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864" r:id="rId1"/>
  </p:sldMasterIdLst>
  <p:notesMasterIdLst>
    <p:notesMasterId r:id="rId83"/>
  </p:notesMasterIdLst>
  <p:sldIdLst>
    <p:sldId id="289" r:id="rId2"/>
    <p:sldId id="387" r:id="rId3"/>
    <p:sldId id="2181" r:id="rId4"/>
    <p:sldId id="388" r:id="rId5"/>
    <p:sldId id="349" r:id="rId6"/>
    <p:sldId id="347" r:id="rId7"/>
    <p:sldId id="358" r:id="rId8"/>
    <p:sldId id="350" r:id="rId9"/>
    <p:sldId id="364" r:id="rId10"/>
    <p:sldId id="2183" r:id="rId11"/>
    <p:sldId id="261" r:id="rId12"/>
    <p:sldId id="2184" r:id="rId13"/>
    <p:sldId id="264" r:id="rId14"/>
    <p:sldId id="2185" r:id="rId15"/>
    <p:sldId id="278" r:id="rId16"/>
    <p:sldId id="366" r:id="rId17"/>
    <p:sldId id="367" r:id="rId18"/>
    <p:sldId id="345" r:id="rId19"/>
    <p:sldId id="369" r:id="rId20"/>
    <p:sldId id="370" r:id="rId21"/>
    <p:sldId id="372" r:id="rId22"/>
    <p:sldId id="373" r:id="rId23"/>
    <p:sldId id="374" r:id="rId24"/>
    <p:sldId id="375" r:id="rId25"/>
    <p:sldId id="378" r:id="rId26"/>
    <p:sldId id="2169" r:id="rId27"/>
    <p:sldId id="2170" r:id="rId28"/>
    <p:sldId id="258" r:id="rId29"/>
    <p:sldId id="259" r:id="rId30"/>
    <p:sldId id="2149" r:id="rId31"/>
    <p:sldId id="268" r:id="rId32"/>
    <p:sldId id="265" r:id="rId33"/>
    <p:sldId id="270" r:id="rId34"/>
    <p:sldId id="271" r:id="rId35"/>
    <p:sldId id="273" r:id="rId36"/>
    <p:sldId id="272" r:id="rId37"/>
    <p:sldId id="274" r:id="rId38"/>
    <p:sldId id="275" r:id="rId39"/>
    <p:sldId id="284" r:id="rId40"/>
    <p:sldId id="285" r:id="rId41"/>
    <p:sldId id="286" r:id="rId42"/>
    <p:sldId id="2171" r:id="rId43"/>
    <p:sldId id="302" r:id="rId44"/>
    <p:sldId id="294" r:id="rId45"/>
    <p:sldId id="295" r:id="rId46"/>
    <p:sldId id="296" r:id="rId47"/>
    <p:sldId id="298" r:id="rId48"/>
    <p:sldId id="299" r:id="rId49"/>
    <p:sldId id="300" r:id="rId50"/>
    <p:sldId id="2153" r:id="rId51"/>
    <p:sldId id="2134" r:id="rId52"/>
    <p:sldId id="2172" r:id="rId53"/>
    <p:sldId id="318" r:id="rId54"/>
    <p:sldId id="319" r:id="rId55"/>
    <p:sldId id="2155" r:id="rId56"/>
    <p:sldId id="321" r:id="rId57"/>
    <p:sldId id="2154" r:id="rId58"/>
    <p:sldId id="2173" r:id="rId59"/>
    <p:sldId id="2119" r:id="rId60"/>
    <p:sldId id="303" r:id="rId61"/>
    <p:sldId id="307" r:id="rId62"/>
    <p:sldId id="308" r:id="rId63"/>
    <p:sldId id="2174" r:id="rId64"/>
    <p:sldId id="2175" r:id="rId65"/>
    <p:sldId id="2176" r:id="rId66"/>
    <p:sldId id="2177" r:id="rId67"/>
    <p:sldId id="2148" r:id="rId68"/>
    <p:sldId id="333" r:id="rId69"/>
    <p:sldId id="335" r:id="rId70"/>
    <p:sldId id="342" r:id="rId71"/>
    <p:sldId id="336" r:id="rId72"/>
    <p:sldId id="337" r:id="rId73"/>
    <p:sldId id="338" r:id="rId74"/>
    <p:sldId id="343" r:id="rId75"/>
    <p:sldId id="344" r:id="rId76"/>
    <p:sldId id="2178" r:id="rId77"/>
    <p:sldId id="346" r:id="rId78"/>
    <p:sldId id="2179" r:id="rId79"/>
    <p:sldId id="2180" r:id="rId80"/>
    <p:sldId id="348" r:id="rId81"/>
    <p:sldId id="414" r:id="rId82"/>
  </p:sldIdLst>
  <p:sldSz cx="12192000" cy="6858000"/>
  <p:notesSz cx="9144000" cy="6858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3232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92DB785-BE20-1644-88A7-5B5C61A8EC7F}" v="7" dt="2024-01-21T14:54:23.85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900"/>
    <p:restoredTop sz="86027"/>
  </p:normalViewPr>
  <p:slideViewPr>
    <p:cSldViewPr snapToGrid="0" snapToObjects="1">
      <p:cViewPr varScale="1">
        <p:scale>
          <a:sx n="108" d="100"/>
          <a:sy n="108" d="100"/>
        </p:scale>
        <p:origin x="1768" y="200"/>
      </p:cViewPr>
      <p:guideLst/>
    </p:cSldViewPr>
  </p:slideViewPr>
  <p:notesTextViewPr>
    <p:cViewPr>
      <p:scale>
        <a:sx n="45" d="100"/>
        <a:sy n="45"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presProps" Target="presProps.xml"/><Relationship Id="rId89" Type="http://schemas.microsoft.com/office/2015/10/relationships/revisionInfo" Target="revisionInfo.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notesMaster" Target="notesMasters/notesMaster1.xml"/><Relationship Id="rId88"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enry Chai" userId="1324968a148d377f" providerId="LiveId" clId="{492DB785-BE20-1644-88A7-5B5C61A8EC7F}"/>
    <pc:docChg chg="undo custSel modSld">
      <pc:chgData name="Henry Chai" userId="1324968a148d377f" providerId="LiveId" clId="{492DB785-BE20-1644-88A7-5B5C61A8EC7F}" dt="2024-01-21T14:54:23.850" v="29" actId="114"/>
      <pc:docMkLst>
        <pc:docMk/>
      </pc:docMkLst>
      <pc:sldChg chg="delSp mod">
        <pc:chgData name="Henry Chai" userId="1324968a148d377f" providerId="LiveId" clId="{492DB785-BE20-1644-88A7-5B5C61A8EC7F}" dt="2024-01-18T21:22:04.107" v="7" actId="478"/>
        <pc:sldMkLst>
          <pc:docMk/>
          <pc:sldMk cId="3993731369" sldId="261"/>
        </pc:sldMkLst>
        <pc:spChg chg="del">
          <ac:chgData name="Henry Chai" userId="1324968a148d377f" providerId="LiveId" clId="{492DB785-BE20-1644-88A7-5B5C61A8EC7F}" dt="2024-01-18T21:22:04.107" v="7" actId="478"/>
          <ac:spMkLst>
            <pc:docMk/>
            <pc:sldMk cId="3993731369" sldId="261"/>
            <ac:spMk id="4" creationId="{35C939BC-E1A3-9044-CB46-A615EEAB6FCB}"/>
          </ac:spMkLst>
        </pc:spChg>
      </pc:sldChg>
      <pc:sldChg chg="delSp mod">
        <pc:chgData name="Henry Chai" userId="1324968a148d377f" providerId="LiveId" clId="{492DB785-BE20-1644-88A7-5B5C61A8EC7F}" dt="2024-01-18T21:22:23.769" v="15" actId="478"/>
        <pc:sldMkLst>
          <pc:docMk/>
          <pc:sldMk cId="46257640" sldId="265"/>
        </pc:sldMkLst>
        <pc:spChg chg="del">
          <ac:chgData name="Henry Chai" userId="1324968a148d377f" providerId="LiveId" clId="{492DB785-BE20-1644-88A7-5B5C61A8EC7F}" dt="2024-01-18T21:22:23.769" v="15" actId="478"/>
          <ac:spMkLst>
            <pc:docMk/>
            <pc:sldMk cId="46257640" sldId="265"/>
            <ac:spMk id="8" creationId="{B83CB534-F04E-6FF9-9DCD-23C4CB038B0E}"/>
          </ac:spMkLst>
        </pc:spChg>
      </pc:sldChg>
      <pc:sldChg chg="delSp mod">
        <pc:chgData name="Henry Chai" userId="1324968a148d377f" providerId="LiveId" clId="{492DB785-BE20-1644-88A7-5B5C61A8EC7F}" dt="2024-01-18T21:22:43.974" v="22" actId="478"/>
        <pc:sldMkLst>
          <pc:docMk/>
          <pc:sldMk cId="3834418211" sldId="270"/>
        </pc:sldMkLst>
        <pc:spChg chg="del">
          <ac:chgData name="Henry Chai" userId="1324968a148d377f" providerId="LiveId" clId="{492DB785-BE20-1644-88A7-5B5C61A8EC7F}" dt="2024-01-18T21:22:28.898" v="17" actId="478"/>
          <ac:spMkLst>
            <pc:docMk/>
            <pc:sldMk cId="3834418211" sldId="270"/>
            <ac:spMk id="8" creationId="{13ED6318-5B65-AE4E-B3F0-1C6E7E83553D}"/>
          </ac:spMkLst>
        </pc:spChg>
        <pc:spChg chg="del">
          <ac:chgData name="Henry Chai" userId="1324968a148d377f" providerId="LiveId" clId="{492DB785-BE20-1644-88A7-5B5C61A8EC7F}" dt="2024-01-18T21:22:27.434" v="16" actId="478"/>
          <ac:spMkLst>
            <pc:docMk/>
            <pc:sldMk cId="3834418211" sldId="270"/>
            <ac:spMk id="11" creationId="{F0FFDCF8-BF3F-E44E-8902-3CEFDD3BAFD4}"/>
          </ac:spMkLst>
        </pc:spChg>
        <pc:spChg chg="del">
          <ac:chgData name="Henry Chai" userId="1324968a148d377f" providerId="LiveId" clId="{492DB785-BE20-1644-88A7-5B5C61A8EC7F}" dt="2024-01-18T21:22:43.974" v="22" actId="478"/>
          <ac:spMkLst>
            <pc:docMk/>
            <pc:sldMk cId="3834418211" sldId="270"/>
            <ac:spMk id="26" creationId="{AA5E5A33-173F-6F4F-866C-DB048F4CA2E0}"/>
          </ac:spMkLst>
        </pc:spChg>
      </pc:sldChg>
      <pc:sldChg chg="delSp mod">
        <pc:chgData name="Henry Chai" userId="1324968a148d377f" providerId="LiveId" clId="{492DB785-BE20-1644-88A7-5B5C61A8EC7F}" dt="2024-01-18T21:22:35.670" v="21" actId="478"/>
        <pc:sldMkLst>
          <pc:docMk/>
          <pc:sldMk cId="3279684312" sldId="271"/>
        </pc:sldMkLst>
        <pc:spChg chg="del">
          <ac:chgData name="Henry Chai" userId="1324968a148d377f" providerId="LiveId" clId="{492DB785-BE20-1644-88A7-5B5C61A8EC7F}" dt="2024-01-18T21:22:33.623" v="19" actId="478"/>
          <ac:spMkLst>
            <pc:docMk/>
            <pc:sldMk cId="3279684312" sldId="271"/>
            <ac:spMk id="6" creationId="{D392AC1A-42E2-B491-3FD1-315088F12234}"/>
          </ac:spMkLst>
        </pc:spChg>
        <pc:spChg chg="del">
          <ac:chgData name="Henry Chai" userId="1324968a148d377f" providerId="LiveId" clId="{492DB785-BE20-1644-88A7-5B5C61A8EC7F}" dt="2024-01-18T21:22:35.670" v="21" actId="478"/>
          <ac:spMkLst>
            <pc:docMk/>
            <pc:sldMk cId="3279684312" sldId="271"/>
            <ac:spMk id="8" creationId="{13ED6318-5B65-AE4E-B3F0-1C6E7E83553D}"/>
          </ac:spMkLst>
        </pc:spChg>
        <pc:spChg chg="del">
          <ac:chgData name="Henry Chai" userId="1324968a148d377f" providerId="LiveId" clId="{492DB785-BE20-1644-88A7-5B5C61A8EC7F}" dt="2024-01-18T21:22:32.158" v="18" actId="478"/>
          <ac:spMkLst>
            <pc:docMk/>
            <pc:sldMk cId="3279684312" sldId="271"/>
            <ac:spMk id="11" creationId="{F0FFDCF8-BF3F-E44E-8902-3CEFDD3BAFD4}"/>
          </ac:spMkLst>
        </pc:spChg>
        <pc:spChg chg="del">
          <ac:chgData name="Henry Chai" userId="1324968a148d377f" providerId="LiveId" clId="{492DB785-BE20-1644-88A7-5B5C61A8EC7F}" dt="2024-01-18T21:22:34.173" v="20" actId="478"/>
          <ac:spMkLst>
            <pc:docMk/>
            <pc:sldMk cId="3279684312" sldId="271"/>
            <ac:spMk id="26" creationId="{AA5E5A33-173F-6F4F-866C-DB048F4CA2E0}"/>
          </ac:spMkLst>
        </pc:spChg>
      </pc:sldChg>
      <pc:sldChg chg="delSp mod">
        <pc:chgData name="Henry Chai" userId="1324968a148d377f" providerId="LiveId" clId="{492DB785-BE20-1644-88A7-5B5C61A8EC7F}" dt="2024-01-18T22:04:53.433" v="27" actId="478"/>
        <pc:sldMkLst>
          <pc:docMk/>
          <pc:sldMk cId="2530999170" sldId="272"/>
        </pc:sldMkLst>
        <pc:spChg chg="del">
          <ac:chgData name="Henry Chai" userId="1324968a148d377f" providerId="LiveId" clId="{492DB785-BE20-1644-88A7-5B5C61A8EC7F}" dt="2024-01-18T22:04:53.433" v="27" actId="478"/>
          <ac:spMkLst>
            <pc:docMk/>
            <pc:sldMk cId="2530999170" sldId="272"/>
            <ac:spMk id="6" creationId="{B1653DA0-5040-A541-E999-8DD78E952945}"/>
          </ac:spMkLst>
        </pc:spChg>
      </pc:sldChg>
      <pc:sldChg chg="delSp modSp mod">
        <pc:chgData name="Henry Chai" userId="1324968a148d377f" providerId="LiveId" clId="{492DB785-BE20-1644-88A7-5B5C61A8EC7F}" dt="2024-01-18T21:23:00.151" v="26" actId="478"/>
        <pc:sldMkLst>
          <pc:docMk/>
          <pc:sldMk cId="427793655" sldId="273"/>
        </pc:sldMkLst>
        <pc:spChg chg="mod">
          <ac:chgData name="Henry Chai" userId="1324968a148d377f" providerId="LiveId" clId="{492DB785-BE20-1644-88A7-5B5C61A8EC7F}" dt="2024-01-18T21:22:58.009" v="25" actId="20577"/>
          <ac:spMkLst>
            <pc:docMk/>
            <pc:sldMk cId="427793655" sldId="273"/>
            <ac:spMk id="2" creationId="{1D7F7153-DCE5-9A43-86F6-3DF6C54E8A67}"/>
          </ac:spMkLst>
        </pc:spChg>
        <pc:spChg chg="del">
          <ac:chgData name="Henry Chai" userId="1324968a148d377f" providerId="LiveId" clId="{492DB785-BE20-1644-88A7-5B5C61A8EC7F}" dt="2024-01-18T21:23:00.151" v="26" actId="478"/>
          <ac:spMkLst>
            <pc:docMk/>
            <pc:sldMk cId="427793655" sldId="273"/>
            <ac:spMk id="8" creationId="{13ED6318-5B65-AE4E-B3F0-1C6E7E83553D}"/>
          </ac:spMkLst>
        </pc:spChg>
        <pc:spChg chg="del">
          <ac:chgData name="Henry Chai" userId="1324968a148d377f" providerId="LiveId" clId="{492DB785-BE20-1644-88A7-5B5C61A8EC7F}" dt="2024-01-18T21:22:56.507" v="23" actId="478"/>
          <ac:spMkLst>
            <pc:docMk/>
            <pc:sldMk cId="427793655" sldId="273"/>
            <ac:spMk id="11" creationId="{F0FFDCF8-BF3F-E44E-8902-3CEFDD3BAFD4}"/>
          </ac:spMkLst>
        </pc:spChg>
        <pc:spChg chg="del">
          <ac:chgData name="Henry Chai" userId="1324968a148d377f" providerId="LiveId" clId="{492DB785-BE20-1644-88A7-5B5C61A8EC7F}" dt="2024-01-18T21:22:57.315" v="24" actId="478"/>
          <ac:spMkLst>
            <pc:docMk/>
            <pc:sldMk cId="427793655" sldId="273"/>
            <ac:spMk id="26" creationId="{AA5E5A33-173F-6F4F-866C-DB048F4CA2E0}"/>
          </ac:spMkLst>
        </pc:spChg>
      </pc:sldChg>
      <pc:sldChg chg="delSp mod">
        <pc:chgData name="Henry Chai" userId="1324968a148d377f" providerId="LiveId" clId="{492DB785-BE20-1644-88A7-5B5C61A8EC7F}" dt="2024-01-18T21:22:08.113" v="9" actId="478"/>
        <pc:sldMkLst>
          <pc:docMk/>
          <pc:sldMk cId="2682397841" sldId="278"/>
        </pc:sldMkLst>
        <pc:spChg chg="del">
          <ac:chgData name="Henry Chai" userId="1324968a148d377f" providerId="LiveId" clId="{492DB785-BE20-1644-88A7-5B5C61A8EC7F}" dt="2024-01-18T21:22:08.113" v="9" actId="478"/>
          <ac:spMkLst>
            <pc:docMk/>
            <pc:sldMk cId="2682397841" sldId="278"/>
            <ac:spMk id="3" creationId="{897AC50C-C30E-EADE-D897-1D003ECF0723}"/>
          </ac:spMkLst>
        </pc:spChg>
      </pc:sldChg>
      <pc:sldChg chg="delSp mod">
        <pc:chgData name="Henry Chai" userId="1324968a148d377f" providerId="LiveId" clId="{492DB785-BE20-1644-88A7-5B5C61A8EC7F}" dt="2024-01-18T21:22:09.817" v="10" actId="478"/>
        <pc:sldMkLst>
          <pc:docMk/>
          <pc:sldMk cId="3237991636" sldId="366"/>
        </pc:sldMkLst>
        <pc:spChg chg="del">
          <ac:chgData name="Henry Chai" userId="1324968a148d377f" providerId="LiveId" clId="{492DB785-BE20-1644-88A7-5B5C61A8EC7F}" dt="2024-01-18T21:22:09.817" v="10" actId="478"/>
          <ac:spMkLst>
            <pc:docMk/>
            <pc:sldMk cId="3237991636" sldId="366"/>
            <ac:spMk id="4" creationId="{2A39DF62-72DF-825E-F5DE-56C203518534}"/>
          </ac:spMkLst>
        </pc:spChg>
      </pc:sldChg>
      <pc:sldChg chg="delSp mod">
        <pc:chgData name="Henry Chai" userId="1324968a148d377f" providerId="LiveId" clId="{492DB785-BE20-1644-88A7-5B5C61A8EC7F}" dt="2024-01-18T21:22:13.935" v="11" actId="478"/>
        <pc:sldMkLst>
          <pc:docMk/>
          <pc:sldMk cId="4049724340" sldId="378"/>
        </pc:sldMkLst>
        <pc:spChg chg="del">
          <ac:chgData name="Henry Chai" userId="1324968a148d377f" providerId="LiveId" clId="{492DB785-BE20-1644-88A7-5B5C61A8EC7F}" dt="2024-01-18T21:22:13.935" v="11" actId="478"/>
          <ac:spMkLst>
            <pc:docMk/>
            <pc:sldMk cId="4049724340" sldId="378"/>
            <ac:spMk id="5" creationId="{3E3C84B3-3A34-57FB-F04C-ADB32ADDAE5D}"/>
          </ac:spMkLst>
        </pc:spChg>
      </pc:sldChg>
      <pc:sldChg chg="modSp">
        <pc:chgData name="Henry Chai" userId="1324968a148d377f" providerId="LiveId" clId="{492DB785-BE20-1644-88A7-5B5C61A8EC7F}" dt="2024-01-21T14:54:23.850" v="29" actId="114"/>
        <pc:sldMkLst>
          <pc:docMk/>
          <pc:sldMk cId="2667026339" sldId="2119"/>
        </pc:sldMkLst>
        <pc:spChg chg="mod">
          <ac:chgData name="Henry Chai" userId="1324968a148d377f" providerId="LiveId" clId="{492DB785-BE20-1644-88A7-5B5C61A8EC7F}" dt="2024-01-21T14:54:23.850" v="29" actId="114"/>
          <ac:spMkLst>
            <pc:docMk/>
            <pc:sldMk cId="2667026339" sldId="2119"/>
            <ac:spMk id="3" creationId="{503AB045-F544-3491-7BC7-DC291BA9082C}"/>
          </ac:spMkLst>
        </pc:spChg>
      </pc:sldChg>
      <pc:sldChg chg="delSp mod">
        <pc:chgData name="Henry Chai" userId="1324968a148d377f" providerId="LiveId" clId="{492DB785-BE20-1644-88A7-5B5C61A8EC7F}" dt="2024-01-18T21:22:15.554" v="12" actId="478"/>
        <pc:sldMkLst>
          <pc:docMk/>
          <pc:sldMk cId="4240165197" sldId="2169"/>
        </pc:sldMkLst>
        <pc:spChg chg="del">
          <ac:chgData name="Henry Chai" userId="1324968a148d377f" providerId="LiveId" clId="{492DB785-BE20-1644-88A7-5B5C61A8EC7F}" dt="2024-01-18T21:22:15.554" v="12" actId="478"/>
          <ac:spMkLst>
            <pc:docMk/>
            <pc:sldMk cId="4240165197" sldId="2169"/>
            <ac:spMk id="6" creationId="{43162E6F-EEDF-A0DB-97FB-2CB10C802CC2}"/>
          </ac:spMkLst>
        </pc:spChg>
      </pc:sldChg>
      <pc:sldChg chg="delSp mod">
        <pc:chgData name="Henry Chai" userId="1324968a148d377f" providerId="LiveId" clId="{492DB785-BE20-1644-88A7-5B5C61A8EC7F}" dt="2024-01-18T21:22:18.886" v="14" actId="478"/>
        <pc:sldMkLst>
          <pc:docMk/>
          <pc:sldMk cId="850375541" sldId="2170"/>
        </pc:sldMkLst>
        <pc:spChg chg="del">
          <ac:chgData name="Henry Chai" userId="1324968a148d377f" providerId="LiveId" clId="{492DB785-BE20-1644-88A7-5B5C61A8EC7F}" dt="2024-01-18T21:22:17.400" v="13" actId="478"/>
          <ac:spMkLst>
            <pc:docMk/>
            <pc:sldMk cId="850375541" sldId="2170"/>
            <ac:spMk id="3" creationId="{8AFA8FB5-E6FD-6D93-4882-34FAF545942E}"/>
          </ac:spMkLst>
        </pc:spChg>
        <pc:spChg chg="del">
          <ac:chgData name="Henry Chai" userId="1324968a148d377f" providerId="LiveId" clId="{492DB785-BE20-1644-88A7-5B5C61A8EC7F}" dt="2024-01-18T21:22:18.886" v="14" actId="478"/>
          <ac:spMkLst>
            <pc:docMk/>
            <pc:sldMk cId="850375541" sldId="2170"/>
            <ac:spMk id="5" creationId="{3FF0EADB-DC43-887A-78CB-149E22072FA5}"/>
          </ac:spMkLst>
        </pc:spChg>
      </pc:sldChg>
      <pc:sldChg chg="addSp delSp modSp mod">
        <pc:chgData name="Henry Chai" userId="1324968a148d377f" providerId="LiveId" clId="{492DB785-BE20-1644-88A7-5B5C61A8EC7F}" dt="2024-01-18T21:21:40.197" v="6"/>
        <pc:sldMkLst>
          <pc:docMk/>
          <pc:sldMk cId="209651859" sldId="2181"/>
        </pc:sldMkLst>
        <pc:spChg chg="add del mod">
          <ac:chgData name="Henry Chai" userId="1324968a148d377f" providerId="LiveId" clId="{492DB785-BE20-1644-88A7-5B5C61A8EC7F}" dt="2024-01-18T21:21:39.832" v="5" actId="166"/>
          <ac:spMkLst>
            <pc:docMk/>
            <pc:sldMk cId="209651859" sldId="2181"/>
            <ac:spMk id="5" creationId="{F580D981-38CB-6D6C-5A22-2E7CB463BA72}"/>
          </ac:spMkLst>
        </pc:spChg>
        <pc:spChg chg="mod">
          <ac:chgData name="Henry Chai" userId="1324968a148d377f" providerId="LiveId" clId="{492DB785-BE20-1644-88A7-5B5C61A8EC7F}" dt="2024-01-18T21:21:40.197" v="6"/>
          <ac:spMkLst>
            <pc:docMk/>
            <pc:sldMk cId="209651859" sldId="2181"/>
            <ac:spMk id="16" creationId="{258A2E1F-181A-3206-609E-9BEF86B862D4}"/>
          </ac:spMkLst>
        </pc:spChg>
        <pc:spChg chg="mod">
          <ac:chgData name="Henry Chai" userId="1324968a148d377f" providerId="LiveId" clId="{492DB785-BE20-1644-88A7-5B5C61A8EC7F}" dt="2024-01-18T21:21:40.197" v="6"/>
          <ac:spMkLst>
            <pc:docMk/>
            <pc:sldMk cId="209651859" sldId="2181"/>
            <ac:spMk id="17" creationId="{2D235C29-DF73-C92F-1B60-A095E008B140}"/>
          </ac:spMkLst>
        </pc:spChg>
        <pc:spChg chg="mod">
          <ac:chgData name="Henry Chai" userId="1324968a148d377f" providerId="LiveId" clId="{492DB785-BE20-1644-88A7-5B5C61A8EC7F}" dt="2024-01-18T21:21:40.197" v="6"/>
          <ac:spMkLst>
            <pc:docMk/>
            <pc:sldMk cId="209651859" sldId="2181"/>
            <ac:spMk id="18" creationId="{9BBBDDB5-A41B-045C-C98A-D8744C3D3ACB}"/>
          </ac:spMkLst>
        </pc:spChg>
        <pc:spChg chg="mod">
          <ac:chgData name="Henry Chai" userId="1324968a148d377f" providerId="LiveId" clId="{492DB785-BE20-1644-88A7-5B5C61A8EC7F}" dt="2024-01-18T21:21:40.197" v="6"/>
          <ac:spMkLst>
            <pc:docMk/>
            <pc:sldMk cId="209651859" sldId="2181"/>
            <ac:spMk id="21" creationId="{FBF10545-A5E1-A5DB-2D16-40ABBE2242CD}"/>
          </ac:spMkLst>
        </pc:spChg>
        <pc:spChg chg="mod">
          <ac:chgData name="Henry Chai" userId="1324968a148d377f" providerId="LiveId" clId="{492DB785-BE20-1644-88A7-5B5C61A8EC7F}" dt="2024-01-18T21:21:40.197" v="6"/>
          <ac:spMkLst>
            <pc:docMk/>
            <pc:sldMk cId="209651859" sldId="2181"/>
            <ac:spMk id="22" creationId="{C21ABAB0-6833-BC85-D163-1179833D65E4}"/>
          </ac:spMkLst>
        </pc:spChg>
        <pc:grpChg chg="add mod">
          <ac:chgData name="Henry Chai" userId="1324968a148d377f" providerId="LiveId" clId="{492DB785-BE20-1644-88A7-5B5C61A8EC7F}" dt="2024-01-18T21:21:40.197" v="6"/>
          <ac:grpSpMkLst>
            <pc:docMk/>
            <pc:sldMk cId="209651859" sldId="2181"/>
            <ac:grpSpMk id="14" creationId="{6D83C53E-B76B-075B-EC43-43BC883BFB1E}"/>
          </ac:grpSpMkLst>
        </pc:grpChg>
        <pc:grpChg chg="del mod">
          <ac:chgData name="Henry Chai" userId="1324968a148d377f" providerId="LiveId" clId="{492DB785-BE20-1644-88A7-5B5C61A8EC7F}" dt="2024-01-18T21:21:37.792" v="4" actId="21"/>
          <ac:grpSpMkLst>
            <pc:docMk/>
            <pc:sldMk cId="209651859" sldId="2181"/>
            <ac:grpSpMk id="15" creationId="{1BE89C1A-01D8-D575-43EA-98205989F303}"/>
          </ac:grpSpMkLst>
        </pc:grpChg>
        <pc:cxnChg chg="mod">
          <ac:chgData name="Henry Chai" userId="1324968a148d377f" providerId="LiveId" clId="{492DB785-BE20-1644-88A7-5B5C61A8EC7F}" dt="2024-01-18T21:21:37.792" v="4" actId="21"/>
          <ac:cxnSpMkLst>
            <pc:docMk/>
            <pc:sldMk cId="209651859" sldId="2181"/>
            <ac:cxnSpMk id="10" creationId="{8C688603-E73A-8229-1B2C-5F265593AC9B}"/>
          </ac:cxnSpMkLst>
        </pc:cxnChg>
        <pc:cxnChg chg="mod">
          <ac:chgData name="Henry Chai" userId="1324968a148d377f" providerId="LiveId" clId="{492DB785-BE20-1644-88A7-5B5C61A8EC7F}" dt="2024-01-18T21:21:37.792" v="4" actId="21"/>
          <ac:cxnSpMkLst>
            <pc:docMk/>
            <pc:sldMk cId="209651859" sldId="2181"/>
            <ac:cxnSpMk id="11" creationId="{9641F912-8155-984E-4CEA-98ABEFF6E4BF}"/>
          </ac:cxnSpMkLst>
        </pc:cxnChg>
        <pc:cxnChg chg="mod">
          <ac:chgData name="Henry Chai" userId="1324968a148d377f" providerId="LiveId" clId="{492DB785-BE20-1644-88A7-5B5C61A8EC7F}" dt="2024-01-18T21:21:40.197" v="6"/>
          <ac:cxnSpMkLst>
            <pc:docMk/>
            <pc:sldMk cId="209651859" sldId="2181"/>
            <ac:cxnSpMk id="19" creationId="{8B103D6B-C93C-1405-061F-7891DA964C3A}"/>
          </ac:cxnSpMkLst>
        </pc:cxnChg>
        <pc:cxnChg chg="mod">
          <ac:chgData name="Henry Chai" userId="1324968a148d377f" providerId="LiveId" clId="{492DB785-BE20-1644-88A7-5B5C61A8EC7F}" dt="2024-01-18T21:21:40.197" v="6"/>
          <ac:cxnSpMkLst>
            <pc:docMk/>
            <pc:sldMk cId="209651859" sldId="2181"/>
            <ac:cxnSpMk id="20" creationId="{8E573889-F4A7-F609-7A74-8ECD1CA2FFFE}"/>
          </ac:cxnSpMkLst>
        </pc:cxnChg>
      </pc:sldChg>
      <pc:sldChg chg="delSp mod">
        <pc:chgData name="Henry Chai" userId="1324968a148d377f" providerId="LiveId" clId="{492DB785-BE20-1644-88A7-5B5C61A8EC7F}" dt="2024-01-18T21:22:05.699" v="8" actId="478"/>
        <pc:sldMkLst>
          <pc:docMk/>
          <pc:sldMk cId="1839074743" sldId="2184"/>
        </pc:sldMkLst>
        <pc:spChg chg="del">
          <ac:chgData name="Henry Chai" userId="1324968a148d377f" providerId="LiveId" clId="{492DB785-BE20-1644-88A7-5B5C61A8EC7F}" dt="2024-01-18T21:22:05.699" v="8" actId="478"/>
          <ac:spMkLst>
            <pc:docMk/>
            <pc:sldMk cId="1839074743" sldId="2184"/>
            <ac:spMk id="4" creationId="{B53B200A-5AB3-E211-E757-4FD24B59BB35}"/>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110D55A9-3A7F-D74E-916F-4D86EE728B75}" type="datetimeFigureOut">
              <a:rPr lang="en-US" smtClean="0"/>
              <a:t>8/26/25</a:t>
            </a:fld>
            <a:endParaRPr lang="en-US"/>
          </a:p>
        </p:txBody>
      </p:sp>
      <p:sp>
        <p:nvSpPr>
          <p:cNvPr id="4" name="Slide Image Placeholder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0A91DDA5-E8A4-664E-9D2F-20BB38FCFE1F}" type="slidenum">
              <a:rPr lang="en-US" smtClean="0"/>
              <a:t>‹#›</a:t>
            </a:fld>
            <a:endParaRPr lang="en-US"/>
          </a:p>
        </p:txBody>
      </p:sp>
    </p:spTree>
    <p:extLst>
      <p:ext uri="{BB962C8B-B14F-4D97-AF65-F5344CB8AC3E}">
        <p14:creationId xmlns:p14="http://schemas.microsoft.com/office/powerpoint/2010/main" val="2247630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A91DDA5-E8A4-664E-9D2F-20BB38FCFE1F}" type="slidenum">
              <a:rPr lang="en-US" smtClean="0"/>
              <a:t>1</a:t>
            </a:fld>
            <a:endParaRPr lang="en-US"/>
          </a:p>
        </p:txBody>
      </p:sp>
    </p:spTree>
    <p:extLst>
      <p:ext uri="{BB962C8B-B14F-4D97-AF65-F5344CB8AC3E}">
        <p14:creationId xmlns:p14="http://schemas.microsoft.com/office/powerpoint/2010/main" val="3358968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9BB3A8-F24D-9CE7-A11F-9413631E7C6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CE8FEE0-9530-A967-4372-7A1ECF85382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C9631C4-7A4D-31CB-E7F6-97D3B39525A8}"/>
              </a:ext>
            </a:extLst>
          </p:cNvPr>
          <p:cNvSpPr>
            <a:spLocks noGrp="1"/>
          </p:cNvSpPr>
          <p:nvPr>
            <p:ph type="body" idx="1"/>
          </p:nvPr>
        </p:nvSpPr>
        <p:spPr/>
        <p:txBody>
          <a:bodyPr/>
          <a:lstStyle/>
          <a:p>
            <a:r>
              <a:rPr lang="en-US" dirty="0"/>
              <a:t>So, the entropy is maximized when all outcomes are equal in probability. </a:t>
            </a:r>
          </a:p>
        </p:txBody>
      </p:sp>
      <p:sp>
        <p:nvSpPr>
          <p:cNvPr id="4" name="Slide Number Placeholder 3">
            <a:extLst>
              <a:ext uri="{FF2B5EF4-FFF2-40B4-BE49-F238E27FC236}">
                <a16:creationId xmlns:a16="http://schemas.microsoft.com/office/drawing/2014/main" id="{647C8368-1168-8B02-2743-9D362782C613}"/>
              </a:ext>
            </a:extLst>
          </p:cNvPr>
          <p:cNvSpPr>
            <a:spLocks noGrp="1"/>
          </p:cNvSpPr>
          <p:nvPr>
            <p:ph type="sldNum" sz="quarter" idx="5"/>
          </p:nvPr>
        </p:nvSpPr>
        <p:spPr/>
        <p:txBody>
          <a:bodyPr/>
          <a:lstStyle/>
          <a:p>
            <a:fld id="{0A91DDA5-E8A4-664E-9D2F-20BB38FCFE1F}" type="slidenum">
              <a:rPr lang="en-US" smtClean="0"/>
              <a:t>12</a:t>
            </a:fld>
            <a:endParaRPr lang="en-US"/>
          </a:p>
        </p:txBody>
      </p:sp>
    </p:spTree>
    <p:extLst>
      <p:ext uri="{BB962C8B-B14F-4D97-AF65-F5344CB8AC3E}">
        <p14:creationId xmlns:p14="http://schemas.microsoft.com/office/powerpoint/2010/main" val="31240273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entropy can be defined over arbitrary collections; we now turn to a definition more focused on machine learning. When you read the definition of information gain, think about it in terms of datasets with categorical/binary labels and features. </a:t>
            </a:r>
          </a:p>
        </p:txBody>
      </p:sp>
      <p:sp>
        <p:nvSpPr>
          <p:cNvPr id="4" name="Slide Number Placeholder 3"/>
          <p:cNvSpPr>
            <a:spLocks noGrp="1"/>
          </p:cNvSpPr>
          <p:nvPr>
            <p:ph type="sldNum" sz="quarter" idx="5"/>
          </p:nvPr>
        </p:nvSpPr>
        <p:spPr/>
        <p:txBody>
          <a:bodyPr/>
          <a:lstStyle/>
          <a:p>
            <a:fld id="{0A91DDA5-E8A4-664E-9D2F-20BB38FCFE1F}" type="slidenum">
              <a:rPr lang="en-US" smtClean="0"/>
              <a:t>13</a:t>
            </a:fld>
            <a:endParaRPr lang="en-US"/>
          </a:p>
        </p:txBody>
      </p:sp>
    </p:spTree>
    <p:extLst>
      <p:ext uri="{BB962C8B-B14F-4D97-AF65-F5344CB8AC3E}">
        <p14:creationId xmlns:p14="http://schemas.microsoft.com/office/powerpoint/2010/main" val="1500429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2836DF-2342-5496-CC60-247AF58BC70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33B68EC-270A-31D5-2F02-17A9ED512B7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8DCBC9F-16D6-BD0F-E978-810CA833ECA0}"/>
              </a:ext>
            </a:extLst>
          </p:cNvPr>
          <p:cNvSpPr>
            <a:spLocks noGrp="1"/>
          </p:cNvSpPr>
          <p:nvPr>
            <p:ph type="body" idx="1"/>
          </p:nvPr>
        </p:nvSpPr>
        <p:spPr/>
        <p:txBody>
          <a:bodyPr/>
          <a:lstStyle/>
          <a:p>
            <a:r>
              <a:rPr lang="en-US" dirty="0"/>
              <a:t>So entropy can be defined over arbitrary collections; we now turn to a definition more focused on machine learning. When you read the definition of information gain, think about it in terms of datasets with categorical/binary labels and features. </a:t>
            </a:r>
          </a:p>
        </p:txBody>
      </p:sp>
      <p:sp>
        <p:nvSpPr>
          <p:cNvPr id="4" name="Slide Number Placeholder 3">
            <a:extLst>
              <a:ext uri="{FF2B5EF4-FFF2-40B4-BE49-F238E27FC236}">
                <a16:creationId xmlns:a16="http://schemas.microsoft.com/office/drawing/2014/main" id="{6D6C4F0C-5BFC-7587-95CC-062660192CA7}"/>
              </a:ext>
            </a:extLst>
          </p:cNvPr>
          <p:cNvSpPr>
            <a:spLocks noGrp="1"/>
          </p:cNvSpPr>
          <p:nvPr>
            <p:ph type="sldNum" sz="quarter" idx="5"/>
          </p:nvPr>
        </p:nvSpPr>
        <p:spPr/>
        <p:txBody>
          <a:bodyPr/>
          <a:lstStyle/>
          <a:p>
            <a:fld id="{0A91DDA5-E8A4-664E-9D2F-20BB38FCFE1F}" type="slidenum">
              <a:rPr lang="en-US" smtClean="0"/>
              <a:t>14</a:t>
            </a:fld>
            <a:endParaRPr lang="en-US"/>
          </a:p>
        </p:txBody>
      </p:sp>
    </p:spTree>
    <p:extLst>
      <p:ext uri="{BB962C8B-B14F-4D97-AF65-F5344CB8AC3E}">
        <p14:creationId xmlns:p14="http://schemas.microsoft.com/office/powerpoint/2010/main" val="18879566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To get some intuition about information gain, we’re going to consider two scenarios that meet the follow criteria</a:t>
                </a:r>
              </a:p>
              <a:p>
                <a:endParaRPr lang="en-US" dirty="0"/>
              </a:p>
              <a:p>
                <a:r>
                  <a:rPr lang="en-US" dirty="0"/>
                  <a:t>The first is where all inputs where </a:t>
                </a:r>
                <a14:m>
                  <m:oMath xmlns:m="http://schemas.openxmlformats.org/officeDocument/2006/math">
                    <m:sSub>
                      <m:sSubPr>
                        <m:ctrlPr>
                          <a:rPr lang="en-US" i="1">
                            <a:solidFill>
                              <a:schemeClr val="accent6"/>
                            </a:solidFill>
                            <a:latin typeface="Cambria Math" panose="02040503050406030204" pitchFamily="18" charset="0"/>
                          </a:rPr>
                        </m:ctrlPr>
                      </m:sSubPr>
                      <m:e>
                        <m:r>
                          <a:rPr lang="en-US" i="1">
                            <a:solidFill>
                              <a:schemeClr val="accent6"/>
                            </a:solidFill>
                            <a:latin typeface="Cambria Math" panose="02040503050406030204" pitchFamily="18" charset="0"/>
                          </a:rPr>
                          <m:t>𝑥</m:t>
                        </m:r>
                      </m:e>
                      <m:sub>
                        <m:r>
                          <a:rPr lang="en-US" i="1">
                            <a:solidFill>
                              <a:schemeClr val="accent6"/>
                            </a:solidFill>
                            <a:latin typeface="Cambria Math" panose="02040503050406030204" pitchFamily="18" charset="0"/>
                          </a:rPr>
                          <m:t>𝑖</m:t>
                        </m:r>
                      </m:sub>
                    </m:sSub>
                    <m:r>
                      <a:rPr lang="en-US">
                        <a:solidFill>
                          <a:schemeClr val="accent6"/>
                        </a:solidFill>
                        <a:latin typeface="Cambria Math" panose="02040503050406030204" pitchFamily="18" charset="0"/>
                      </a:rPr>
                      <m:t>=+1</m:t>
                    </m:r>
                  </m:oMath>
                </a14:m>
                <a:r>
                  <a:rPr lang="en-US" dirty="0"/>
                  <a:t> have label </a:t>
                </a:r>
                <a14:m>
                  <m:oMath xmlns:m="http://schemas.openxmlformats.org/officeDocument/2006/math">
                    <m:r>
                      <a:rPr lang="en-US" i="1">
                        <a:solidFill>
                          <a:schemeClr val="accent6"/>
                        </a:solidFill>
                        <a:latin typeface="Cambria Math" panose="02040503050406030204" pitchFamily="18" charset="0"/>
                      </a:rPr>
                      <m:t>𝑦</m:t>
                    </m:r>
                    <m:r>
                      <a:rPr lang="en-US">
                        <a:solidFill>
                          <a:schemeClr val="accent6"/>
                        </a:solidFill>
                        <a:latin typeface="Cambria Math" panose="02040503050406030204" pitchFamily="18" charset="0"/>
                      </a:rPr>
                      <m:t>=+1</m:t>
                    </m:r>
                  </m:oMath>
                </a14:m>
                <a:r>
                  <a:rPr lang="en-US" dirty="0"/>
                  <a:t> and all inputs where </a:t>
                </a:r>
                <a14:m>
                  <m:oMath xmlns:m="http://schemas.openxmlformats.org/officeDocument/2006/math">
                    <m:sSub>
                      <m:sSubPr>
                        <m:ctrlPr>
                          <a:rPr lang="en-US" i="1">
                            <a:solidFill>
                              <a:schemeClr val="accent6"/>
                            </a:solidFill>
                            <a:latin typeface="Cambria Math" panose="02040503050406030204" pitchFamily="18" charset="0"/>
                          </a:rPr>
                        </m:ctrlPr>
                      </m:sSubPr>
                      <m:e>
                        <m:r>
                          <a:rPr lang="en-US" i="1">
                            <a:solidFill>
                              <a:schemeClr val="accent6"/>
                            </a:solidFill>
                            <a:latin typeface="Cambria Math" panose="02040503050406030204" pitchFamily="18" charset="0"/>
                          </a:rPr>
                          <m:t>𝑥</m:t>
                        </m:r>
                      </m:e>
                      <m:sub>
                        <m:r>
                          <a:rPr lang="en-US" i="1">
                            <a:solidFill>
                              <a:schemeClr val="accent6"/>
                            </a:solidFill>
                            <a:latin typeface="Cambria Math" panose="02040503050406030204" pitchFamily="18" charset="0"/>
                          </a:rPr>
                          <m:t>𝑖</m:t>
                        </m:r>
                      </m:sub>
                    </m:sSub>
                    <m:r>
                      <a:rPr lang="en-US">
                        <a:solidFill>
                          <a:schemeClr val="accent6"/>
                        </a:solidFill>
                        <a:latin typeface="Cambria Math" panose="02040503050406030204" pitchFamily="18" charset="0"/>
                      </a:rPr>
                      <m:t>=</m:t>
                    </m:r>
                    <m:r>
                      <a:rPr lang="en-US" b="0" i="0" smtClean="0">
                        <a:solidFill>
                          <a:schemeClr val="accent6"/>
                        </a:solidFill>
                        <a:latin typeface="Cambria Math" panose="02040503050406030204" pitchFamily="18" charset="0"/>
                      </a:rPr>
                      <m:t>−</m:t>
                    </m:r>
                    <m:r>
                      <a:rPr lang="en-US">
                        <a:solidFill>
                          <a:schemeClr val="accent6"/>
                        </a:solidFill>
                        <a:latin typeface="Cambria Math" panose="02040503050406030204" pitchFamily="18" charset="0"/>
                      </a:rPr>
                      <m:t>1</m:t>
                    </m:r>
                  </m:oMath>
                </a14:m>
                <a:r>
                  <a:rPr lang="en-US" dirty="0"/>
                  <a:t> have label </a:t>
                </a:r>
                <a14:m>
                  <m:oMath xmlns:m="http://schemas.openxmlformats.org/officeDocument/2006/math">
                    <m:r>
                      <a:rPr lang="en-US" i="1">
                        <a:solidFill>
                          <a:schemeClr val="accent6"/>
                        </a:solidFill>
                        <a:latin typeface="Cambria Math" panose="02040503050406030204" pitchFamily="18" charset="0"/>
                      </a:rPr>
                      <m:t>𝑦</m:t>
                    </m:r>
                    <m:r>
                      <a:rPr lang="en-US">
                        <a:solidFill>
                          <a:schemeClr val="accent6"/>
                        </a:solidFill>
                        <a:latin typeface="Cambria Math" panose="02040503050406030204" pitchFamily="18" charset="0"/>
                      </a:rPr>
                      <m:t>=</m:t>
                    </m:r>
                    <m:r>
                      <a:rPr lang="en-US" b="0" i="0" smtClean="0">
                        <a:solidFill>
                          <a:schemeClr val="accent6"/>
                        </a:solidFill>
                        <a:latin typeface="Cambria Math" panose="02040503050406030204" pitchFamily="18" charset="0"/>
                      </a:rPr>
                      <m:t>−1</m:t>
                    </m:r>
                  </m:oMath>
                </a14:m>
                <a:endParaRPr lang="en-US" dirty="0"/>
              </a:p>
            </p:txBody>
          </p:sp>
        </mc:Choice>
        <mc:Fallback xmlns="">
          <p:sp>
            <p:nvSpPr>
              <p:cNvPr id="3" name="Notes Placeholder 2"/>
              <p:cNvSpPr>
                <a:spLocks noGrp="1"/>
              </p:cNvSpPr>
              <p:nvPr>
                <p:ph type="body" idx="1"/>
              </p:nvPr>
            </p:nvSpPr>
            <p:spPr/>
            <p:txBody>
              <a:bodyPr/>
              <a:lstStyle/>
              <a:p>
                <a:r>
                  <a:rPr lang="en-US" dirty="0"/>
                  <a:t>To get some intuition about information gain, we’re going to consider two scenarios that meet the follow criteria</a:t>
                </a:r>
              </a:p>
              <a:p>
                <a:endParaRPr lang="en-US" dirty="0"/>
              </a:p>
              <a:p>
                <a:r>
                  <a:rPr lang="en-US" dirty="0"/>
                  <a:t>The first is where all inputs where </a:t>
                </a:r>
                <a:r>
                  <a:rPr lang="en-US" i="0">
                    <a:solidFill>
                      <a:schemeClr val="accent6"/>
                    </a:solidFill>
                    <a:latin typeface="Cambria Math" panose="02040503050406030204" pitchFamily="18" charset="0"/>
                  </a:rPr>
                  <a:t>𝑥_𝑖=+1</a:t>
                </a:r>
                <a:r>
                  <a:rPr lang="en-US" dirty="0"/>
                  <a:t> have label </a:t>
                </a:r>
                <a:r>
                  <a:rPr lang="en-US" i="0">
                    <a:solidFill>
                      <a:schemeClr val="accent6"/>
                    </a:solidFill>
                    <a:latin typeface="Cambria Math" panose="02040503050406030204" pitchFamily="18" charset="0"/>
                  </a:rPr>
                  <a:t>𝑦=+1</a:t>
                </a:r>
                <a:r>
                  <a:rPr lang="en-US" dirty="0"/>
                  <a:t> and all inputs where </a:t>
                </a:r>
                <a:r>
                  <a:rPr lang="en-US" i="0">
                    <a:solidFill>
                      <a:schemeClr val="accent6"/>
                    </a:solidFill>
                    <a:latin typeface="Cambria Math" panose="02040503050406030204" pitchFamily="18" charset="0"/>
                  </a:rPr>
                  <a:t>𝑥_𝑖=</a:t>
                </a:r>
                <a:r>
                  <a:rPr lang="en-US" b="0" i="0">
                    <a:solidFill>
                      <a:schemeClr val="accent6"/>
                    </a:solidFill>
                    <a:latin typeface="Cambria Math" panose="02040503050406030204" pitchFamily="18" charset="0"/>
                  </a:rPr>
                  <a:t>−</a:t>
                </a:r>
                <a:r>
                  <a:rPr lang="en-US" i="0">
                    <a:solidFill>
                      <a:schemeClr val="accent6"/>
                    </a:solidFill>
                    <a:latin typeface="Cambria Math" panose="02040503050406030204" pitchFamily="18" charset="0"/>
                  </a:rPr>
                  <a:t>1</a:t>
                </a:r>
                <a:r>
                  <a:rPr lang="en-US" dirty="0"/>
                  <a:t> have label </a:t>
                </a:r>
                <a:r>
                  <a:rPr lang="en-US" i="0">
                    <a:solidFill>
                      <a:schemeClr val="accent6"/>
                    </a:solidFill>
                    <a:latin typeface="Cambria Math" panose="02040503050406030204" pitchFamily="18" charset="0"/>
                  </a:rPr>
                  <a:t>𝑦=</a:t>
                </a:r>
                <a:r>
                  <a:rPr lang="en-US" b="0" i="0">
                    <a:solidFill>
                      <a:schemeClr val="accent6"/>
                    </a:solidFill>
                    <a:latin typeface="Cambria Math" panose="02040503050406030204" pitchFamily="18" charset="0"/>
                  </a:rPr>
                  <a:t>−1</a:t>
                </a:r>
                <a:endParaRPr lang="en-US" dirty="0"/>
              </a:p>
            </p:txBody>
          </p:sp>
        </mc:Fallback>
      </mc:AlternateContent>
      <p:sp>
        <p:nvSpPr>
          <p:cNvPr id="4" name="Slide Number Placeholder 3"/>
          <p:cNvSpPr>
            <a:spLocks noGrp="1"/>
          </p:cNvSpPr>
          <p:nvPr>
            <p:ph type="sldNum" sz="quarter" idx="5"/>
          </p:nvPr>
        </p:nvSpPr>
        <p:spPr/>
        <p:txBody>
          <a:bodyPr/>
          <a:lstStyle/>
          <a:p>
            <a:fld id="{0A91DDA5-E8A4-664E-9D2F-20BB38FCFE1F}" type="slidenum">
              <a:rPr lang="en-US" smtClean="0"/>
              <a:t>15</a:t>
            </a:fld>
            <a:endParaRPr lang="en-US"/>
          </a:p>
        </p:txBody>
      </p:sp>
    </p:spTree>
    <p:extLst>
      <p:ext uri="{BB962C8B-B14F-4D97-AF65-F5344CB8AC3E}">
        <p14:creationId xmlns:p14="http://schemas.microsoft.com/office/powerpoint/2010/main" val="21007774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To get some intuition about information gain, we’re going to consider two scenarios that meet the follow criteria</a:t>
                </a:r>
              </a:p>
              <a:p>
                <a:endParaRPr lang="en-US" dirty="0"/>
              </a:p>
              <a:p>
                <a:r>
                  <a:rPr lang="en-US" dirty="0"/>
                  <a:t>The first is where all inputs where </a:t>
                </a:r>
                <a14:m>
                  <m:oMath xmlns:m="http://schemas.openxmlformats.org/officeDocument/2006/math">
                    <m:sSub>
                      <m:sSubPr>
                        <m:ctrlPr>
                          <a:rPr lang="en-US" i="1">
                            <a:solidFill>
                              <a:schemeClr val="accent6"/>
                            </a:solidFill>
                            <a:latin typeface="Cambria Math" panose="02040503050406030204" pitchFamily="18" charset="0"/>
                          </a:rPr>
                        </m:ctrlPr>
                      </m:sSubPr>
                      <m:e>
                        <m:r>
                          <a:rPr lang="en-US" i="1">
                            <a:solidFill>
                              <a:schemeClr val="accent6"/>
                            </a:solidFill>
                            <a:latin typeface="Cambria Math" panose="02040503050406030204" pitchFamily="18" charset="0"/>
                          </a:rPr>
                          <m:t>𝑥</m:t>
                        </m:r>
                      </m:e>
                      <m:sub>
                        <m:r>
                          <a:rPr lang="en-US" i="1">
                            <a:solidFill>
                              <a:schemeClr val="accent6"/>
                            </a:solidFill>
                            <a:latin typeface="Cambria Math" panose="02040503050406030204" pitchFamily="18" charset="0"/>
                          </a:rPr>
                          <m:t>𝑖</m:t>
                        </m:r>
                      </m:sub>
                    </m:sSub>
                    <m:r>
                      <a:rPr lang="en-US">
                        <a:solidFill>
                          <a:schemeClr val="accent6"/>
                        </a:solidFill>
                        <a:latin typeface="Cambria Math" panose="02040503050406030204" pitchFamily="18" charset="0"/>
                      </a:rPr>
                      <m:t>=+1</m:t>
                    </m:r>
                  </m:oMath>
                </a14:m>
                <a:r>
                  <a:rPr lang="en-US" dirty="0"/>
                  <a:t> have label </a:t>
                </a:r>
                <a14:m>
                  <m:oMath xmlns:m="http://schemas.openxmlformats.org/officeDocument/2006/math">
                    <m:r>
                      <a:rPr lang="en-US" i="1">
                        <a:solidFill>
                          <a:schemeClr val="accent6"/>
                        </a:solidFill>
                        <a:latin typeface="Cambria Math" panose="02040503050406030204" pitchFamily="18" charset="0"/>
                      </a:rPr>
                      <m:t>𝑦</m:t>
                    </m:r>
                    <m:r>
                      <a:rPr lang="en-US">
                        <a:solidFill>
                          <a:schemeClr val="accent6"/>
                        </a:solidFill>
                        <a:latin typeface="Cambria Math" panose="02040503050406030204" pitchFamily="18" charset="0"/>
                      </a:rPr>
                      <m:t>=+1</m:t>
                    </m:r>
                  </m:oMath>
                </a14:m>
                <a:r>
                  <a:rPr lang="en-US" dirty="0"/>
                  <a:t> and all inputs where </a:t>
                </a:r>
                <a14:m>
                  <m:oMath xmlns:m="http://schemas.openxmlformats.org/officeDocument/2006/math">
                    <m:sSub>
                      <m:sSubPr>
                        <m:ctrlPr>
                          <a:rPr lang="en-US" i="1">
                            <a:solidFill>
                              <a:schemeClr val="accent6"/>
                            </a:solidFill>
                            <a:latin typeface="Cambria Math" panose="02040503050406030204" pitchFamily="18" charset="0"/>
                          </a:rPr>
                        </m:ctrlPr>
                      </m:sSubPr>
                      <m:e>
                        <m:r>
                          <a:rPr lang="en-US" i="1">
                            <a:solidFill>
                              <a:schemeClr val="accent6"/>
                            </a:solidFill>
                            <a:latin typeface="Cambria Math" panose="02040503050406030204" pitchFamily="18" charset="0"/>
                          </a:rPr>
                          <m:t>𝑥</m:t>
                        </m:r>
                      </m:e>
                      <m:sub>
                        <m:r>
                          <a:rPr lang="en-US" i="1">
                            <a:solidFill>
                              <a:schemeClr val="accent6"/>
                            </a:solidFill>
                            <a:latin typeface="Cambria Math" panose="02040503050406030204" pitchFamily="18" charset="0"/>
                          </a:rPr>
                          <m:t>𝑖</m:t>
                        </m:r>
                      </m:sub>
                    </m:sSub>
                    <m:r>
                      <a:rPr lang="en-US">
                        <a:solidFill>
                          <a:schemeClr val="accent6"/>
                        </a:solidFill>
                        <a:latin typeface="Cambria Math" panose="02040503050406030204" pitchFamily="18" charset="0"/>
                      </a:rPr>
                      <m:t>=</m:t>
                    </m:r>
                    <m:r>
                      <a:rPr lang="en-US" b="0" i="0" smtClean="0">
                        <a:solidFill>
                          <a:schemeClr val="accent6"/>
                        </a:solidFill>
                        <a:latin typeface="Cambria Math" panose="02040503050406030204" pitchFamily="18" charset="0"/>
                      </a:rPr>
                      <m:t>−</m:t>
                    </m:r>
                    <m:r>
                      <a:rPr lang="en-US">
                        <a:solidFill>
                          <a:schemeClr val="accent6"/>
                        </a:solidFill>
                        <a:latin typeface="Cambria Math" panose="02040503050406030204" pitchFamily="18" charset="0"/>
                      </a:rPr>
                      <m:t>1</m:t>
                    </m:r>
                  </m:oMath>
                </a14:m>
                <a:r>
                  <a:rPr lang="en-US" dirty="0"/>
                  <a:t> have label </a:t>
                </a:r>
                <a14:m>
                  <m:oMath xmlns:m="http://schemas.openxmlformats.org/officeDocument/2006/math">
                    <m:r>
                      <a:rPr lang="en-US" i="1">
                        <a:solidFill>
                          <a:schemeClr val="accent6"/>
                        </a:solidFill>
                        <a:latin typeface="Cambria Math" panose="02040503050406030204" pitchFamily="18" charset="0"/>
                      </a:rPr>
                      <m:t>𝑦</m:t>
                    </m:r>
                    <m:r>
                      <a:rPr lang="en-US">
                        <a:solidFill>
                          <a:schemeClr val="accent6"/>
                        </a:solidFill>
                        <a:latin typeface="Cambria Math" panose="02040503050406030204" pitchFamily="18" charset="0"/>
                      </a:rPr>
                      <m:t>=</m:t>
                    </m:r>
                    <m:r>
                      <a:rPr lang="en-US" b="0" i="0" smtClean="0">
                        <a:solidFill>
                          <a:schemeClr val="accent6"/>
                        </a:solidFill>
                        <a:latin typeface="Cambria Math" panose="02040503050406030204" pitchFamily="18" charset="0"/>
                      </a:rPr>
                      <m:t>−1</m:t>
                    </m:r>
                  </m:oMath>
                </a14:m>
                <a:endParaRPr lang="en-US" dirty="0"/>
              </a:p>
            </p:txBody>
          </p:sp>
        </mc:Choice>
        <mc:Fallback xmlns="">
          <p:sp>
            <p:nvSpPr>
              <p:cNvPr id="3" name="Notes Placeholder 2"/>
              <p:cNvSpPr>
                <a:spLocks noGrp="1"/>
              </p:cNvSpPr>
              <p:nvPr>
                <p:ph type="body" idx="1"/>
              </p:nvPr>
            </p:nvSpPr>
            <p:spPr/>
            <p:txBody>
              <a:bodyPr/>
              <a:lstStyle/>
              <a:p>
                <a:r>
                  <a:rPr lang="en-US" dirty="0"/>
                  <a:t>To get some intuition about information gain, we’re going to consider two scenarios that meet the follow criteria</a:t>
                </a:r>
              </a:p>
              <a:p>
                <a:endParaRPr lang="en-US" dirty="0"/>
              </a:p>
              <a:p>
                <a:r>
                  <a:rPr lang="en-US" dirty="0"/>
                  <a:t>The first is where all inputs where </a:t>
                </a:r>
                <a:r>
                  <a:rPr lang="en-US" i="0">
                    <a:solidFill>
                      <a:schemeClr val="accent6"/>
                    </a:solidFill>
                    <a:latin typeface="Cambria Math" panose="02040503050406030204" pitchFamily="18" charset="0"/>
                  </a:rPr>
                  <a:t>𝑥_𝑖=+1</a:t>
                </a:r>
                <a:r>
                  <a:rPr lang="en-US" dirty="0"/>
                  <a:t> have label </a:t>
                </a:r>
                <a:r>
                  <a:rPr lang="en-US" i="0">
                    <a:solidFill>
                      <a:schemeClr val="accent6"/>
                    </a:solidFill>
                    <a:latin typeface="Cambria Math" panose="02040503050406030204" pitchFamily="18" charset="0"/>
                  </a:rPr>
                  <a:t>𝑦=+1</a:t>
                </a:r>
                <a:r>
                  <a:rPr lang="en-US" dirty="0"/>
                  <a:t> and all inputs where </a:t>
                </a:r>
                <a:r>
                  <a:rPr lang="en-US" i="0">
                    <a:solidFill>
                      <a:schemeClr val="accent6"/>
                    </a:solidFill>
                    <a:latin typeface="Cambria Math" panose="02040503050406030204" pitchFamily="18" charset="0"/>
                  </a:rPr>
                  <a:t>𝑥_𝑖=</a:t>
                </a:r>
                <a:r>
                  <a:rPr lang="en-US" b="0" i="0">
                    <a:solidFill>
                      <a:schemeClr val="accent6"/>
                    </a:solidFill>
                    <a:latin typeface="Cambria Math" panose="02040503050406030204" pitchFamily="18" charset="0"/>
                  </a:rPr>
                  <a:t>−</a:t>
                </a:r>
                <a:r>
                  <a:rPr lang="en-US" i="0">
                    <a:solidFill>
                      <a:schemeClr val="accent6"/>
                    </a:solidFill>
                    <a:latin typeface="Cambria Math" panose="02040503050406030204" pitchFamily="18" charset="0"/>
                  </a:rPr>
                  <a:t>1</a:t>
                </a:r>
                <a:r>
                  <a:rPr lang="en-US" dirty="0"/>
                  <a:t> have label </a:t>
                </a:r>
                <a:r>
                  <a:rPr lang="en-US" i="0">
                    <a:solidFill>
                      <a:schemeClr val="accent6"/>
                    </a:solidFill>
                    <a:latin typeface="Cambria Math" panose="02040503050406030204" pitchFamily="18" charset="0"/>
                  </a:rPr>
                  <a:t>𝑦=</a:t>
                </a:r>
                <a:r>
                  <a:rPr lang="en-US" b="0" i="0">
                    <a:solidFill>
                      <a:schemeClr val="accent6"/>
                    </a:solidFill>
                    <a:latin typeface="Cambria Math" panose="02040503050406030204" pitchFamily="18" charset="0"/>
                  </a:rPr>
                  <a:t>−1</a:t>
                </a:r>
                <a:endParaRPr lang="en-US" dirty="0"/>
              </a:p>
            </p:txBody>
          </p:sp>
        </mc:Fallback>
      </mc:AlternateContent>
      <p:sp>
        <p:nvSpPr>
          <p:cNvPr id="4" name="Slide Number Placeholder 3"/>
          <p:cNvSpPr>
            <a:spLocks noGrp="1"/>
          </p:cNvSpPr>
          <p:nvPr>
            <p:ph type="sldNum" sz="quarter" idx="5"/>
          </p:nvPr>
        </p:nvSpPr>
        <p:spPr/>
        <p:txBody>
          <a:bodyPr/>
          <a:lstStyle/>
          <a:p>
            <a:fld id="{0A91DDA5-E8A4-664E-9D2F-20BB38FCFE1F}" type="slidenum">
              <a:rPr lang="en-US" smtClean="0"/>
              <a:t>16</a:t>
            </a:fld>
            <a:endParaRPr lang="en-US"/>
          </a:p>
        </p:txBody>
      </p:sp>
    </p:spTree>
    <p:extLst>
      <p:ext uri="{BB962C8B-B14F-4D97-AF65-F5344CB8AC3E}">
        <p14:creationId xmlns:p14="http://schemas.microsoft.com/office/powerpoint/2010/main" val="14931047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91DDA5-E8A4-664E-9D2F-20BB38FCFE1F}" type="slidenum">
              <a:rPr lang="en-US" smtClean="0"/>
              <a:t>17</a:t>
            </a:fld>
            <a:endParaRPr lang="en-US"/>
          </a:p>
        </p:txBody>
      </p:sp>
    </p:spTree>
    <p:extLst>
      <p:ext uri="{BB962C8B-B14F-4D97-AF65-F5344CB8AC3E}">
        <p14:creationId xmlns:p14="http://schemas.microsoft.com/office/powerpoint/2010/main" val="27357166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A91DDA5-E8A4-664E-9D2F-20BB38FCFE1F}" type="slidenum">
              <a:rPr lang="en-US" smtClean="0"/>
              <a:t>18</a:t>
            </a:fld>
            <a:endParaRPr lang="en-US"/>
          </a:p>
        </p:txBody>
      </p:sp>
    </p:spTree>
    <p:extLst>
      <p:ext uri="{BB962C8B-B14F-4D97-AF65-F5344CB8AC3E}">
        <p14:creationId xmlns:p14="http://schemas.microsoft.com/office/powerpoint/2010/main" val="21206956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A91DDA5-E8A4-664E-9D2F-20BB38FCFE1F}" type="slidenum">
              <a:rPr lang="en-US" smtClean="0"/>
              <a:t>19</a:t>
            </a:fld>
            <a:endParaRPr lang="en-US"/>
          </a:p>
        </p:txBody>
      </p:sp>
    </p:spTree>
    <p:extLst>
      <p:ext uri="{BB962C8B-B14F-4D97-AF65-F5344CB8AC3E}">
        <p14:creationId xmlns:p14="http://schemas.microsoft.com/office/powerpoint/2010/main" val="41190316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A91DDA5-E8A4-664E-9D2F-20BB38FCFE1F}" type="slidenum">
              <a:rPr lang="en-US" smtClean="0"/>
              <a:t>20</a:t>
            </a:fld>
            <a:endParaRPr lang="en-US"/>
          </a:p>
        </p:txBody>
      </p:sp>
    </p:spTree>
    <p:extLst>
      <p:ext uri="{BB962C8B-B14F-4D97-AF65-F5344CB8AC3E}">
        <p14:creationId xmlns:p14="http://schemas.microsoft.com/office/powerpoint/2010/main" val="39935022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A91DDA5-E8A4-664E-9D2F-20BB38FCFE1F}" type="slidenum">
              <a:rPr lang="en-US" smtClean="0"/>
              <a:t>21</a:t>
            </a:fld>
            <a:endParaRPr lang="en-US"/>
          </a:p>
        </p:txBody>
      </p:sp>
    </p:spTree>
    <p:extLst>
      <p:ext uri="{BB962C8B-B14F-4D97-AF65-F5344CB8AC3E}">
        <p14:creationId xmlns:p14="http://schemas.microsoft.com/office/powerpoint/2010/main" val="24671965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A91DDA5-E8A4-664E-9D2F-20BB38FCFE1F}" type="slidenum">
              <a:rPr lang="en-US" smtClean="0"/>
              <a:t>2</a:t>
            </a:fld>
            <a:endParaRPr lang="en-US"/>
          </a:p>
        </p:txBody>
      </p:sp>
    </p:spTree>
    <p:extLst>
      <p:ext uri="{BB962C8B-B14F-4D97-AF65-F5344CB8AC3E}">
        <p14:creationId xmlns:p14="http://schemas.microsoft.com/office/powerpoint/2010/main" val="23586416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A91DDA5-E8A4-664E-9D2F-20BB38FCFE1F}" type="slidenum">
              <a:rPr lang="en-US" smtClean="0"/>
              <a:t>22</a:t>
            </a:fld>
            <a:endParaRPr lang="en-US"/>
          </a:p>
        </p:txBody>
      </p:sp>
    </p:spTree>
    <p:extLst>
      <p:ext uri="{BB962C8B-B14F-4D97-AF65-F5344CB8AC3E}">
        <p14:creationId xmlns:p14="http://schemas.microsoft.com/office/powerpoint/2010/main" val="178736988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A91DDA5-E8A4-664E-9D2F-20BB38FCFE1F}" type="slidenum">
              <a:rPr lang="en-US" smtClean="0"/>
              <a:t>23</a:t>
            </a:fld>
            <a:endParaRPr lang="en-US"/>
          </a:p>
        </p:txBody>
      </p:sp>
    </p:spTree>
    <p:extLst>
      <p:ext uri="{BB962C8B-B14F-4D97-AF65-F5344CB8AC3E}">
        <p14:creationId xmlns:p14="http://schemas.microsoft.com/office/powerpoint/2010/main" val="188705758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A91DDA5-E8A4-664E-9D2F-20BB38FCFE1F}" type="slidenum">
              <a:rPr lang="en-US" smtClean="0"/>
              <a:t>24</a:t>
            </a:fld>
            <a:endParaRPr lang="en-US"/>
          </a:p>
        </p:txBody>
      </p:sp>
    </p:spTree>
    <p:extLst>
      <p:ext uri="{BB962C8B-B14F-4D97-AF65-F5344CB8AC3E}">
        <p14:creationId xmlns:p14="http://schemas.microsoft.com/office/powerpoint/2010/main" val="271986090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CONDITION: this is the condition when the recursion stops. And we will discuss it later.  When this happens, we usually assign the majority of the labels for data points it contains. </a:t>
            </a:r>
          </a:p>
          <a:p>
            <a:endParaRPr lang="en-US" dirty="0"/>
          </a:p>
          <a:p>
            <a:r>
              <a:rPr lang="en-US" dirty="0"/>
              <a:t>Can you reuse the features previously used? No for categorical features, because very branch you are in contains the same feature values, and hence not informative. However, for continuous features, yes, because it is a threshold and each individual values still have variations in the values. You can use even fine-grained thresholds.  </a:t>
            </a:r>
          </a:p>
        </p:txBody>
      </p:sp>
      <p:sp>
        <p:nvSpPr>
          <p:cNvPr id="4" name="Slide Number Placeholder 3"/>
          <p:cNvSpPr>
            <a:spLocks noGrp="1"/>
          </p:cNvSpPr>
          <p:nvPr>
            <p:ph type="sldNum" sz="quarter" idx="5"/>
          </p:nvPr>
        </p:nvSpPr>
        <p:spPr/>
        <p:txBody>
          <a:bodyPr/>
          <a:lstStyle/>
          <a:p>
            <a:fld id="{0A91DDA5-E8A4-664E-9D2F-20BB38FCFE1F}" type="slidenum">
              <a:rPr lang="en-US" smtClean="0"/>
              <a:t>26</a:t>
            </a:fld>
            <a:endParaRPr lang="en-US"/>
          </a:p>
        </p:txBody>
      </p:sp>
    </p:spTree>
    <p:extLst>
      <p:ext uri="{BB962C8B-B14F-4D97-AF65-F5344CB8AC3E}">
        <p14:creationId xmlns:p14="http://schemas.microsoft.com/office/powerpoint/2010/main" val="412645446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A91DDA5-E8A4-664E-9D2F-20BB38FCFE1F}" type="slidenum">
              <a:rPr lang="en-US" smtClean="0"/>
              <a:t>28</a:t>
            </a:fld>
            <a:endParaRPr lang="en-US"/>
          </a:p>
        </p:txBody>
      </p:sp>
    </p:spTree>
    <p:extLst>
      <p:ext uri="{BB962C8B-B14F-4D97-AF65-F5344CB8AC3E}">
        <p14:creationId xmlns:p14="http://schemas.microsoft.com/office/powerpoint/2010/main" val="25485765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A91DDA5-E8A4-664E-9D2F-20BB38FCFE1F}" type="slidenum">
              <a:rPr lang="en-US" smtClean="0"/>
              <a:t>29</a:t>
            </a:fld>
            <a:endParaRPr lang="en-US"/>
          </a:p>
        </p:txBody>
      </p:sp>
    </p:spTree>
    <p:extLst>
      <p:ext uri="{BB962C8B-B14F-4D97-AF65-F5344CB8AC3E}">
        <p14:creationId xmlns:p14="http://schemas.microsoft.com/office/powerpoint/2010/main" val="220680321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91DDA5-E8A4-664E-9D2F-20BB38FCFE1F}" type="slidenum">
              <a:rPr lang="en-US" smtClean="0"/>
              <a:t>30</a:t>
            </a:fld>
            <a:endParaRPr lang="en-US"/>
          </a:p>
        </p:txBody>
      </p:sp>
    </p:spTree>
    <p:extLst>
      <p:ext uri="{BB962C8B-B14F-4D97-AF65-F5344CB8AC3E}">
        <p14:creationId xmlns:p14="http://schemas.microsoft.com/office/powerpoint/2010/main" val="50513642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A91DDA5-E8A4-664E-9D2F-20BB38FCFE1F}" type="slidenum">
              <a:rPr lang="en-US" smtClean="0"/>
              <a:t>31</a:t>
            </a:fld>
            <a:endParaRPr lang="en-US"/>
          </a:p>
        </p:txBody>
      </p:sp>
    </p:spTree>
    <p:extLst>
      <p:ext uri="{BB962C8B-B14F-4D97-AF65-F5344CB8AC3E}">
        <p14:creationId xmlns:p14="http://schemas.microsoft.com/office/powerpoint/2010/main" val="421643320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A91DDA5-E8A4-664E-9D2F-20BB38FCFE1F}" type="slidenum">
              <a:rPr lang="en-US" smtClean="0"/>
              <a:t>32</a:t>
            </a:fld>
            <a:endParaRPr lang="en-US"/>
          </a:p>
        </p:txBody>
      </p:sp>
    </p:spTree>
    <p:extLst>
      <p:ext uri="{BB962C8B-B14F-4D97-AF65-F5344CB8AC3E}">
        <p14:creationId xmlns:p14="http://schemas.microsoft.com/office/powerpoint/2010/main" val="410812113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term is the second </a:t>
            </a:r>
          </a:p>
        </p:txBody>
      </p:sp>
      <p:sp>
        <p:nvSpPr>
          <p:cNvPr id="4" name="Slide Number Placeholder 3"/>
          <p:cNvSpPr>
            <a:spLocks noGrp="1"/>
          </p:cNvSpPr>
          <p:nvPr>
            <p:ph type="sldNum" sz="quarter" idx="5"/>
          </p:nvPr>
        </p:nvSpPr>
        <p:spPr/>
        <p:txBody>
          <a:bodyPr/>
          <a:lstStyle/>
          <a:p>
            <a:fld id="{0A91DDA5-E8A4-664E-9D2F-20BB38FCFE1F}" type="slidenum">
              <a:rPr lang="en-US" smtClean="0"/>
              <a:t>33</a:t>
            </a:fld>
            <a:endParaRPr lang="en-US"/>
          </a:p>
        </p:txBody>
      </p:sp>
    </p:spTree>
    <p:extLst>
      <p:ext uri="{BB962C8B-B14F-4D97-AF65-F5344CB8AC3E}">
        <p14:creationId xmlns:p14="http://schemas.microsoft.com/office/powerpoint/2010/main" val="9495138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D27B28-6468-7393-FE00-34800C2D073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E52618C-BC52-2AF5-96F0-151D154697C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475C859-1795-87A0-B521-4744660BF83B}"/>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DAA6466E-4680-FE2E-7D94-9C61C23E9582}"/>
              </a:ext>
            </a:extLst>
          </p:cNvPr>
          <p:cNvSpPr>
            <a:spLocks noGrp="1"/>
          </p:cNvSpPr>
          <p:nvPr>
            <p:ph type="sldNum" sz="quarter" idx="5"/>
          </p:nvPr>
        </p:nvSpPr>
        <p:spPr/>
        <p:txBody>
          <a:bodyPr/>
          <a:lstStyle/>
          <a:p>
            <a:fld id="{0A91DDA5-E8A4-664E-9D2F-20BB38FCFE1F}" type="slidenum">
              <a:rPr lang="en-US" smtClean="0"/>
              <a:t>3</a:t>
            </a:fld>
            <a:endParaRPr lang="en-US"/>
          </a:p>
        </p:txBody>
      </p:sp>
    </p:spTree>
    <p:extLst>
      <p:ext uri="{BB962C8B-B14F-4D97-AF65-F5344CB8AC3E}">
        <p14:creationId xmlns:p14="http://schemas.microsoft.com/office/powerpoint/2010/main" val="176071257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A91DDA5-E8A4-664E-9D2F-20BB38FCFE1F}" type="slidenum">
              <a:rPr lang="en-US" smtClean="0"/>
              <a:t>34</a:t>
            </a:fld>
            <a:endParaRPr lang="en-US"/>
          </a:p>
        </p:txBody>
      </p:sp>
    </p:spTree>
    <p:extLst>
      <p:ext uri="{BB962C8B-B14F-4D97-AF65-F5344CB8AC3E}">
        <p14:creationId xmlns:p14="http://schemas.microsoft.com/office/powerpoint/2010/main" val="24659827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A91DDA5-E8A4-664E-9D2F-20BB38FCFE1F}" type="slidenum">
              <a:rPr lang="en-US" smtClean="0"/>
              <a:t>35</a:t>
            </a:fld>
            <a:endParaRPr lang="en-US"/>
          </a:p>
        </p:txBody>
      </p:sp>
    </p:spTree>
    <p:extLst>
      <p:ext uri="{BB962C8B-B14F-4D97-AF65-F5344CB8AC3E}">
        <p14:creationId xmlns:p14="http://schemas.microsoft.com/office/powerpoint/2010/main" val="300389222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A91DDA5-E8A4-664E-9D2F-20BB38FCFE1F}" type="slidenum">
              <a:rPr lang="en-US" smtClean="0"/>
              <a:t>36</a:t>
            </a:fld>
            <a:endParaRPr lang="en-US"/>
          </a:p>
        </p:txBody>
      </p:sp>
    </p:spTree>
    <p:extLst>
      <p:ext uri="{BB962C8B-B14F-4D97-AF65-F5344CB8AC3E}">
        <p14:creationId xmlns:p14="http://schemas.microsoft.com/office/powerpoint/2010/main" val="86990791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A91DDA5-E8A4-664E-9D2F-20BB38FCFE1F}" type="slidenum">
              <a:rPr lang="en-US" smtClean="0"/>
              <a:t>37</a:t>
            </a:fld>
            <a:endParaRPr lang="en-US"/>
          </a:p>
        </p:txBody>
      </p:sp>
    </p:spTree>
    <p:extLst>
      <p:ext uri="{BB962C8B-B14F-4D97-AF65-F5344CB8AC3E}">
        <p14:creationId xmlns:p14="http://schemas.microsoft.com/office/powerpoint/2010/main" val="321618151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A91DDA5-E8A4-664E-9D2F-20BB38FCFE1F}" type="slidenum">
              <a:rPr lang="en-US" smtClean="0"/>
              <a:t>38</a:t>
            </a:fld>
            <a:endParaRPr lang="en-US"/>
          </a:p>
        </p:txBody>
      </p:sp>
    </p:spTree>
    <p:extLst>
      <p:ext uri="{BB962C8B-B14F-4D97-AF65-F5344CB8AC3E}">
        <p14:creationId xmlns:p14="http://schemas.microsoft.com/office/powerpoint/2010/main" val="232286507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91DDA5-E8A4-664E-9D2F-20BB38FCFE1F}" type="slidenum">
              <a:rPr lang="en-US" smtClean="0"/>
              <a:t>39</a:t>
            </a:fld>
            <a:endParaRPr lang="en-US"/>
          </a:p>
        </p:txBody>
      </p:sp>
    </p:spTree>
    <p:extLst>
      <p:ext uri="{BB962C8B-B14F-4D97-AF65-F5344CB8AC3E}">
        <p14:creationId xmlns:p14="http://schemas.microsoft.com/office/powerpoint/2010/main" val="25178752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A91DDA5-E8A4-664E-9D2F-20BB38FCFE1F}" type="slidenum">
              <a:rPr lang="en-US" smtClean="0"/>
              <a:t>40</a:t>
            </a:fld>
            <a:endParaRPr lang="en-US"/>
          </a:p>
        </p:txBody>
      </p:sp>
    </p:spTree>
    <p:extLst>
      <p:ext uri="{BB962C8B-B14F-4D97-AF65-F5344CB8AC3E}">
        <p14:creationId xmlns:p14="http://schemas.microsoft.com/office/powerpoint/2010/main" val="276910587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A91DDA5-E8A4-664E-9D2F-20BB38FCFE1F}" type="slidenum">
              <a:rPr lang="en-US" smtClean="0"/>
              <a:t>41</a:t>
            </a:fld>
            <a:endParaRPr lang="en-US"/>
          </a:p>
        </p:txBody>
      </p:sp>
    </p:spTree>
    <p:extLst>
      <p:ext uri="{BB962C8B-B14F-4D97-AF65-F5344CB8AC3E}">
        <p14:creationId xmlns:p14="http://schemas.microsoft.com/office/powerpoint/2010/main" val="42735724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91DDA5-E8A4-664E-9D2F-20BB38FCFE1F}" type="slidenum">
              <a:rPr lang="en-US" smtClean="0"/>
              <a:t>42</a:t>
            </a:fld>
            <a:endParaRPr lang="en-US"/>
          </a:p>
        </p:txBody>
      </p:sp>
    </p:spTree>
    <p:extLst>
      <p:ext uri="{BB962C8B-B14F-4D97-AF65-F5344CB8AC3E}">
        <p14:creationId xmlns:p14="http://schemas.microsoft.com/office/powerpoint/2010/main" val="264578006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91DDA5-E8A4-664E-9D2F-20BB38FCFE1F}" type="slidenum">
              <a:rPr lang="en-US" smtClean="0"/>
              <a:t>43</a:t>
            </a:fld>
            <a:endParaRPr lang="en-US"/>
          </a:p>
        </p:txBody>
      </p:sp>
    </p:spTree>
    <p:extLst>
      <p:ext uri="{BB962C8B-B14F-4D97-AF65-F5344CB8AC3E}">
        <p14:creationId xmlns:p14="http://schemas.microsoft.com/office/powerpoint/2010/main" val="1298526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A91DDA5-E8A4-664E-9D2F-20BB38FCFE1F}" type="slidenum">
              <a:rPr lang="en-US" smtClean="0"/>
              <a:t>4</a:t>
            </a:fld>
            <a:endParaRPr lang="en-US"/>
          </a:p>
        </p:txBody>
      </p:sp>
    </p:spTree>
    <p:extLst>
      <p:ext uri="{BB962C8B-B14F-4D97-AF65-F5344CB8AC3E}">
        <p14:creationId xmlns:p14="http://schemas.microsoft.com/office/powerpoint/2010/main" val="140052283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91DDA5-E8A4-664E-9D2F-20BB38FCFE1F}" type="slidenum">
              <a:rPr lang="en-US" smtClean="0"/>
              <a:t>44</a:t>
            </a:fld>
            <a:endParaRPr lang="en-US"/>
          </a:p>
        </p:txBody>
      </p:sp>
    </p:spTree>
    <p:extLst>
      <p:ext uri="{BB962C8B-B14F-4D97-AF65-F5344CB8AC3E}">
        <p14:creationId xmlns:p14="http://schemas.microsoft.com/office/powerpoint/2010/main" val="44426725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91DDA5-E8A4-664E-9D2F-20BB38FCFE1F}" type="slidenum">
              <a:rPr lang="en-US" smtClean="0"/>
              <a:t>45</a:t>
            </a:fld>
            <a:endParaRPr lang="en-US"/>
          </a:p>
        </p:txBody>
      </p:sp>
    </p:spTree>
    <p:extLst>
      <p:ext uri="{BB962C8B-B14F-4D97-AF65-F5344CB8AC3E}">
        <p14:creationId xmlns:p14="http://schemas.microsoft.com/office/powerpoint/2010/main" val="336782831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91DDA5-E8A4-664E-9D2F-20BB38FCFE1F}" type="slidenum">
              <a:rPr lang="en-US" smtClean="0"/>
              <a:t>46</a:t>
            </a:fld>
            <a:endParaRPr lang="en-US"/>
          </a:p>
        </p:txBody>
      </p:sp>
    </p:spTree>
    <p:extLst>
      <p:ext uri="{BB962C8B-B14F-4D97-AF65-F5344CB8AC3E}">
        <p14:creationId xmlns:p14="http://schemas.microsoft.com/office/powerpoint/2010/main" val="7559619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91DDA5-E8A4-664E-9D2F-20BB38FCFE1F}" type="slidenum">
              <a:rPr lang="en-US" smtClean="0"/>
              <a:t>47</a:t>
            </a:fld>
            <a:endParaRPr lang="en-US"/>
          </a:p>
        </p:txBody>
      </p:sp>
    </p:spTree>
    <p:extLst>
      <p:ext uri="{BB962C8B-B14F-4D97-AF65-F5344CB8AC3E}">
        <p14:creationId xmlns:p14="http://schemas.microsoft.com/office/powerpoint/2010/main" val="1398760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91DDA5-E8A4-664E-9D2F-20BB38FCFE1F}" type="slidenum">
              <a:rPr lang="en-US" smtClean="0"/>
              <a:t>48</a:t>
            </a:fld>
            <a:endParaRPr lang="en-US"/>
          </a:p>
        </p:txBody>
      </p:sp>
    </p:spTree>
    <p:extLst>
      <p:ext uri="{BB962C8B-B14F-4D97-AF65-F5344CB8AC3E}">
        <p14:creationId xmlns:p14="http://schemas.microsoft.com/office/powerpoint/2010/main" val="209788838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91DDA5-E8A4-664E-9D2F-20BB38FCFE1F}" type="slidenum">
              <a:rPr lang="en-US" smtClean="0"/>
              <a:t>49</a:t>
            </a:fld>
            <a:endParaRPr lang="en-US"/>
          </a:p>
        </p:txBody>
      </p:sp>
    </p:spTree>
    <p:extLst>
      <p:ext uri="{BB962C8B-B14F-4D97-AF65-F5344CB8AC3E}">
        <p14:creationId xmlns:p14="http://schemas.microsoft.com/office/powerpoint/2010/main" val="76554272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91DDA5-E8A4-664E-9D2F-20BB38FCFE1F}" type="slidenum">
              <a:rPr lang="en-US" smtClean="0"/>
              <a:t>50</a:t>
            </a:fld>
            <a:endParaRPr lang="en-US"/>
          </a:p>
        </p:txBody>
      </p:sp>
    </p:spTree>
    <p:extLst>
      <p:ext uri="{BB962C8B-B14F-4D97-AF65-F5344CB8AC3E}">
        <p14:creationId xmlns:p14="http://schemas.microsoft.com/office/powerpoint/2010/main" val="246181851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A91DDA5-E8A4-664E-9D2F-20BB38FCFE1F}" type="slidenum">
              <a:rPr lang="en-US" smtClean="0"/>
              <a:t>51</a:t>
            </a:fld>
            <a:endParaRPr lang="en-US"/>
          </a:p>
        </p:txBody>
      </p:sp>
    </p:spTree>
    <p:extLst>
      <p:ext uri="{BB962C8B-B14F-4D97-AF65-F5344CB8AC3E}">
        <p14:creationId xmlns:p14="http://schemas.microsoft.com/office/powerpoint/2010/main" val="13590688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In a regression tree, the goal is to create nodes where the target values are as similar as possible. The most common splitting criterion is </a:t>
            </a:r>
            <a:r>
              <a:rPr lang="en-US" sz="1200" b="1" i="0" u="none" strike="noStrike" kern="1200" dirty="0">
                <a:solidFill>
                  <a:schemeClr val="tx1"/>
                </a:solidFill>
                <a:effectLst/>
                <a:latin typeface="+mn-lt"/>
                <a:ea typeface="+mn-ea"/>
                <a:cs typeface="+mn-cs"/>
              </a:rPr>
              <a:t>variance reduction</a:t>
            </a:r>
            <a:r>
              <a:rPr lang="en-US" sz="1200" b="0" i="0" u="none" strike="noStrike" kern="1200" dirty="0">
                <a:solidFill>
                  <a:schemeClr val="tx1"/>
                </a:solidFill>
                <a:effectLst/>
                <a:latin typeface="+mn-lt"/>
                <a:ea typeface="+mn-ea"/>
                <a:cs typeface="+mn-cs"/>
              </a:rPr>
              <a:t>. The algorithm chooses the split that results in the largest drop in variance of the target variable. Minimizing variance is equivalent to minimizing the </a:t>
            </a:r>
            <a:r>
              <a:rPr lang="en-US" sz="1200" b="1" i="0" u="none" strike="noStrike" kern="1200" dirty="0">
                <a:solidFill>
                  <a:schemeClr val="tx1"/>
                </a:solidFill>
                <a:effectLst/>
                <a:latin typeface="+mn-lt"/>
                <a:ea typeface="+mn-ea"/>
                <a:cs typeface="+mn-cs"/>
              </a:rPr>
              <a:t>Mean Squared Error (MSE)</a:t>
            </a:r>
            <a:r>
              <a:rPr lang="en-US" sz="1200" b="0" i="0" u="none" strike="noStrike" kern="1200" dirty="0">
                <a:solidFill>
                  <a:schemeClr val="tx1"/>
                </a:solidFill>
                <a:effectLst/>
                <a:latin typeface="+mn-lt"/>
                <a:ea typeface="+mn-ea"/>
                <a:cs typeface="+mn-cs"/>
              </a:rPr>
              <a:t> relative to the mean of the samples in a node.</a:t>
            </a:r>
            <a:endParaRPr lang="en-US" dirty="0"/>
          </a:p>
        </p:txBody>
      </p:sp>
      <p:sp>
        <p:nvSpPr>
          <p:cNvPr id="4" name="Slide Number Placeholder 3"/>
          <p:cNvSpPr>
            <a:spLocks noGrp="1"/>
          </p:cNvSpPr>
          <p:nvPr>
            <p:ph type="sldNum" sz="quarter" idx="5"/>
          </p:nvPr>
        </p:nvSpPr>
        <p:spPr/>
        <p:txBody>
          <a:bodyPr/>
          <a:lstStyle/>
          <a:p>
            <a:fld id="{0A91DDA5-E8A4-664E-9D2F-20BB38FCFE1F}" type="slidenum">
              <a:rPr lang="en-US" smtClean="0"/>
              <a:t>52</a:t>
            </a:fld>
            <a:endParaRPr lang="en-US"/>
          </a:p>
        </p:txBody>
      </p:sp>
    </p:spTree>
    <p:extLst>
      <p:ext uri="{BB962C8B-B14F-4D97-AF65-F5344CB8AC3E}">
        <p14:creationId xmlns:p14="http://schemas.microsoft.com/office/powerpoint/2010/main" val="21411285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Suppose temperature had been one of our features</a:t>
            </a:r>
          </a:p>
        </p:txBody>
      </p:sp>
      <p:sp>
        <p:nvSpPr>
          <p:cNvPr id="4" name="Slide Number Placeholder 3"/>
          <p:cNvSpPr>
            <a:spLocks noGrp="1"/>
          </p:cNvSpPr>
          <p:nvPr>
            <p:ph type="sldNum" sz="quarter" idx="5"/>
          </p:nvPr>
        </p:nvSpPr>
        <p:spPr/>
        <p:txBody>
          <a:bodyPr/>
          <a:lstStyle/>
          <a:p>
            <a:fld id="{0A91DDA5-E8A4-664E-9D2F-20BB38FCFE1F}" type="slidenum">
              <a:rPr lang="en-US" smtClean="0"/>
              <a:t>53</a:t>
            </a:fld>
            <a:endParaRPr lang="en-US"/>
          </a:p>
        </p:txBody>
      </p:sp>
    </p:spTree>
    <p:extLst>
      <p:ext uri="{BB962C8B-B14F-4D97-AF65-F5344CB8AC3E}">
        <p14:creationId xmlns:p14="http://schemas.microsoft.com/office/powerpoint/2010/main" val="34535723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A91DDA5-E8A4-664E-9D2F-20BB38FCFE1F}" type="slidenum">
              <a:rPr lang="en-US" smtClean="0"/>
              <a:t>6</a:t>
            </a:fld>
            <a:endParaRPr lang="en-US"/>
          </a:p>
        </p:txBody>
      </p:sp>
    </p:spTree>
    <p:extLst>
      <p:ext uri="{BB962C8B-B14F-4D97-AF65-F5344CB8AC3E}">
        <p14:creationId xmlns:p14="http://schemas.microsoft.com/office/powerpoint/2010/main" val="366803278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Suppose temperature had been one of our features</a:t>
            </a:r>
          </a:p>
        </p:txBody>
      </p:sp>
      <p:sp>
        <p:nvSpPr>
          <p:cNvPr id="4" name="Slide Number Placeholder 3"/>
          <p:cNvSpPr>
            <a:spLocks noGrp="1"/>
          </p:cNvSpPr>
          <p:nvPr>
            <p:ph type="sldNum" sz="quarter" idx="5"/>
          </p:nvPr>
        </p:nvSpPr>
        <p:spPr/>
        <p:txBody>
          <a:bodyPr/>
          <a:lstStyle/>
          <a:p>
            <a:fld id="{0A91DDA5-E8A4-664E-9D2F-20BB38FCFE1F}" type="slidenum">
              <a:rPr lang="en-US" smtClean="0"/>
              <a:t>54</a:t>
            </a:fld>
            <a:endParaRPr lang="en-US"/>
          </a:p>
        </p:txBody>
      </p:sp>
    </p:spTree>
    <p:extLst>
      <p:ext uri="{BB962C8B-B14F-4D97-AF65-F5344CB8AC3E}">
        <p14:creationId xmlns:p14="http://schemas.microsoft.com/office/powerpoint/2010/main" val="408842167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Suppose temperature had been one of our features</a:t>
            </a:r>
          </a:p>
        </p:txBody>
      </p:sp>
      <p:sp>
        <p:nvSpPr>
          <p:cNvPr id="4" name="Slide Number Placeholder 3"/>
          <p:cNvSpPr>
            <a:spLocks noGrp="1"/>
          </p:cNvSpPr>
          <p:nvPr>
            <p:ph type="sldNum" sz="quarter" idx="5"/>
          </p:nvPr>
        </p:nvSpPr>
        <p:spPr/>
        <p:txBody>
          <a:bodyPr/>
          <a:lstStyle/>
          <a:p>
            <a:fld id="{0A91DDA5-E8A4-664E-9D2F-20BB38FCFE1F}" type="slidenum">
              <a:rPr lang="en-US" smtClean="0"/>
              <a:t>55</a:t>
            </a:fld>
            <a:endParaRPr lang="en-US"/>
          </a:p>
        </p:txBody>
      </p:sp>
    </p:spTree>
    <p:extLst>
      <p:ext uri="{BB962C8B-B14F-4D97-AF65-F5344CB8AC3E}">
        <p14:creationId xmlns:p14="http://schemas.microsoft.com/office/powerpoint/2010/main" val="207027503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Suppose temperature had been one of our features</a:t>
            </a:r>
          </a:p>
        </p:txBody>
      </p:sp>
      <p:sp>
        <p:nvSpPr>
          <p:cNvPr id="4" name="Slide Number Placeholder 3"/>
          <p:cNvSpPr>
            <a:spLocks noGrp="1"/>
          </p:cNvSpPr>
          <p:nvPr>
            <p:ph type="sldNum" sz="quarter" idx="5"/>
          </p:nvPr>
        </p:nvSpPr>
        <p:spPr/>
        <p:txBody>
          <a:bodyPr/>
          <a:lstStyle/>
          <a:p>
            <a:fld id="{0A91DDA5-E8A4-664E-9D2F-20BB38FCFE1F}" type="slidenum">
              <a:rPr lang="en-US" smtClean="0"/>
              <a:t>56</a:t>
            </a:fld>
            <a:endParaRPr lang="en-US"/>
          </a:p>
        </p:txBody>
      </p:sp>
    </p:spTree>
    <p:extLst>
      <p:ext uri="{BB962C8B-B14F-4D97-AF65-F5344CB8AC3E}">
        <p14:creationId xmlns:p14="http://schemas.microsoft.com/office/powerpoint/2010/main" val="148571681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A91DDA5-E8A4-664E-9D2F-20BB38FCFE1F}" type="slidenum">
              <a:rPr lang="en-US" smtClean="0"/>
              <a:t>57</a:t>
            </a:fld>
            <a:endParaRPr lang="en-US"/>
          </a:p>
        </p:txBody>
      </p:sp>
    </p:spTree>
    <p:extLst>
      <p:ext uri="{BB962C8B-B14F-4D97-AF65-F5344CB8AC3E}">
        <p14:creationId xmlns:p14="http://schemas.microsoft.com/office/powerpoint/2010/main" val="165467650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91DDA5-E8A4-664E-9D2F-20BB38FCFE1F}" type="slidenum">
              <a:rPr lang="en-US" smtClean="0"/>
              <a:t>59</a:t>
            </a:fld>
            <a:endParaRPr lang="en-US"/>
          </a:p>
        </p:txBody>
      </p:sp>
    </p:spTree>
    <p:extLst>
      <p:ext uri="{BB962C8B-B14F-4D97-AF65-F5344CB8AC3E}">
        <p14:creationId xmlns:p14="http://schemas.microsoft.com/office/powerpoint/2010/main" val="227563840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91DDA5-E8A4-664E-9D2F-20BB38FCFE1F}" type="slidenum">
              <a:rPr lang="en-US" smtClean="0"/>
              <a:t>60</a:t>
            </a:fld>
            <a:endParaRPr lang="en-US"/>
          </a:p>
        </p:txBody>
      </p:sp>
    </p:spTree>
    <p:extLst>
      <p:ext uri="{BB962C8B-B14F-4D97-AF65-F5344CB8AC3E}">
        <p14:creationId xmlns:p14="http://schemas.microsoft.com/office/powerpoint/2010/main" val="244671567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91DDA5-E8A4-664E-9D2F-20BB38FCFE1F}" type="slidenum">
              <a:rPr lang="en-US" smtClean="0"/>
              <a:t>61</a:t>
            </a:fld>
            <a:endParaRPr lang="en-US"/>
          </a:p>
        </p:txBody>
      </p:sp>
    </p:spTree>
    <p:extLst>
      <p:ext uri="{BB962C8B-B14F-4D97-AF65-F5344CB8AC3E}">
        <p14:creationId xmlns:p14="http://schemas.microsoft.com/office/powerpoint/2010/main" val="252220565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91DDA5-E8A4-664E-9D2F-20BB38FCFE1F}" type="slidenum">
              <a:rPr lang="en-US" smtClean="0"/>
              <a:t>62</a:t>
            </a:fld>
            <a:endParaRPr lang="en-US"/>
          </a:p>
        </p:txBody>
      </p:sp>
    </p:spTree>
    <p:extLst>
      <p:ext uri="{BB962C8B-B14F-4D97-AF65-F5344CB8AC3E}">
        <p14:creationId xmlns:p14="http://schemas.microsoft.com/office/powerpoint/2010/main" val="324528831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A91DDA5-E8A4-664E-9D2F-20BB38FCFE1F}" type="slidenum">
              <a:rPr lang="en-US" smtClean="0"/>
              <a:t>67</a:t>
            </a:fld>
            <a:endParaRPr lang="en-US"/>
          </a:p>
        </p:txBody>
      </p:sp>
    </p:spTree>
    <p:extLst>
      <p:ext uri="{BB962C8B-B14F-4D97-AF65-F5344CB8AC3E}">
        <p14:creationId xmlns:p14="http://schemas.microsoft.com/office/powerpoint/2010/main" val="104569608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91DDA5-E8A4-664E-9D2F-20BB38FCFE1F}" type="slidenum">
              <a:rPr lang="en-US" smtClean="0"/>
              <a:t>68</a:t>
            </a:fld>
            <a:endParaRPr lang="en-US"/>
          </a:p>
        </p:txBody>
      </p:sp>
    </p:spTree>
    <p:extLst>
      <p:ext uri="{BB962C8B-B14F-4D97-AF65-F5344CB8AC3E}">
        <p14:creationId xmlns:p14="http://schemas.microsoft.com/office/powerpoint/2010/main" val="5937006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A91DDA5-E8A4-664E-9D2F-20BB38FCFE1F}" type="slidenum">
              <a:rPr lang="en-US" smtClean="0"/>
              <a:t>7</a:t>
            </a:fld>
            <a:endParaRPr lang="en-US"/>
          </a:p>
        </p:txBody>
      </p:sp>
    </p:spTree>
    <p:extLst>
      <p:ext uri="{BB962C8B-B14F-4D97-AF65-F5344CB8AC3E}">
        <p14:creationId xmlns:p14="http://schemas.microsoft.com/office/powerpoint/2010/main" val="72314005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91DDA5-E8A4-664E-9D2F-20BB38FCFE1F}" type="slidenum">
              <a:rPr lang="en-US" smtClean="0"/>
              <a:t>69</a:t>
            </a:fld>
            <a:endParaRPr lang="en-US"/>
          </a:p>
        </p:txBody>
      </p:sp>
    </p:spTree>
    <p:extLst>
      <p:ext uri="{BB962C8B-B14F-4D97-AF65-F5344CB8AC3E}">
        <p14:creationId xmlns:p14="http://schemas.microsoft.com/office/powerpoint/2010/main" val="399241097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91DDA5-E8A4-664E-9D2F-20BB38FCFE1F}" type="slidenum">
              <a:rPr lang="en-US" smtClean="0"/>
              <a:t>70</a:t>
            </a:fld>
            <a:endParaRPr lang="en-US"/>
          </a:p>
        </p:txBody>
      </p:sp>
    </p:spTree>
    <p:extLst>
      <p:ext uri="{BB962C8B-B14F-4D97-AF65-F5344CB8AC3E}">
        <p14:creationId xmlns:p14="http://schemas.microsoft.com/office/powerpoint/2010/main" val="126309777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91DDA5-E8A4-664E-9D2F-20BB38FCFE1F}" type="slidenum">
              <a:rPr lang="en-US" smtClean="0"/>
              <a:t>71</a:t>
            </a:fld>
            <a:endParaRPr lang="en-US"/>
          </a:p>
        </p:txBody>
      </p:sp>
    </p:spTree>
    <p:extLst>
      <p:ext uri="{BB962C8B-B14F-4D97-AF65-F5344CB8AC3E}">
        <p14:creationId xmlns:p14="http://schemas.microsoft.com/office/powerpoint/2010/main" val="100548775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91DDA5-E8A4-664E-9D2F-20BB38FCFE1F}" type="slidenum">
              <a:rPr lang="en-US" smtClean="0"/>
              <a:t>72</a:t>
            </a:fld>
            <a:endParaRPr lang="en-US"/>
          </a:p>
        </p:txBody>
      </p:sp>
    </p:spTree>
    <p:extLst>
      <p:ext uri="{BB962C8B-B14F-4D97-AF65-F5344CB8AC3E}">
        <p14:creationId xmlns:p14="http://schemas.microsoft.com/office/powerpoint/2010/main" val="370630182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91DDA5-E8A4-664E-9D2F-20BB38FCFE1F}" type="slidenum">
              <a:rPr lang="en-US" smtClean="0"/>
              <a:t>73</a:t>
            </a:fld>
            <a:endParaRPr lang="en-US"/>
          </a:p>
        </p:txBody>
      </p:sp>
    </p:spTree>
    <p:extLst>
      <p:ext uri="{BB962C8B-B14F-4D97-AF65-F5344CB8AC3E}">
        <p14:creationId xmlns:p14="http://schemas.microsoft.com/office/powerpoint/2010/main" val="107656336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91DDA5-E8A4-664E-9D2F-20BB38FCFE1F}" type="slidenum">
              <a:rPr lang="en-US" smtClean="0"/>
              <a:t>74</a:t>
            </a:fld>
            <a:endParaRPr lang="en-US"/>
          </a:p>
        </p:txBody>
      </p:sp>
    </p:spTree>
    <p:extLst>
      <p:ext uri="{BB962C8B-B14F-4D97-AF65-F5344CB8AC3E}">
        <p14:creationId xmlns:p14="http://schemas.microsoft.com/office/powerpoint/2010/main" val="82331159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91DDA5-E8A4-664E-9D2F-20BB38FCFE1F}" type="slidenum">
              <a:rPr lang="en-US" smtClean="0"/>
              <a:t>75</a:t>
            </a:fld>
            <a:endParaRPr lang="en-US"/>
          </a:p>
        </p:txBody>
      </p:sp>
    </p:spTree>
    <p:extLst>
      <p:ext uri="{BB962C8B-B14F-4D97-AF65-F5344CB8AC3E}">
        <p14:creationId xmlns:p14="http://schemas.microsoft.com/office/powerpoint/2010/main" val="94319491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91DDA5-E8A4-664E-9D2F-20BB38FCFE1F}" type="slidenum">
              <a:rPr lang="en-US" smtClean="0"/>
              <a:t>76</a:t>
            </a:fld>
            <a:endParaRPr lang="en-US"/>
          </a:p>
        </p:txBody>
      </p:sp>
    </p:spTree>
    <p:extLst>
      <p:ext uri="{BB962C8B-B14F-4D97-AF65-F5344CB8AC3E}">
        <p14:creationId xmlns:p14="http://schemas.microsoft.com/office/powerpoint/2010/main" val="383852942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91DDA5-E8A4-664E-9D2F-20BB38FCFE1F}" type="slidenum">
              <a:rPr lang="en-US" smtClean="0"/>
              <a:t>77</a:t>
            </a:fld>
            <a:endParaRPr lang="en-US"/>
          </a:p>
        </p:txBody>
      </p:sp>
    </p:spTree>
    <p:extLst>
      <p:ext uri="{BB962C8B-B14F-4D97-AF65-F5344CB8AC3E}">
        <p14:creationId xmlns:p14="http://schemas.microsoft.com/office/powerpoint/2010/main" val="145649500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91DDA5-E8A4-664E-9D2F-20BB38FCFE1F}" type="slidenum">
              <a:rPr lang="en-US" smtClean="0"/>
              <a:t>78</a:t>
            </a:fld>
            <a:endParaRPr lang="en-US"/>
          </a:p>
        </p:txBody>
      </p:sp>
    </p:spTree>
    <p:extLst>
      <p:ext uri="{BB962C8B-B14F-4D97-AF65-F5344CB8AC3E}">
        <p14:creationId xmlns:p14="http://schemas.microsoft.com/office/powerpoint/2010/main" val="2006507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training error is not a useful criteria? Because easily, you can have multiple splits with the same split and you cannot tell the difference. </a:t>
            </a:r>
          </a:p>
        </p:txBody>
      </p:sp>
      <p:sp>
        <p:nvSpPr>
          <p:cNvPr id="4" name="Slide Number Placeholder 3"/>
          <p:cNvSpPr>
            <a:spLocks noGrp="1"/>
          </p:cNvSpPr>
          <p:nvPr>
            <p:ph type="sldNum" sz="quarter" idx="5"/>
          </p:nvPr>
        </p:nvSpPr>
        <p:spPr/>
        <p:txBody>
          <a:bodyPr/>
          <a:lstStyle/>
          <a:p>
            <a:fld id="{0A91DDA5-E8A4-664E-9D2F-20BB38FCFE1F}" type="slidenum">
              <a:rPr lang="en-US" smtClean="0"/>
              <a:t>9</a:t>
            </a:fld>
            <a:endParaRPr lang="en-US"/>
          </a:p>
        </p:txBody>
      </p:sp>
    </p:spTree>
    <p:extLst>
      <p:ext uri="{BB962C8B-B14F-4D97-AF65-F5344CB8AC3E}">
        <p14:creationId xmlns:p14="http://schemas.microsoft.com/office/powerpoint/2010/main" val="303392041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91DDA5-E8A4-664E-9D2F-20BB38FCFE1F}" type="slidenum">
              <a:rPr lang="en-US" smtClean="0"/>
              <a:t>79</a:t>
            </a:fld>
            <a:endParaRPr lang="en-US"/>
          </a:p>
        </p:txBody>
      </p:sp>
    </p:spTree>
    <p:extLst>
      <p:ext uri="{BB962C8B-B14F-4D97-AF65-F5344CB8AC3E}">
        <p14:creationId xmlns:p14="http://schemas.microsoft.com/office/powerpoint/2010/main" val="313345520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91DDA5-E8A4-664E-9D2F-20BB38FCFE1F}" type="slidenum">
              <a:rPr lang="en-US" smtClean="0"/>
              <a:t>80</a:t>
            </a:fld>
            <a:endParaRPr lang="en-US"/>
          </a:p>
        </p:txBody>
      </p:sp>
    </p:spTree>
    <p:extLst>
      <p:ext uri="{BB962C8B-B14F-4D97-AF65-F5344CB8AC3E}">
        <p14:creationId xmlns:p14="http://schemas.microsoft.com/office/powerpoint/2010/main" val="38192368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5CB1DA-A095-0769-C262-821D6FC6A2A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834C29-62B2-A958-73F0-D1BE8DE91DC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3BEE266-F75B-2783-7232-4CA19D10537B}"/>
              </a:ext>
            </a:extLst>
          </p:cNvPr>
          <p:cNvSpPr>
            <a:spLocks noGrp="1"/>
          </p:cNvSpPr>
          <p:nvPr>
            <p:ph type="body" idx="1"/>
          </p:nvPr>
        </p:nvSpPr>
        <p:spPr/>
        <p:txBody>
          <a:bodyPr/>
          <a:lstStyle/>
          <a:p>
            <a:r>
              <a:rPr lang="en-US" dirty="0"/>
              <a:t>What about continuous variables? Integral and the pdf function. </a:t>
            </a:r>
          </a:p>
        </p:txBody>
      </p:sp>
      <p:sp>
        <p:nvSpPr>
          <p:cNvPr id="4" name="Slide Number Placeholder 3">
            <a:extLst>
              <a:ext uri="{FF2B5EF4-FFF2-40B4-BE49-F238E27FC236}">
                <a16:creationId xmlns:a16="http://schemas.microsoft.com/office/drawing/2014/main" id="{3B39EE72-C87B-6071-3211-18E4B4BAD30E}"/>
              </a:ext>
            </a:extLst>
          </p:cNvPr>
          <p:cNvSpPr>
            <a:spLocks noGrp="1"/>
          </p:cNvSpPr>
          <p:nvPr>
            <p:ph type="sldNum" sz="quarter" idx="5"/>
          </p:nvPr>
        </p:nvSpPr>
        <p:spPr/>
        <p:txBody>
          <a:bodyPr/>
          <a:lstStyle/>
          <a:p>
            <a:fld id="{0A91DDA5-E8A4-664E-9D2F-20BB38FCFE1F}" type="slidenum">
              <a:rPr lang="en-US" smtClean="0"/>
              <a:t>10</a:t>
            </a:fld>
            <a:endParaRPr lang="en-US"/>
          </a:p>
        </p:txBody>
      </p:sp>
    </p:spTree>
    <p:extLst>
      <p:ext uri="{BB962C8B-B14F-4D97-AF65-F5344CB8AC3E}">
        <p14:creationId xmlns:p14="http://schemas.microsoft.com/office/powerpoint/2010/main" val="11937598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A91DDA5-E8A4-664E-9D2F-20BB38FCFE1F}" type="slidenum">
              <a:rPr lang="en-US" smtClean="0"/>
              <a:t>11</a:t>
            </a:fld>
            <a:endParaRPr lang="en-US"/>
          </a:p>
        </p:txBody>
      </p:sp>
    </p:spTree>
    <p:extLst>
      <p:ext uri="{BB962C8B-B14F-4D97-AF65-F5344CB8AC3E}">
        <p14:creationId xmlns:p14="http://schemas.microsoft.com/office/powerpoint/2010/main" val="37328629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0" y="761999"/>
            <a:ext cx="9141619" cy="533400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69848" y="1298448"/>
            <a:ext cx="7315200" cy="3255264"/>
          </a:xfrm>
        </p:spPr>
        <p:txBody>
          <a:bodyPr anchor="b">
            <a:normAutofit/>
          </a:bodyPr>
          <a:lstStyle>
            <a:lvl1pPr algn="l">
              <a:defRPr sz="5900" spc="-10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1100015" y="4670246"/>
            <a:ext cx="7315200" cy="914400"/>
          </a:xfrm>
        </p:spPr>
        <p:txBody>
          <a:bodyPr anchor="t">
            <a:normAutofit/>
          </a:bodyPr>
          <a:lstStyle>
            <a:lvl1pPr marL="0" indent="0" algn="l">
              <a:buNone/>
              <a:defRPr sz="2200" cap="none" spc="0" baseline="0">
                <a:solidFill>
                  <a:schemeClr val="accent1">
                    <a:lumMod val="20000"/>
                    <a:lumOff val="80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3610030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8163538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81000" y="990600"/>
            <a:ext cx="2819400" cy="4953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867912" y="868680"/>
            <a:ext cx="7315200" cy="5120640"/>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9789932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2838681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867912" y="1298448"/>
            <a:ext cx="7315200" cy="3255264"/>
          </a:xfrm>
        </p:spPr>
        <p:txBody>
          <a:bodyPr anchor="b">
            <a:normAutofit/>
          </a:bodyPr>
          <a:lstStyle>
            <a:lvl1pPr>
              <a:defRPr sz="5900" b="0" spc="-100" baseline="0">
                <a:solidFill>
                  <a:schemeClr val="tx1">
                    <a:lumMod val="65000"/>
                    <a:lumOff val="3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3886200" y="4672584"/>
            <a:ext cx="7315200" cy="914400"/>
          </a:xfrm>
        </p:spPr>
        <p:txBody>
          <a:bodyPr anchor="t">
            <a:normAutofit/>
          </a:bodyPr>
          <a:lstStyle>
            <a:lvl1pPr marL="0" indent="0">
              <a:buNone/>
              <a:defRPr sz="2200" cap="none" spc="0" baseline="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9198761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867912"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818120"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1893004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3867912" y="1023586"/>
            <a:ext cx="3474720" cy="807720"/>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3867912"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818463" y="1023586"/>
            <a:ext cx="3474720" cy="813171"/>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7818463"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Footer Placeholder 10"/>
          <p:cNvSpPr>
            <a:spLocks noGrp="1"/>
          </p:cNvSpPr>
          <p:nvPr>
            <p:ph type="ftr" sz="quarter" idx="11"/>
          </p:nvPr>
        </p:nvSpPr>
        <p:spPr/>
        <p:txBody>
          <a:bodyPr/>
          <a:lstStyle/>
          <a:p>
            <a:endParaRPr lang="en-US" dirty="0"/>
          </a:p>
        </p:txBody>
      </p:sp>
      <p:sp>
        <p:nvSpPr>
          <p:cNvPr id="12" name="Slide Number Placeholder 11"/>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0021595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7" name="Footer Placeholder 6"/>
          <p:cNvSpPr>
            <a:spLocks noGrp="1"/>
          </p:cNvSpPr>
          <p:nvPr>
            <p:ph type="ftr" sz="quarter" idx="11"/>
          </p:nvPr>
        </p:nvSpPr>
        <p:spPr/>
        <p:txBody>
          <a:bodyPr/>
          <a:lstStyle/>
          <a:p>
            <a:endParaRPr lang="en-US" dirty="0"/>
          </a:p>
        </p:txBody>
      </p:sp>
      <p:sp>
        <p:nvSpPr>
          <p:cNvPr id="8" name="Slide Number Placeholder 7"/>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41574349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7508515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3867912" y="868680"/>
            <a:ext cx="731520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6032" y="3494176"/>
            <a:ext cx="2834640" cy="2321990"/>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5156470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3570644" y="767419"/>
            <a:ext cx="8115230" cy="5330952"/>
          </a:xfrm>
          <a:solidFill>
            <a:schemeClr val="bg1">
              <a:lumMod val="75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256032" y="3493008"/>
            <a:ext cx="2834640" cy="2322576"/>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Footer Placeholder 8"/>
          <p:cNvSpPr>
            <a:spLocks noGrp="1"/>
          </p:cNvSpPr>
          <p:nvPr>
            <p:ph type="ftr" sz="quarter" idx="11"/>
          </p:nvPr>
        </p:nvSpPr>
        <p:spPr>
          <a:xfrm>
            <a:off x="3499101" y="6356350"/>
            <a:ext cx="5911517" cy="365125"/>
          </a:xfrm>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9989652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758952"/>
            <a:ext cx="3443590" cy="533095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2" name="Title Placeholder 1"/>
          <p:cNvSpPr>
            <a:spLocks noGrp="1"/>
          </p:cNvSpPr>
          <p:nvPr>
            <p:ph type="title"/>
          </p:nvPr>
        </p:nvSpPr>
        <p:spPr>
          <a:xfrm>
            <a:off x="252919" y="1123837"/>
            <a:ext cx="2947482" cy="460118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8" name="Rectangle 37"/>
          <p:cNvSpPr/>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3869268" y="864108"/>
            <a:ext cx="7315200" cy="5120640"/>
          </a:xfrm>
          <a:prstGeom prst="rect">
            <a:avLst/>
          </a:prstGeom>
        </p:spPr>
        <p:txBody>
          <a:bodyPr vert="horz" lIns="91440" tIns="45720" rIns="91440" bIns="45720" rtlCol="0" anchor="ctr">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3"/>
          </p:nvPr>
        </p:nvSpPr>
        <p:spPr>
          <a:xfrm>
            <a:off x="3869268" y="6356350"/>
            <a:ext cx="5911517" cy="365125"/>
          </a:xfrm>
          <a:prstGeom prst="rect">
            <a:avLst/>
          </a:prstGeom>
        </p:spPr>
        <p:txBody>
          <a:bodyPr vert="horz" lIns="91440" tIns="45720" rIns="91440" bIns="45720" rtlCol="0" anchor="ctr"/>
          <a:lstStyle>
            <a:lvl1pPr algn="l">
              <a:defRPr sz="1100">
                <a:solidFill>
                  <a:schemeClr val="tx1">
                    <a:lumMod val="50000"/>
                    <a:lumOff val="50000"/>
                  </a:schemeClr>
                </a:solidFill>
                <a:latin typeface="Calibri" panose="020F0502020204030204" pitchFamily="34" charset="0"/>
                <a:cs typeface="Calibri" panose="020F0502020204030204" pitchFamily="34" charset="0"/>
              </a:defRPr>
            </a:lvl1pPr>
          </a:lstStyle>
          <a:p>
            <a:endParaRPr lang="en-US" dirty="0"/>
          </a:p>
        </p:txBody>
      </p:sp>
      <p:sp>
        <p:nvSpPr>
          <p:cNvPr id="6" name="Slide Number Placeholder 5"/>
          <p:cNvSpPr>
            <a:spLocks noGrp="1"/>
          </p:cNvSpPr>
          <p:nvPr>
            <p:ph type="sldNum" sz="quarter" idx="4"/>
          </p:nvPr>
        </p:nvSpPr>
        <p:spPr>
          <a:xfrm>
            <a:off x="10634135" y="6356350"/>
            <a:ext cx="1530927" cy="365125"/>
          </a:xfrm>
          <a:prstGeom prst="rect">
            <a:avLst/>
          </a:prstGeom>
        </p:spPr>
        <p:txBody>
          <a:bodyPr vert="horz" lIns="91440" tIns="45720" rIns="91440" bIns="45720" rtlCol="0" anchor="ctr"/>
          <a:lstStyle>
            <a:lvl1pPr algn="r">
              <a:defRPr sz="1200" b="1">
                <a:solidFill>
                  <a:schemeClr val="accent1"/>
                </a:solidFill>
                <a:latin typeface="Calibri" panose="020F0502020204030204" pitchFamily="34" charset="0"/>
                <a:cs typeface="Calibri" panose="020F0502020204030204" pitchFamily="34" charset="0"/>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422098076"/>
      </p:ext>
    </p:extLst>
  </p:cSld>
  <p:clrMap bg1="lt1" tx1="dk1" bg2="lt2" tx2="dk2" accent1="accent1" accent2="accent2" accent3="accent3" accent4="accent4" accent5="accent5" accent6="accent6" hlink="hlink" folHlink="folHlink"/>
  <p:sldLayoutIdLst>
    <p:sldLayoutId id="2147483865" r:id="rId1"/>
    <p:sldLayoutId id="2147483866" r:id="rId2"/>
    <p:sldLayoutId id="2147483867" r:id="rId3"/>
    <p:sldLayoutId id="2147483868" r:id="rId4"/>
    <p:sldLayoutId id="2147483869" r:id="rId5"/>
    <p:sldLayoutId id="2147483870" r:id="rId6"/>
    <p:sldLayoutId id="2147483871" r:id="rId7"/>
    <p:sldLayoutId id="2147483872" r:id="rId8"/>
    <p:sldLayoutId id="2147483873" r:id="rId9"/>
    <p:sldLayoutId id="2147483874" r:id="rId10"/>
    <p:sldLayoutId id="2147483875" r:id="rId11"/>
  </p:sldLayoutIdLst>
  <p:hf sldNum="0" hdr="0" ftr="0"/>
  <p:txStyles>
    <p:titleStyle>
      <a:lvl1pPr algn="l" defTabSz="914400" rtl="0" eaLnBrk="1" latinLnBrk="0" hangingPunct="1">
        <a:lnSpc>
          <a:spcPct val="90000"/>
        </a:lnSpc>
        <a:spcBef>
          <a:spcPct val="0"/>
        </a:spcBef>
        <a:buNone/>
        <a:defRPr sz="3600" kern="1200" spc="-60" baseline="0">
          <a:solidFill>
            <a:srgbClr val="FFFFFF"/>
          </a:solidFill>
          <a:latin typeface="Calibri" panose="020F0502020204030204" pitchFamily="34" charset="0"/>
          <a:ea typeface="+mj-ea"/>
          <a:cs typeface="Calibri" panose="020F0502020204030204" pitchFamily="34" charset="0"/>
        </a:defRPr>
      </a:lvl1pPr>
    </p:titleStyle>
    <p:bodyStyle>
      <a:lvl1pPr marL="182880" indent="-182880" algn="l" defTabSz="914400" rtl="0" eaLnBrk="1" latinLnBrk="0" hangingPunct="1">
        <a:lnSpc>
          <a:spcPct val="90000"/>
        </a:lnSpc>
        <a:spcBef>
          <a:spcPts val="1200"/>
        </a:spcBef>
        <a:buClr>
          <a:schemeClr val="accent1"/>
        </a:buClr>
        <a:buFont typeface="Wingdings 2" pitchFamily="18" charset="2"/>
        <a:buChar char=""/>
        <a:defRPr sz="2400" kern="1200">
          <a:solidFill>
            <a:schemeClr val="tx1">
              <a:lumMod val="65000"/>
              <a:lumOff val="35000"/>
            </a:schemeClr>
          </a:solidFill>
          <a:latin typeface="Calibri" panose="020F0502020204030204" pitchFamily="34" charset="0"/>
          <a:ea typeface="+mn-ea"/>
          <a:cs typeface="Calibri" panose="020F0502020204030204" pitchFamily="34" charset="0"/>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2000" kern="1200">
          <a:solidFill>
            <a:schemeClr val="tx1">
              <a:lumMod val="65000"/>
              <a:lumOff val="35000"/>
            </a:schemeClr>
          </a:solidFill>
          <a:latin typeface="Calibri" panose="020F0502020204030204" pitchFamily="34" charset="0"/>
          <a:ea typeface="+mn-ea"/>
          <a:cs typeface="Calibri" panose="020F0502020204030204" pitchFamily="34" charset="0"/>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Calibri" panose="020F0502020204030204" pitchFamily="34" charset="0"/>
          <a:ea typeface="+mn-ea"/>
          <a:cs typeface="Calibri" panose="020F0502020204030204" pitchFamily="34" charset="0"/>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Calibri" panose="020F0502020204030204" pitchFamily="34" charset="0"/>
          <a:ea typeface="+mn-ea"/>
          <a:cs typeface="Calibri" panose="020F0502020204030204" pitchFamily="34" charset="0"/>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Calibri" panose="020F0502020204030204" pitchFamily="34" charset="0"/>
          <a:ea typeface="+mn-ea"/>
          <a:cs typeface="Calibri" panose="020F0502020204030204" pitchFamily="34" charset="0"/>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1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38.png"/><Relationship Id="rId4" Type="http://schemas.openxmlformats.org/officeDocument/2006/relationships/image" Target="../media/image37.png"/></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4.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2.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2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2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51.png"/></Relationships>
</file>

<file path=ppt/slides/_rels/slide2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52.png"/><Relationship Id="rId4" Type="http://schemas.openxmlformats.org/officeDocument/2006/relationships/image" Target="../media/image51.png"/></Relationships>
</file>

<file path=ppt/slides/_rels/slide2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52.png"/><Relationship Id="rId4" Type="http://schemas.openxmlformats.org/officeDocument/2006/relationships/image" Target="../media/image51.png"/></Relationships>
</file>

<file path=ppt/slides/_rels/slide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312.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11.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image" Target="../media/image412.png"/></Relationships>
</file>

<file path=ppt/slides/_rels/slide3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83.png"/><Relationship Id="rId4" Type="http://schemas.openxmlformats.org/officeDocument/2006/relationships/image" Target="../media/image72.png"/></Relationships>
</file>

<file path=ppt/slides/_rels/slide3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102.png"/><Relationship Id="rId4" Type="http://schemas.openxmlformats.org/officeDocument/2006/relationships/image" Target="../media/image82.png"/></Relationships>
</file>

<file path=ppt/slides/_rels/slide3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121.png"/><Relationship Id="rId4" Type="http://schemas.openxmlformats.org/officeDocument/2006/relationships/image" Target="../media/image101.png"/></Relationships>
</file>

<file path=ppt/slides/_rels/slide3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121.png"/><Relationship Id="rId4" Type="http://schemas.openxmlformats.org/officeDocument/2006/relationships/image" Target="../media/image101.png"/></Relationships>
</file>

<file path=ppt/slides/_rels/slide36.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121.png"/><Relationship Id="rId4" Type="http://schemas.openxmlformats.org/officeDocument/2006/relationships/image" Target="../media/image131.png"/></Relationships>
</file>

<file path=ppt/slides/_rels/slide37.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121.png"/><Relationship Id="rId4" Type="http://schemas.openxmlformats.org/officeDocument/2006/relationships/image" Target="../media/image151.png"/></Relationships>
</file>

<file path=ppt/slides/_rels/slide38.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121.png"/><Relationship Id="rId4" Type="http://schemas.openxmlformats.org/officeDocument/2006/relationships/image" Target="../media/image161.png"/></Relationships>
</file>

<file path=ppt/slides/_rels/slide39.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121.png"/><Relationship Id="rId4" Type="http://schemas.openxmlformats.org/officeDocument/2006/relationships/image" Target="../media/image17.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121.png"/><Relationship Id="rId4" Type="http://schemas.openxmlformats.org/officeDocument/2006/relationships/image" Target="../media/image161.png"/></Relationships>
</file>

<file path=ppt/slides/_rels/slide41.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121.png"/><Relationship Id="rId4" Type="http://schemas.openxmlformats.org/officeDocument/2006/relationships/image" Target="../media/image191.png"/></Relationships>
</file>

<file path=ppt/slides/_rels/slide42.xml.rels><?xml version="1.0" encoding="UTF-8" standalone="yes"?>
<Relationships xmlns="http://schemas.openxmlformats.org/package/2006/relationships"><Relationship Id="rId3" Type="http://schemas.openxmlformats.org/officeDocument/2006/relationships/image" Target="../media/image410.png"/><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image" Target="../media/image200.png"/><Relationship Id="rId4" Type="http://schemas.openxmlformats.org/officeDocument/2006/relationships/image" Target="../media/image190.png"/></Relationships>
</file>

<file path=ppt/slides/_rels/slide43.xml.rels><?xml version="1.0" encoding="UTF-8" standalone="yes"?>
<Relationships xmlns="http://schemas.openxmlformats.org/package/2006/relationships"><Relationship Id="rId3" Type="http://schemas.openxmlformats.org/officeDocument/2006/relationships/image" Target="../media/image410.png"/><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200.png"/><Relationship Id="rId4" Type="http://schemas.openxmlformats.org/officeDocument/2006/relationships/image" Target="../media/image211.png"/></Relationships>
</file>

<file path=ppt/slides/_rels/slide44.xml.rels><?xml version="1.0" encoding="UTF-8" standalone="yes"?>
<Relationships xmlns="http://schemas.openxmlformats.org/package/2006/relationships"><Relationship Id="rId3" Type="http://schemas.openxmlformats.org/officeDocument/2006/relationships/image" Target="../media/image410.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1.png"/><Relationship Id="rId4" Type="http://schemas.openxmlformats.org/officeDocument/2006/relationships/image" Target="../media/image240.png"/></Relationships>
</file>

<file path=ppt/slides/_rels/slide45.xml.rels><?xml version="1.0" encoding="UTF-8" standalone="yes"?>
<Relationships xmlns="http://schemas.openxmlformats.org/package/2006/relationships"><Relationship Id="rId3" Type="http://schemas.openxmlformats.org/officeDocument/2006/relationships/image" Target="../media/image410.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11.png"/><Relationship Id="rId4" Type="http://schemas.openxmlformats.org/officeDocument/2006/relationships/image" Target="../media/image25.png"/></Relationships>
</file>

<file path=ppt/slides/_rels/slide46.xml.rels><?xml version="1.0" encoding="UTF-8" standalone="yes"?>
<Relationships xmlns="http://schemas.openxmlformats.org/package/2006/relationships"><Relationship Id="rId3" Type="http://schemas.openxmlformats.org/officeDocument/2006/relationships/image" Target="../media/image410.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230.png"/><Relationship Id="rId5" Type="http://schemas.openxmlformats.org/officeDocument/2006/relationships/image" Target="../media/image25.png"/><Relationship Id="rId4" Type="http://schemas.openxmlformats.org/officeDocument/2006/relationships/image" Target="../media/image211.png"/></Relationships>
</file>

<file path=ppt/slides/_rels/slide47.xml.rels><?xml version="1.0" encoding="UTF-8" standalone="yes"?>
<Relationships xmlns="http://schemas.openxmlformats.org/package/2006/relationships"><Relationship Id="rId3" Type="http://schemas.openxmlformats.org/officeDocument/2006/relationships/image" Target="../media/image410.png"/><Relationship Id="rId7" Type="http://schemas.openxmlformats.org/officeDocument/2006/relationships/image" Target="../media/image270.pn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211.png"/><Relationship Id="rId4" Type="http://schemas.openxmlformats.org/officeDocument/2006/relationships/image" Target="../media/image280.png"/></Relationships>
</file>

<file path=ppt/slides/_rels/slide48.xml.rels><?xml version="1.0" encoding="UTF-8" standalone="yes"?>
<Relationships xmlns="http://schemas.openxmlformats.org/package/2006/relationships"><Relationship Id="rId3" Type="http://schemas.openxmlformats.org/officeDocument/2006/relationships/image" Target="../media/image410.pn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211.png"/><Relationship Id="rId5" Type="http://schemas.openxmlformats.org/officeDocument/2006/relationships/image" Target="../media/image313.png"/><Relationship Id="rId4" Type="http://schemas.openxmlformats.org/officeDocument/2006/relationships/image" Target="../media/image300.png"/></Relationships>
</file>

<file path=ppt/slides/_rels/slide49.xml.rels><?xml version="1.0" encoding="UTF-8" standalone="yes"?>
<Relationships xmlns="http://schemas.openxmlformats.org/package/2006/relationships"><Relationship Id="rId8" Type="http://schemas.openxmlformats.org/officeDocument/2006/relationships/image" Target="../media/image211.png"/><Relationship Id="rId3" Type="http://schemas.openxmlformats.org/officeDocument/2006/relationships/image" Target="../media/image410.png"/><Relationship Id="rId7" Type="http://schemas.openxmlformats.org/officeDocument/2006/relationships/image" Target="../media/image320.png"/><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60.png"/><Relationship Id="rId4" Type="http://schemas.openxmlformats.org/officeDocument/2006/relationships/image" Target="../media/image313.png"/></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image" Target="../media/image370.png"/><Relationship Id="rId3" Type="http://schemas.openxmlformats.org/officeDocument/2006/relationships/image" Target="../media/image290.png"/><Relationship Id="rId7" Type="http://schemas.openxmlformats.org/officeDocument/2006/relationships/image" Target="../media/image361.png"/><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0.png"/><Relationship Id="rId4" Type="http://schemas.openxmlformats.org/officeDocument/2006/relationships/image" Target="../media/image33.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13.png"/><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0.png"/><Relationship Id="rId4" Type="http://schemas.openxmlformats.org/officeDocument/2006/relationships/image" Target="../media/image420.png"/></Relationships>
</file>

<file path=ppt/slides/_rels/slide54.xml.rels><?xml version="1.0" encoding="UTF-8" standalone="yes"?>
<Relationships xmlns="http://schemas.openxmlformats.org/package/2006/relationships"><Relationship Id="rId3" Type="http://schemas.openxmlformats.org/officeDocument/2006/relationships/image" Target="../media/image450.png"/><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image" Target="../media/image430.png"/><Relationship Id="rId5" Type="http://schemas.openxmlformats.org/officeDocument/2006/relationships/image" Target="../media/image420.png"/><Relationship Id="rId4" Type="http://schemas.openxmlformats.org/officeDocument/2006/relationships/image" Target="../media/image44.png"/></Relationships>
</file>

<file path=ppt/slides/_rels/slide55.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420.png"/><Relationship Id="rId7" Type="http://schemas.openxmlformats.org/officeDocument/2006/relationships/image" Target="../media/image481.png"/><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image" Target="../media/image470.png"/><Relationship Id="rId5" Type="http://schemas.openxmlformats.org/officeDocument/2006/relationships/image" Target="../media/image460.png"/><Relationship Id="rId4" Type="http://schemas.openxmlformats.org/officeDocument/2006/relationships/image" Target="../media/image430.png"/></Relationships>
</file>

<file path=ppt/slides/_rels/slide56.xml.rels><?xml version="1.0" encoding="UTF-8" standalone="yes"?>
<Relationships xmlns="http://schemas.openxmlformats.org/package/2006/relationships"><Relationship Id="rId8" Type="http://schemas.openxmlformats.org/officeDocument/2006/relationships/image" Target="../media/image491.png"/><Relationship Id="rId13" Type="http://schemas.openxmlformats.org/officeDocument/2006/relationships/image" Target="../media/image540.png"/><Relationship Id="rId3" Type="http://schemas.openxmlformats.org/officeDocument/2006/relationships/image" Target="../media/image420.png"/><Relationship Id="rId7" Type="http://schemas.openxmlformats.org/officeDocument/2006/relationships/image" Target="../media/image481.png"/><Relationship Id="rId12" Type="http://schemas.openxmlformats.org/officeDocument/2006/relationships/image" Target="../media/image53.png"/><Relationship Id="rId2" Type="http://schemas.openxmlformats.org/officeDocument/2006/relationships/notesSlide" Target="../notesSlides/notesSlide52.xml"/><Relationship Id="rId1" Type="http://schemas.openxmlformats.org/officeDocument/2006/relationships/slideLayout" Target="../slideLayouts/slideLayout2.xml"/><Relationship Id="rId6" Type="http://schemas.openxmlformats.org/officeDocument/2006/relationships/image" Target="../media/image470.png"/><Relationship Id="rId11" Type="http://schemas.openxmlformats.org/officeDocument/2006/relationships/image" Target="../media/image521.png"/><Relationship Id="rId5" Type="http://schemas.openxmlformats.org/officeDocument/2006/relationships/image" Target="../media/image460.png"/><Relationship Id="rId10" Type="http://schemas.openxmlformats.org/officeDocument/2006/relationships/image" Target="../media/image511.png"/><Relationship Id="rId4" Type="http://schemas.openxmlformats.org/officeDocument/2006/relationships/image" Target="../media/image430.png"/><Relationship Id="rId9" Type="http://schemas.openxmlformats.org/officeDocument/2006/relationships/image" Target="../media/image502.png"/><Relationship Id="rId14" Type="http://schemas.openxmlformats.org/officeDocument/2006/relationships/image" Target="../media/image44.pn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314.png"/><Relationship Id="rId4" Type="http://schemas.openxmlformats.org/officeDocument/2006/relationships/image" Target="../media/image21.png"/></Relationships>
</file>

<file path=ppt/slides/_rels/slide60.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image" Target="../media/image410.png"/><Relationship Id="rId7" Type="http://schemas.openxmlformats.org/officeDocument/2006/relationships/image" Target="../media/image81.png"/><Relationship Id="rId2" Type="http://schemas.openxmlformats.org/officeDocument/2006/relationships/notesSlide" Target="../notesSlides/notesSlide55.xml"/><Relationship Id="rId1" Type="http://schemas.openxmlformats.org/officeDocument/2006/relationships/slideLayout" Target="../slideLayouts/slideLayout2.xml"/><Relationship Id="rId6" Type="http://schemas.openxmlformats.org/officeDocument/2006/relationships/image" Target="../media/image70.png"/><Relationship Id="rId5" Type="http://schemas.openxmlformats.org/officeDocument/2006/relationships/image" Target="../media/image60.png"/><Relationship Id="rId4" Type="http://schemas.openxmlformats.org/officeDocument/2006/relationships/image" Target="../media/image55.png"/></Relationships>
</file>

<file path=ppt/slides/_rels/slide61.xml.rels><?xml version="1.0" encoding="UTF-8" standalone="yes"?>
<Relationships xmlns="http://schemas.openxmlformats.org/package/2006/relationships"><Relationship Id="rId3" Type="http://schemas.openxmlformats.org/officeDocument/2006/relationships/image" Target="../media/image410.png"/><Relationship Id="rId2" Type="http://schemas.openxmlformats.org/officeDocument/2006/relationships/notesSlide" Target="../notesSlides/notesSlide56.xml"/><Relationship Id="rId1" Type="http://schemas.openxmlformats.org/officeDocument/2006/relationships/slideLayout" Target="../slideLayouts/slideLayout2.xml"/><Relationship Id="rId6" Type="http://schemas.openxmlformats.org/officeDocument/2006/relationships/image" Target="../media/image330.png"/><Relationship Id="rId5" Type="http://schemas.openxmlformats.org/officeDocument/2006/relationships/image" Target="../media/image70.png"/><Relationship Id="rId4" Type="http://schemas.openxmlformats.org/officeDocument/2006/relationships/image" Target="../media/image60.png"/></Relationships>
</file>

<file path=ppt/slides/_rels/slide62.xml.rels><?xml version="1.0" encoding="UTF-8" standalone="yes"?>
<Relationships xmlns="http://schemas.openxmlformats.org/package/2006/relationships"><Relationship Id="rId3" Type="http://schemas.openxmlformats.org/officeDocument/2006/relationships/image" Target="../media/image410.png"/><Relationship Id="rId2" Type="http://schemas.openxmlformats.org/officeDocument/2006/relationships/notesSlide" Target="../notesSlides/notesSlide57.xml"/><Relationship Id="rId1" Type="http://schemas.openxmlformats.org/officeDocument/2006/relationships/slideLayout" Target="../slideLayouts/slideLayout2.xml"/><Relationship Id="rId5" Type="http://schemas.openxmlformats.org/officeDocument/2006/relationships/image" Target="../media/image70.png"/><Relationship Id="rId4" Type="http://schemas.openxmlformats.org/officeDocument/2006/relationships/image" Target="../media/image60.png"/></Relationships>
</file>

<file path=ppt/slides/_rels/slide6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image" Target="../media/image400.png"/><Relationship Id="rId7" Type="http://schemas.openxmlformats.org/officeDocument/2006/relationships/image" Target="../media/image80.png"/><Relationship Id="rId2" Type="http://schemas.openxmlformats.org/officeDocument/2006/relationships/notesSlide" Target="../notesSlides/notesSlide59.xml"/><Relationship Id="rId1" Type="http://schemas.openxmlformats.org/officeDocument/2006/relationships/slideLayout" Target="../slideLayouts/slideLayout2.xml"/><Relationship Id="rId6" Type="http://schemas.openxmlformats.org/officeDocument/2006/relationships/image" Target="../media/image71.png"/><Relationship Id="rId5" Type="http://schemas.openxmlformats.org/officeDocument/2006/relationships/image" Target="../media/image600.png"/><Relationship Id="rId10" Type="http://schemas.openxmlformats.org/officeDocument/2006/relationships/image" Target="../media/image360.png"/><Relationship Id="rId4" Type="http://schemas.openxmlformats.org/officeDocument/2006/relationships/image" Target="../media/image500.png"/><Relationship Id="rId9" Type="http://schemas.openxmlformats.org/officeDocument/2006/relationships/image" Target="../media/image350.png"/></Relationships>
</file>

<file path=ppt/slides/_rels/slide69.xml.rels><?xml version="1.0" encoding="UTF-8" standalone="yes"?>
<Relationships xmlns="http://schemas.openxmlformats.org/package/2006/relationships"><Relationship Id="rId8" Type="http://schemas.openxmlformats.org/officeDocument/2006/relationships/image" Target="../media/image90.png"/><Relationship Id="rId13" Type="http://schemas.openxmlformats.org/officeDocument/2006/relationships/image" Target="../media/image120.png"/><Relationship Id="rId18" Type="http://schemas.openxmlformats.org/officeDocument/2006/relationships/image" Target="../media/image380.png"/><Relationship Id="rId3" Type="http://schemas.openxmlformats.org/officeDocument/2006/relationships/image" Target="../media/image310.png"/><Relationship Id="rId7" Type="http://schemas.openxmlformats.org/officeDocument/2006/relationships/image" Target="../media/image80.png"/><Relationship Id="rId12" Type="http://schemas.openxmlformats.org/officeDocument/2006/relationships/image" Target="../media/image111.png"/><Relationship Id="rId2" Type="http://schemas.openxmlformats.org/officeDocument/2006/relationships/notesSlide" Target="../notesSlides/notesSlide60.xml"/><Relationship Id="rId16" Type="http://schemas.openxmlformats.org/officeDocument/2006/relationships/image" Target="../media/image150.png"/><Relationship Id="rId1" Type="http://schemas.openxmlformats.org/officeDocument/2006/relationships/slideLayout" Target="../slideLayouts/slideLayout2.xml"/><Relationship Id="rId6" Type="http://schemas.openxmlformats.org/officeDocument/2006/relationships/image" Target="../media/image71.png"/><Relationship Id="rId11" Type="http://schemas.openxmlformats.org/officeDocument/2006/relationships/image" Target="../media/image100.png"/><Relationship Id="rId5" Type="http://schemas.openxmlformats.org/officeDocument/2006/relationships/image" Target="../media/image600.png"/><Relationship Id="rId15" Type="http://schemas.openxmlformats.org/officeDocument/2006/relationships/image" Target="../media/image140.png"/><Relationship Id="rId19" Type="http://schemas.openxmlformats.org/officeDocument/2006/relationships/image" Target="../media/image59.png"/><Relationship Id="rId4" Type="http://schemas.openxmlformats.org/officeDocument/2006/relationships/image" Target="../media/image500.png"/><Relationship Id="rId9" Type="http://schemas.openxmlformats.org/officeDocument/2006/relationships/image" Target="../media/image350.png"/><Relationship Id="rId14" Type="http://schemas.openxmlformats.org/officeDocument/2006/relationships/image" Target="../media/image130.png"/></Relationships>
</file>

<file path=ppt/slides/_rels/slide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xml"/><Relationship Id="rId1" Type="http://schemas.openxmlformats.org/officeDocument/2006/relationships/slideLayout" Target="../slideLayouts/slideLayout4.xml"/><Relationship Id="rId5" Type="http://schemas.openxmlformats.org/officeDocument/2006/relationships/image" Target="../media/image30.png"/><Relationship Id="rId4" Type="http://schemas.openxmlformats.org/officeDocument/2006/relationships/image" Target="../media/image28.png"/></Relationships>
</file>

<file path=ppt/slides/_rels/slide70.xml.rels><?xml version="1.0" encoding="UTF-8" standalone="yes"?>
<Relationships xmlns="http://schemas.openxmlformats.org/package/2006/relationships"><Relationship Id="rId8" Type="http://schemas.openxmlformats.org/officeDocument/2006/relationships/image" Target="../media/image90.png"/><Relationship Id="rId13" Type="http://schemas.openxmlformats.org/officeDocument/2006/relationships/image" Target="../media/image360.png"/><Relationship Id="rId3" Type="http://schemas.openxmlformats.org/officeDocument/2006/relationships/image" Target="../media/image310.png"/><Relationship Id="rId7" Type="http://schemas.openxmlformats.org/officeDocument/2006/relationships/image" Target="../media/image80.png"/><Relationship Id="rId2" Type="http://schemas.openxmlformats.org/officeDocument/2006/relationships/notesSlide" Target="../notesSlides/notesSlide61.xml"/><Relationship Id="rId1" Type="http://schemas.openxmlformats.org/officeDocument/2006/relationships/slideLayout" Target="../slideLayouts/slideLayout2.xml"/><Relationship Id="rId6" Type="http://schemas.openxmlformats.org/officeDocument/2006/relationships/image" Target="../media/image71.png"/><Relationship Id="rId11" Type="http://schemas.openxmlformats.org/officeDocument/2006/relationships/image" Target="../media/image100.png"/><Relationship Id="rId5" Type="http://schemas.openxmlformats.org/officeDocument/2006/relationships/image" Target="../media/image600.png"/><Relationship Id="rId4" Type="http://schemas.openxmlformats.org/officeDocument/2006/relationships/image" Target="../media/image500.png"/><Relationship Id="rId9" Type="http://schemas.openxmlformats.org/officeDocument/2006/relationships/image" Target="../media/image350.png"/><Relationship Id="rId14" Type="http://schemas.openxmlformats.org/officeDocument/2006/relationships/image" Target="../media/image61.png"/></Relationships>
</file>

<file path=ppt/slides/_rels/slide71.xml.rels><?xml version="1.0" encoding="UTF-8" standalone="yes"?>
<Relationships xmlns="http://schemas.openxmlformats.org/package/2006/relationships"><Relationship Id="rId3" Type="http://schemas.openxmlformats.org/officeDocument/2006/relationships/image" Target="../media/image350.png"/><Relationship Id="rId2" Type="http://schemas.openxmlformats.org/officeDocument/2006/relationships/notesSlide" Target="../notesSlides/notesSlide62.xml"/><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100.png"/><Relationship Id="rId4" Type="http://schemas.openxmlformats.org/officeDocument/2006/relationships/image" Target="../media/image360.png"/></Relationships>
</file>

<file path=ppt/slides/_rels/slide72.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350.png"/><Relationship Id="rId7" Type="http://schemas.openxmlformats.org/officeDocument/2006/relationships/image" Target="../media/image411.png"/><Relationship Id="rId2" Type="http://schemas.openxmlformats.org/officeDocument/2006/relationships/notesSlide" Target="../notesSlides/notesSlide63.xml"/><Relationship Id="rId1" Type="http://schemas.openxmlformats.org/officeDocument/2006/relationships/slideLayout" Target="../slideLayouts/slideLayout2.xml"/><Relationship Id="rId6" Type="http://schemas.openxmlformats.org/officeDocument/2006/relationships/image" Target="../media/image100.png"/></Relationships>
</file>

<file path=ppt/slides/_rels/slide73.xml.rels><?xml version="1.0" encoding="UTF-8" standalone="yes"?>
<Relationships xmlns="http://schemas.openxmlformats.org/package/2006/relationships"><Relationship Id="rId8" Type="http://schemas.openxmlformats.org/officeDocument/2006/relationships/image" Target="../media/image90.png"/><Relationship Id="rId13" Type="http://schemas.openxmlformats.org/officeDocument/2006/relationships/image" Target="../media/image63.png"/><Relationship Id="rId3" Type="http://schemas.openxmlformats.org/officeDocument/2006/relationships/image" Target="../media/image400.png"/><Relationship Id="rId7" Type="http://schemas.openxmlformats.org/officeDocument/2006/relationships/image" Target="../media/image80.png"/><Relationship Id="rId12" Type="http://schemas.openxmlformats.org/officeDocument/2006/relationships/image" Target="../media/image360.png"/><Relationship Id="rId2" Type="http://schemas.openxmlformats.org/officeDocument/2006/relationships/notesSlide" Target="../notesSlides/notesSlide64.xml"/><Relationship Id="rId1" Type="http://schemas.openxmlformats.org/officeDocument/2006/relationships/slideLayout" Target="../slideLayouts/slideLayout2.xml"/><Relationship Id="rId6" Type="http://schemas.openxmlformats.org/officeDocument/2006/relationships/image" Target="../media/image71.png"/><Relationship Id="rId5" Type="http://schemas.openxmlformats.org/officeDocument/2006/relationships/image" Target="../media/image600.png"/><Relationship Id="rId10" Type="http://schemas.openxmlformats.org/officeDocument/2006/relationships/image" Target="../media/image140.png"/><Relationship Id="rId4" Type="http://schemas.openxmlformats.org/officeDocument/2006/relationships/image" Target="../media/image180.png"/><Relationship Id="rId9" Type="http://schemas.openxmlformats.org/officeDocument/2006/relationships/image" Target="../media/image350.png"/></Relationships>
</file>

<file path=ppt/slides/_rels/slide74.xml.rels><?xml version="1.0" encoding="UTF-8" standalone="yes"?>
<Relationships xmlns="http://schemas.openxmlformats.org/package/2006/relationships"><Relationship Id="rId8" Type="http://schemas.openxmlformats.org/officeDocument/2006/relationships/image" Target="../media/image90.png"/><Relationship Id="rId13" Type="http://schemas.openxmlformats.org/officeDocument/2006/relationships/image" Target="../media/image63.png"/><Relationship Id="rId3" Type="http://schemas.openxmlformats.org/officeDocument/2006/relationships/image" Target="../media/image400.png"/><Relationship Id="rId7" Type="http://schemas.openxmlformats.org/officeDocument/2006/relationships/image" Target="../media/image80.png"/><Relationship Id="rId12" Type="http://schemas.openxmlformats.org/officeDocument/2006/relationships/image" Target="../media/image360.png"/><Relationship Id="rId2" Type="http://schemas.openxmlformats.org/officeDocument/2006/relationships/notesSlide" Target="../notesSlides/notesSlide65.xml"/><Relationship Id="rId1" Type="http://schemas.openxmlformats.org/officeDocument/2006/relationships/slideLayout" Target="../slideLayouts/slideLayout2.xml"/><Relationship Id="rId10" Type="http://schemas.openxmlformats.org/officeDocument/2006/relationships/image" Target="../media/image140.png"/><Relationship Id="rId4" Type="http://schemas.openxmlformats.org/officeDocument/2006/relationships/image" Target="../media/image180.png"/><Relationship Id="rId9" Type="http://schemas.openxmlformats.org/officeDocument/2006/relationships/image" Target="../media/image350.png"/></Relationships>
</file>

<file path=ppt/slides/_rels/slide75.xml.rels><?xml version="1.0" encoding="UTF-8" standalone="yes"?>
<Relationships xmlns="http://schemas.openxmlformats.org/package/2006/relationships"><Relationship Id="rId8" Type="http://schemas.openxmlformats.org/officeDocument/2006/relationships/image" Target="../media/image90.png"/><Relationship Id="rId13" Type="http://schemas.openxmlformats.org/officeDocument/2006/relationships/image" Target="../media/image64.png"/><Relationship Id="rId3" Type="http://schemas.openxmlformats.org/officeDocument/2006/relationships/image" Target="../media/image400.png"/><Relationship Id="rId7" Type="http://schemas.openxmlformats.org/officeDocument/2006/relationships/image" Target="../media/image80.png"/><Relationship Id="rId12" Type="http://schemas.openxmlformats.org/officeDocument/2006/relationships/image" Target="../media/image440.png"/><Relationship Id="rId2" Type="http://schemas.openxmlformats.org/officeDocument/2006/relationships/notesSlide" Target="../notesSlides/notesSlide66.xml"/><Relationship Id="rId1" Type="http://schemas.openxmlformats.org/officeDocument/2006/relationships/slideLayout" Target="../slideLayouts/slideLayout2.xml"/><Relationship Id="rId10" Type="http://schemas.openxmlformats.org/officeDocument/2006/relationships/image" Target="../media/image140.png"/><Relationship Id="rId4" Type="http://schemas.openxmlformats.org/officeDocument/2006/relationships/image" Target="../media/image180.png"/><Relationship Id="rId9" Type="http://schemas.openxmlformats.org/officeDocument/2006/relationships/image" Target="../media/image350.png"/></Relationships>
</file>

<file path=ppt/slides/_rels/slide76.xml.rels><?xml version="1.0" encoding="UTF-8" standalone="yes"?>
<Relationships xmlns="http://schemas.openxmlformats.org/package/2006/relationships"><Relationship Id="rId8" Type="http://schemas.openxmlformats.org/officeDocument/2006/relationships/image" Target="../media/image90.png"/><Relationship Id="rId13" Type="http://schemas.openxmlformats.org/officeDocument/2006/relationships/image" Target="../media/image120.png"/><Relationship Id="rId18" Type="http://schemas.openxmlformats.org/officeDocument/2006/relationships/image" Target="../media/image360.png"/><Relationship Id="rId3" Type="http://schemas.openxmlformats.org/officeDocument/2006/relationships/image" Target="../media/image310.png"/><Relationship Id="rId7" Type="http://schemas.openxmlformats.org/officeDocument/2006/relationships/image" Target="../media/image80.png"/><Relationship Id="rId12" Type="http://schemas.openxmlformats.org/officeDocument/2006/relationships/image" Target="../media/image111.png"/><Relationship Id="rId17" Type="http://schemas.openxmlformats.org/officeDocument/2006/relationships/image" Target="../media/image65.png"/><Relationship Id="rId2" Type="http://schemas.openxmlformats.org/officeDocument/2006/relationships/notesSlide" Target="../notesSlides/notesSlide67.xml"/><Relationship Id="rId16" Type="http://schemas.openxmlformats.org/officeDocument/2006/relationships/image" Target="../media/image150.png"/><Relationship Id="rId1" Type="http://schemas.openxmlformats.org/officeDocument/2006/relationships/slideLayout" Target="../slideLayouts/slideLayout2.xml"/><Relationship Id="rId6" Type="http://schemas.openxmlformats.org/officeDocument/2006/relationships/image" Target="../media/image71.png"/><Relationship Id="rId11" Type="http://schemas.openxmlformats.org/officeDocument/2006/relationships/image" Target="../media/image100.png"/><Relationship Id="rId5" Type="http://schemas.openxmlformats.org/officeDocument/2006/relationships/image" Target="../media/image600.png"/><Relationship Id="rId15" Type="http://schemas.openxmlformats.org/officeDocument/2006/relationships/image" Target="../media/image140.png"/><Relationship Id="rId4" Type="http://schemas.openxmlformats.org/officeDocument/2006/relationships/image" Target="../media/image500.png"/><Relationship Id="rId9" Type="http://schemas.openxmlformats.org/officeDocument/2006/relationships/image" Target="../media/image350.png"/><Relationship Id="rId14" Type="http://schemas.openxmlformats.org/officeDocument/2006/relationships/image" Target="../media/image130.png"/></Relationships>
</file>

<file path=ppt/slides/_rels/slide77.xml.rels><?xml version="1.0" encoding="UTF-8" standalone="yes"?>
<Relationships xmlns="http://schemas.openxmlformats.org/package/2006/relationships"><Relationship Id="rId8" Type="http://schemas.openxmlformats.org/officeDocument/2006/relationships/image" Target="../media/image90.png"/><Relationship Id="rId13" Type="http://schemas.openxmlformats.org/officeDocument/2006/relationships/image" Target="../media/image120.png"/><Relationship Id="rId18" Type="http://schemas.openxmlformats.org/officeDocument/2006/relationships/image" Target="../media/image360.png"/><Relationship Id="rId3" Type="http://schemas.openxmlformats.org/officeDocument/2006/relationships/image" Target="../media/image310.png"/><Relationship Id="rId7" Type="http://schemas.openxmlformats.org/officeDocument/2006/relationships/image" Target="../media/image80.png"/><Relationship Id="rId12" Type="http://schemas.openxmlformats.org/officeDocument/2006/relationships/image" Target="../media/image111.png"/><Relationship Id="rId2" Type="http://schemas.openxmlformats.org/officeDocument/2006/relationships/notesSlide" Target="../notesSlides/notesSlide68.xml"/><Relationship Id="rId16" Type="http://schemas.openxmlformats.org/officeDocument/2006/relationships/image" Target="../media/image150.png"/><Relationship Id="rId1" Type="http://schemas.openxmlformats.org/officeDocument/2006/relationships/slideLayout" Target="../slideLayouts/slideLayout2.xml"/><Relationship Id="rId6" Type="http://schemas.openxmlformats.org/officeDocument/2006/relationships/image" Target="../media/image71.png"/><Relationship Id="rId11" Type="http://schemas.openxmlformats.org/officeDocument/2006/relationships/image" Target="../media/image100.png"/><Relationship Id="rId5" Type="http://schemas.openxmlformats.org/officeDocument/2006/relationships/image" Target="../media/image600.png"/><Relationship Id="rId15" Type="http://schemas.openxmlformats.org/officeDocument/2006/relationships/image" Target="../media/image140.png"/><Relationship Id="rId19" Type="http://schemas.openxmlformats.org/officeDocument/2006/relationships/image" Target="../media/image66.png"/><Relationship Id="rId4" Type="http://schemas.openxmlformats.org/officeDocument/2006/relationships/image" Target="../media/image500.png"/><Relationship Id="rId9" Type="http://schemas.openxmlformats.org/officeDocument/2006/relationships/image" Target="../media/image350.png"/><Relationship Id="rId14" Type="http://schemas.openxmlformats.org/officeDocument/2006/relationships/image" Target="../media/image130.png"/></Relationships>
</file>

<file path=ppt/slides/_rels/slide78.xml.rels><?xml version="1.0" encoding="UTF-8" standalone="yes"?>
<Relationships xmlns="http://schemas.openxmlformats.org/package/2006/relationships"><Relationship Id="rId3" Type="http://schemas.openxmlformats.org/officeDocument/2006/relationships/image" Target="../media/image310.png"/><Relationship Id="rId7" Type="http://schemas.openxmlformats.org/officeDocument/2006/relationships/image" Target="../media/image350.png"/><Relationship Id="rId2" Type="http://schemas.openxmlformats.org/officeDocument/2006/relationships/notesSlide" Target="../notesSlides/notesSlide69.xml"/><Relationship Id="rId1" Type="http://schemas.openxmlformats.org/officeDocument/2006/relationships/slideLayout" Target="../slideLayouts/slideLayout2.xml"/><Relationship Id="rId6" Type="http://schemas.openxmlformats.org/officeDocument/2006/relationships/image" Target="../media/image71.png"/><Relationship Id="rId5" Type="http://schemas.openxmlformats.org/officeDocument/2006/relationships/image" Target="../media/image600.png"/><Relationship Id="rId10" Type="http://schemas.openxmlformats.org/officeDocument/2006/relationships/image" Target="../media/image67.png"/><Relationship Id="rId9" Type="http://schemas.openxmlformats.org/officeDocument/2006/relationships/image" Target="../media/image360.png"/></Relationships>
</file>

<file path=ppt/slides/_rels/slide79.xml.rels><?xml version="1.0" encoding="UTF-8" standalone="yes"?>
<Relationships xmlns="http://schemas.openxmlformats.org/package/2006/relationships"><Relationship Id="rId8" Type="http://schemas.openxmlformats.org/officeDocument/2006/relationships/image" Target="../media/image520.png"/><Relationship Id="rId3" Type="http://schemas.openxmlformats.org/officeDocument/2006/relationships/image" Target="../media/image480.png"/><Relationship Id="rId7" Type="http://schemas.openxmlformats.org/officeDocument/2006/relationships/image" Target="../media/image510.png"/><Relationship Id="rId12" Type="http://schemas.openxmlformats.org/officeDocument/2006/relationships/image" Target="../media/image68.png"/><Relationship Id="rId2" Type="http://schemas.openxmlformats.org/officeDocument/2006/relationships/notesSlide" Target="../notesSlides/notesSlide70.xml"/><Relationship Id="rId1" Type="http://schemas.openxmlformats.org/officeDocument/2006/relationships/slideLayout" Target="../slideLayouts/slideLayout2.xml"/><Relationship Id="rId6" Type="http://schemas.openxmlformats.org/officeDocument/2006/relationships/image" Target="../media/image350.png"/><Relationship Id="rId11" Type="http://schemas.openxmlformats.org/officeDocument/2006/relationships/image" Target="../media/image360.png"/><Relationship Id="rId5" Type="http://schemas.openxmlformats.org/officeDocument/2006/relationships/image" Target="../media/image501.png"/><Relationship Id="rId4" Type="http://schemas.openxmlformats.org/officeDocument/2006/relationships/image" Target="../media/image490.png"/><Relationship Id="rId9" Type="http://schemas.openxmlformats.org/officeDocument/2006/relationships/image" Target="../media/image530.png"/></Relationships>
</file>

<file path=ppt/slides/_rels/slide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notesSlide" Target="../notesSlides/notesSlide71.xml"/><Relationship Id="rId1" Type="http://schemas.openxmlformats.org/officeDocument/2006/relationships/slideLayout" Target="../slideLayouts/slideLayout2.xml"/><Relationship Id="rId6" Type="http://schemas.openxmlformats.org/officeDocument/2006/relationships/image" Target="../media/image71.png"/><Relationship Id="rId5" Type="http://schemas.openxmlformats.org/officeDocument/2006/relationships/image" Target="../media/image600.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E769D1-06B2-8340-A68B-FCD71E81ED5F}"/>
              </a:ext>
            </a:extLst>
          </p:cNvPr>
          <p:cNvSpPr>
            <a:spLocks noGrp="1"/>
          </p:cNvSpPr>
          <p:nvPr>
            <p:ph type="ctrTitle"/>
          </p:nvPr>
        </p:nvSpPr>
        <p:spPr>
          <a:xfrm>
            <a:off x="929171" y="1688124"/>
            <a:ext cx="7769352" cy="2068420"/>
          </a:xfrm>
        </p:spPr>
        <p:txBody>
          <a:bodyPr>
            <a:noAutofit/>
          </a:bodyPr>
          <a:lstStyle/>
          <a:p>
            <a:r>
              <a:rPr lang="en-US" sz="6000" dirty="0"/>
              <a:t>Lecture 2 – Decision Trees</a:t>
            </a:r>
          </a:p>
        </p:txBody>
      </p:sp>
      <p:sp>
        <p:nvSpPr>
          <p:cNvPr id="3" name="Subtitle 2">
            <a:extLst>
              <a:ext uri="{FF2B5EF4-FFF2-40B4-BE49-F238E27FC236}">
                <a16:creationId xmlns:a16="http://schemas.microsoft.com/office/drawing/2014/main" id="{CF64D391-F12B-3340-A433-D04F696B9272}"/>
              </a:ext>
            </a:extLst>
          </p:cNvPr>
          <p:cNvSpPr>
            <a:spLocks noGrp="1"/>
          </p:cNvSpPr>
          <p:nvPr>
            <p:ph type="subTitle" idx="1"/>
          </p:nvPr>
        </p:nvSpPr>
        <p:spPr/>
        <p:txBody>
          <a:bodyPr/>
          <a:lstStyle/>
          <a:p>
            <a:r>
              <a:rPr lang="en-US" dirty="0"/>
              <a:t>Fnu Suya</a:t>
            </a:r>
          </a:p>
          <a:p>
            <a:r>
              <a:rPr lang="en-US" dirty="0"/>
              <a:t>08/20/25</a:t>
            </a:r>
          </a:p>
        </p:txBody>
      </p:sp>
    </p:spTree>
    <p:extLst>
      <p:ext uri="{BB962C8B-B14F-4D97-AF65-F5344CB8AC3E}">
        <p14:creationId xmlns:p14="http://schemas.microsoft.com/office/powerpoint/2010/main" val="45308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D4FB4E-684F-9D0D-41FF-94D2B183522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EAEEB62-C9B8-B738-C679-8B7CEC287D12}"/>
              </a:ext>
            </a:extLst>
          </p:cNvPr>
          <p:cNvSpPr>
            <a:spLocks noGrp="1"/>
          </p:cNvSpPr>
          <p:nvPr>
            <p:ph type="title"/>
          </p:nvPr>
        </p:nvSpPr>
        <p:spPr/>
        <p:txBody>
          <a:bodyPr/>
          <a:lstStyle/>
          <a:p>
            <a:r>
              <a:rPr lang="en-US" dirty="0"/>
              <a:t>Entropy</a:t>
            </a:r>
          </a:p>
        </p:txBody>
      </p:sp>
      <p:sp>
        <p:nvSpPr>
          <p:cNvPr id="5" name="TextBox 4">
            <a:extLst>
              <a:ext uri="{FF2B5EF4-FFF2-40B4-BE49-F238E27FC236}">
                <a16:creationId xmlns:a16="http://schemas.microsoft.com/office/drawing/2014/main" id="{CD67EFC0-ADB5-6C73-3FFD-43062F6ECDAD}"/>
              </a:ext>
            </a:extLst>
          </p:cNvPr>
          <p:cNvSpPr txBox="1"/>
          <p:nvPr/>
        </p:nvSpPr>
        <p:spPr>
          <a:xfrm>
            <a:off x="4140683" y="2800462"/>
            <a:ext cx="65" cy="369332"/>
          </a:xfrm>
          <a:prstGeom prst="rect">
            <a:avLst/>
          </a:prstGeom>
          <a:noFill/>
        </p:spPr>
        <p:txBody>
          <a:bodyPr wrap="none" lIns="0" tIns="0" rIns="0" bIns="0" rtlCol="0">
            <a:spAutoFit/>
          </a:bodyPr>
          <a:lstStyle/>
          <a:p>
            <a:endParaRPr lang="en-US" sz="2400" dirty="0">
              <a:solidFill>
                <a:schemeClr val="accent6"/>
              </a:solidFill>
            </a:endParaRPr>
          </a:p>
        </p:txBody>
      </p:sp>
      <p:sp>
        <p:nvSpPr>
          <p:cNvPr id="4" name="Rectangle 3">
            <a:extLst>
              <a:ext uri="{FF2B5EF4-FFF2-40B4-BE49-F238E27FC236}">
                <a16:creationId xmlns:a16="http://schemas.microsoft.com/office/drawing/2014/main" id="{91756775-3025-1F9C-8E72-88A87E140757}"/>
              </a:ext>
            </a:extLst>
          </p:cNvPr>
          <p:cNvSpPr/>
          <p:nvPr/>
        </p:nvSpPr>
        <p:spPr>
          <a:xfrm>
            <a:off x="5430129" y="5134708"/>
            <a:ext cx="4332849" cy="914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087CC61E-00BA-1515-4D15-0F6A58C68747}"/>
                  </a:ext>
                </a:extLst>
              </p:cNvPr>
              <p:cNvSpPr txBox="1">
                <a:spLocks/>
              </p:cNvSpPr>
              <p:nvPr/>
            </p:nvSpPr>
            <p:spPr>
              <a:xfrm>
                <a:off x="3872987" y="548870"/>
                <a:ext cx="7640245" cy="5120640"/>
              </a:xfrm>
              <a:prstGeom prst="rect">
                <a:avLst/>
              </a:prstGeom>
            </p:spPr>
            <p:txBody>
              <a:bodyPr vert="horz" lIns="91440" tIns="45720" rIns="91440" bIns="45720" rtlCol="0" anchor="ctr">
                <a:no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400" kern="1200">
                    <a:solidFill>
                      <a:schemeClr val="tx1">
                        <a:lumMod val="65000"/>
                        <a:lumOff val="35000"/>
                      </a:schemeClr>
                    </a:solidFill>
                    <a:latin typeface="Calibri" panose="020F0502020204030204" pitchFamily="34" charset="0"/>
                    <a:ea typeface="+mn-ea"/>
                    <a:cs typeface="Calibri" panose="020F0502020204030204" pitchFamily="34" charset="0"/>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2000" kern="1200">
                    <a:solidFill>
                      <a:schemeClr val="tx1">
                        <a:lumMod val="65000"/>
                        <a:lumOff val="35000"/>
                      </a:schemeClr>
                    </a:solidFill>
                    <a:latin typeface="Calibri" panose="020F0502020204030204" pitchFamily="34" charset="0"/>
                    <a:ea typeface="+mn-ea"/>
                    <a:cs typeface="Calibri" panose="020F0502020204030204" pitchFamily="34" charset="0"/>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Calibri" panose="020F0502020204030204" pitchFamily="34" charset="0"/>
                    <a:ea typeface="+mn-ea"/>
                    <a:cs typeface="Calibri" panose="020F0502020204030204" pitchFamily="34" charset="0"/>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Calibri" panose="020F0502020204030204" pitchFamily="34" charset="0"/>
                    <a:ea typeface="+mn-ea"/>
                    <a:cs typeface="Calibri" panose="020F0502020204030204" pitchFamily="34" charset="0"/>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Calibri" panose="020F0502020204030204" pitchFamily="34" charset="0"/>
                    <a:ea typeface="+mn-ea"/>
                    <a:cs typeface="Calibri" panose="020F0502020204030204" pitchFamily="34" charset="0"/>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a:lnSpc>
                    <a:spcPct val="130000"/>
                  </a:lnSpc>
                </a:pPr>
                <a:r>
                  <a:rPr lang="en-US" dirty="0"/>
                  <a:t>Entropy of a (discrete) random variable </a:t>
                </a:r>
                <a14:m>
                  <m:oMath xmlns:m="http://schemas.openxmlformats.org/officeDocument/2006/math">
                    <m:r>
                      <a:rPr lang="en-US" b="0" i="1" smtClean="0">
                        <a:solidFill>
                          <a:schemeClr val="accent6">
                            <a:lumMod val="75000"/>
                          </a:schemeClr>
                        </a:solidFill>
                        <a:latin typeface="Cambria Math" panose="02040503050406030204" pitchFamily="18" charset="0"/>
                      </a:rPr>
                      <m:t>𝑋</m:t>
                    </m:r>
                  </m:oMath>
                </a14:m>
                <a:r>
                  <a:rPr lang="en-US" dirty="0"/>
                  <a:t> that takes on values in </a:t>
                </a:r>
                <a14:m>
                  <m:oMath xmlns:m="http://schemas.openxmlformats.org/officeDocument/2006/math">
                    <m:r>
                      <a:rPr lang="en-US" i="1" smtClean="0">
                        <a:solidFill>
                          <a:schemeClr val="accent6">
                            <a:lumMod val="75000"/>
                          </a:schemeClr>
                        </a:solidFill>
                        <a:latin typeface="Cambria Math" panose="02040503050406030204" pitchFamily="18" charset="0"/>
                        <a:ea typeface="Cambria Math" panose="02040503050406030204" pitchFamily="18" charset="0"/>
                      </a:rPr>
                      <m:t>𝒳</m:t>
                    </m:r>
                  </m:oMath>
                </a14:m>
                <a:r>
                  <a:rPr lang="en-US" dirty="0"/>
                  <a:t>:</a:t>
                </a:r>
              </a:p>
              <a:p>
                <a:pPr marL="0" indent="0">
                  <a:lnSpc>
                    <a:spcPct val="130000"/>
                  </a:lnSpc>
                  <a:buNone/>
                </a:pPr>
                <a14:m>
                  <m:oMathPara xmlns:m="http://schemas.openxmlformats.org/officeDocument/2006/math">
                    <m:oMathParaPr>
                      <m:jc m:val="centerGroup"/>
                    </m:oMathParaPr>
                    <m:oMath xmlns:m="http://schemas.openxmlformats.org/officeDocument/2006/math">
                      <m:r>
                        <a:rPr lang="en-US" i="1" smtClean="0">
                          <a:solidFill>
                            <a:schemeClr val="accent6">
                              <a:lumMod val="75000"/>
                            </a:schemeClr>
                          </a:solidFill>
                          <a:latin typeface="Cambria Math" panose="02040503050406030204" pitchFamily="18" charset="0"/>
                        </a:rPr>
                        <m:t>𝐻</m:t>
                      </m:r>
                      <m:d>
                        <m:dPr>
                          <m:ctrlPr>
                            <a:rPr lang="en-US" i="1" smtClean="0">
                              <a:solidFill>
                                <a:schemeClr val="accent6">
                                  <a:lumMod val="75000"/>
                                </a:schemeClr>
                              </a:solidFill>
                              <a:latin typeface="Cambria Math" panose="02040503050406030204" pitchFamily="18" charset="0"/>
                            </a:rPr>
                          </m:ctrlPr>
                        </m:dPr>
                        <m:e>
                          <m:r>
                            <a:rPr lang="en-US" b="0" i="1" smtClean="0">
                              <a:solidFill>
                                <a:schemeClr val="accent6">
                                  <a:lumMod val="75000"/>
                                </a:schemeClr>
                              </a:solidFill>
                              <a:latin typeface="Cambria Math" panose="02040503050406030204" pitchFamily="18" charset="0"/>
                            </a:rPr>
                            <m:t>𝑋</m:t>
                          </m:r>
                        </m:e>
                      </m:d>
                      <m:r>
                        <a:rPr lang="en-US" i="1">
                          <a:solidFill>
                            <a:schemeClr val="accent6">
                              <a:lumMod val="75000"/>
                            </a:schemeClr>
                          </a:solidFill>
                          <a:latin typeface="Cambria Math" panose="02040503050406030204" pitchFamily="18" charset="0"/>
                        </a:rPr>
                        <m:t>=</m:t>
                      </m:r>
                      <m:r>
                        <a:rPr lang="en-US" i="1" smtClean="0">
                          <a:solidFill>
                            <a:schemeClr val="accent6">
                              <a:lumMod val="75000"/>
                            </a:schemeClr>
                          </a:solidFill>
                          <a:latin typeface="Cambria Math" panose="02040503050406030204" pitchFamily="18" charset="0"/>
                        </a:rPr>
                        <m:t>−</m:t>
                      </m:r>
                      <m:nary>
                        <m:naryPr>
                          <m:chr m:val="∑"/>
                          <m:supHide m:val="on"/>
                          <m:ctrlPr>
                            <a:rPr lang="en-US" i="1">
                              <a:solidFill>
                                <a:schemeClr val="accent6">
                                  <a:lumMod val="75000"/>
                                </a:schemeClr>
                              </a:solidFill>
                              <a:latin typeface="Cambria Math" panose="02040503050406030204" pitchFamily="18" charset="0"/>
                            </a:rPr>
                          </m:ctrlPr>
                        </m:naryPr>
                        <m:sub>
                          <m:r>
                            <a:rPr lang="en-US" b="0" i="1" smtClean="0">
                              <a:solidFill>
                                <a:schemeClr val="accent6">
                                  <a:lumMod val="75000"/>
                                </a:schemeClr>
                              </a:solidFill>
                              <a:latin typeface="Cambria Math" panose="02040503050406030204" pitchFamily="18" charset="0"/>
                            </a:rPr>
                            <m:t>𝑥</m:t>
                          </m:r>
                          <m:r>
                            <a:rPr lang="en-US" i="1">
                              <a:solidFill>
                                <a:schemeClr val="accent6">
                                  <a:lumMod val="75000"/>
                                </a:schemeClr>
                              </a:solidFill>
                              <a:latin typeface="Cambria Math" panose="02040503050406030204" pitchFamily="18" charset="0"/>
                            </a:rPr>
                            <m:t> ∈</m:t>
                          </m:r>
                          <m:r>
                            <a:rPr lang="en-US" b="0" i="1" smtClean="0">
                              <a:solidFill>
                                <a:schemeClr val="accent6">
                                  <a:lumMod val="75000"/>
                                </a:schemeClr>
                              </a:solidFill>
                              <a:latin typeface="Cambria Math" panose="02040503050406030204" pitchFamily="18" charset="0"/>
                            </a:rPr>
                            <m:t> </m:t>
                          </m:r>
                          <m:r>
                            <a:rPr lang="en-US" i="1">
                              <a:solidFill>
                                <a:schemeClr val="accent6">
                                  <a:lumMod val="75000"/>
                                </a:schemeClr>
                              </a:solidFill>
                              <a:latin typeface="Cambria Math" panose="02040503050406030204" pitchFamily="18" charset="0"/>
                              <a:ea typeface="Cambria Math" panose="02040503050406030204" pitchFamily="18" charset="0"/>
                            </a:rPr>
                            <m:t>𝒳</m:t>
                          </m:r>
                        </m:sub>
                        <m:sup/>
                        <m:e>
                          <m:r>
                            <a:rPr lang="en-US" b="0" i="1" smtClean="0">
                              <a:solidFill>
                                <a:schemeClr val="accent6">
                                  <a:lumMod val="75000"/>
                                </a:schemeClr>
                              </a:solidFill>
                              <a:latin typeface="Cambria Math" panose="02040503050406030204" pitchFamily="18" charset="0"/>
                            </a:rPr>
                            <m:t>𝑝</m:t>
                          </m:r>
                          <m:d>
                            <m:dPr>
                              <m:ctrlPr>
                                <a:rPr lang="en-US" b="0" i="1" smtClean="0">
                                  <a:solidFill>
                                    <a:schemeClr val="accent6">
                                      <a:lumMod val="75000"/>
                                    </a:schemeClr>
                                  </a:solidFill>
                                  <a:latin typeface="Cambria Math" panose="02040503050406030204" pitchFamily="18" charset="0"/>
                                </a:rPr>
                              </m:ctrlPr>
                            </m:dPr>
                            <m:e>
                              <m:r>
                                <a:rPr lang="en-US" b="0" i="1" smtClean="0">
                                  <a:solidFill>
                                    <a:schemeClr val="accent6">
                                      <a:lumMod val="75000"/>
                                    </a:schemeClr>
                                  </a:solidFill>
                                  <a:latin typeface="Cambria Math" panose="02040503050406030204" pitchFamily="18" charset="0"/>
                                </a:rPr>
                                <m:t>𝑥</m:t>
                              </m:r>
                            </m:e>
                          </m:d>
                          <m:func>
                            <m:funcPr>
                              <m:ctrlPr>
                                <a:rPr lang="en-US" i="1">
                                  <a:solidFill>
                                    <a:schemeClr val="accent6">
                                      <a:lumMod val="75000"/>
                                    </a:schemeClr>
                                  </a:solidFill>
                                  <a:latin typeface="Cambria Math" panose="02040503050406030204" pitchFamily="18" charset="0"/>
                                </a:rPr>
                              </m:ctrlPr>
                            </m:funcPr>
                            <m:fName>
                              <m:sSub>
                                <m:sSubPr>
                                  <m:ctrlPr>
                                    <a:rPr lang="en-US" i="1">
                                      <a:solidFill>
                                        <a:schemeClr val="accent6">
                                          <a:lumMod val="75000"/>
                                        </a:schemeClr>
                                      </a:solidFill>
                                      <a:latin typeface="Cambria Math" panose="02040503050406030204" pitchFamily="18" charset="0"/>
                                    </a:rPr>
                                  </m:ctrlPr>
                                </m:sSubPr>
                                <m:e>
                                  <m:r>
                                    <m:rPr>
                                      <m:sty m:val="p"/>
                                    </m:rPr>
                                    <a:rPr lang="en-US">
                                      <a:solidFill>
                                        <a:schemeClr val="accent6">
                                          <a:lumMod val="75000"/>
                                        </a:schemeClr>
                                      </a:solidFill>
                                      <a:latin typeface="Cambria Math" panose="02040503050406030204" pitchFamily="18" charset="0"/>
                                    </a:rPr>
                                    <m:t>log</m:t>
                                  </m:r>
                                </m:e>
                                <m:sub>
                                  <m:r>
                                    <a:rPr lang="en-US">
                                      <a:solidFill>
                                        <a:schemeClr val="accent6">
                                          <a:lumMod val="75000"/>
                                        </a:schemeClr>
                                      </a:solidFill>
                                      <a:latin typeface="Cambria Math" panose="02040503050406030204" pitchFamily="18" charset="0"/>
                                    </a:rPr>
                                    <m:t>2</m:t>
                                  </m:r>
                                </m:sub>
                              </m:sSub>
                            </m:fName>
                            <m:e>
                              <m:d>
                                <m:dPr>
                                  <m:ctrlPr>
                                    <a:rPr lang="en-US" i="1">
                                      <a:solidFill>
                                        <a:schemeClr val="accent6">
                                          <a:lumMod val="75000"/>
                                        </a:schemeClr>
                                      </a:solidFill>
                                      <a:latin typeface="Cambria Math" panose="02040503050406030204" pitchFamily="18" charset="0"/>
                                    </a:rPr>
                                  </m:ctrlPr>
                                </m:dPr>
                                <m:e>
                                  <m:r>
                                    <a:rPr lang="en-US" b="0" i="1" smtClean="0">
                                      <a:solidFill>
                                        <a:schemeClr val="accent6">
                                          <a:lumMod val="75000"/>
                                        </a:schemeClr>
                                      </a:solidFill>
                                      <a:latin typeface="Cambria Math" panose="02040503050406030204" pitchFamily="18" charset="0"/>
                                    </a:rPr>
                                    <m:t>𝑝</m:t>
                                  </m:r>
                                  <m:d>
                                    <m:dPr>
                                      <m:ctrlPr>
                                        <a:rPr lang="en-US" b="0" i="1" smtClean="0">
                                          <a:solidFill>
                                            <a:schemeClr val="accent6">
                                              <a:lumMod val="75000"/>
                                            </a:schemeClr>
                                          </a:solidFill>
                                          <a:latin typeface="Cambria Math" panose="02040503050406030204" pitchFamily="18" charset="0"/>
                                        </a:rPr>
                                      </m:ctrlPr>
                                    </m:dPr>
                                    <m:e>
                                      <m:r>
                                        <a:rPr lang="en-US" b="0" i="1" smtClean="0">
                                          <a:solidFill>
                                            <a:schemeClr val="accent6">
                                              <a:lumMod val="75000"/>
                                            </a:schemeClr>
                                          </a:solidFill>
                                          <a:latin typeface="Cambria Math" panose="02040503050406030204" pitchFamily="18" charset="0"/>
                                        </a:rPr>
                                        <m:t>𝑥</m:t>
                                      </m:r>
                                    </m:e>
                                  </m:d>
                                </m:e>
                              </m:d>
                            </m:e>
                          </m:func>
                        </m:e>
                      </m:nary>
                      <m:r>
                        <a:rPr lang="en-US" b="0" i="1" smtClean="0">
                          <a:solidFill>
                            <a:schemeClr val="accent6">
                              <a:lumMod val="75000"/>
                            </a:schemeClr>
                          </a:solidFill>
                          <a:latin typeface="Cambria Math" panose="02040503050406030204" pitchFamily="18" charset="0"/>
                        </a:rPr>
                        <m:t>  </m:t>
                      </m:r>
                    </m:oMath>
                  </m:oMathPara>
                </a14:m>
                <a:endParaRPr lang="en-US" dirty="0"/>
              </a:p>
              <a:p>
                <a:pPr marL="12700" lvl="1" indent="0">
                  <a:lnSpc>
                    <a:spcPct val="130000"/>
                  </a:lnSpc>
                  <a:buFont typeface="Wingdings 2" pitchFamily="18" charset="2"/>
                  <a:buNone/>
                </a:pPr>
                <a:endParaRPr lang="en-US" sz="2400" dirty="0"/>
              </a:p>
              <a:p>
                <a:pPr marL="12700" lvl="1" indent="0">
                  <a:lnSpc>
                    <a:spcPct val="130000"/>
                  </a:lnSpc>
                  <a:buFont typeface="Wingdings 2" pitchFamily="18" charset="2"/>
                  <a:buNone/>
                </a:pPr>
                <a:endParaRPr lang="en-US" sz="2400" dirty="0">
                  <a:solidFill>
                    <a:schemeClr val="accent6">
                      <a:lumMod val="75000"/>
                    </a:schemeClr>
                  </a:solidFill>
                </a:endParaRPr>
              </a:p>
              <a:p>
                <a:pPr marL="12700" lvl="1" indent="0">
                  <a:lnSpc>
                    <a:spcPct val="130000"/>
                  </a:lnSpc>
                  <a:buFont typeface="Wingdings 2" pitchFamily="18" charset="2"/>
                  <a:buNone/>
                </a:pPr>
                <a:endParaRPr lang="en-US" sz="2400" dirty="0">
                  <a:solidFill>
                    <a:schemeClr val="accent6">
                      <a:lumMod val="75000"/>
                    </a:schemeClr>
                  </a:solidFill>
                </a:endParaRPr>
              </a:p>
              <a:p>
                <a:pPr marL="12700" lvl="1" indent="0">
                  <a:lnSpc>
                    <a:spcPct val="130000"/>
                  </a:lnSpc>
                  <a:buFont typeface="Wingdings 2" pitchFamily="18" charset="2"/>
                  <a:buNone/>
                </a:pPr>
                <a:endParaRPr lang="en-US" sz="2400" dirty="0">
                  <a:solidFill>
                    <a:schemeClr val="accent6">
                      <a:lumMod val="75000"/>
                    </a:schemeClr>
                  </a:solidFill>
                </a:endParaRPr>
              </a:p>
              <a:p>
                <a:pPr marL="12700" lvl="1" indent="0">
                  <a:lnSpc>
                    <a:spcPct val="130000"/>
                  </a:lnSpc>
                  <a:buFont typeface="Wingdings 2" pitchFamily="18" charset="2"/>
                  <a:buNone/>
                </a:pPr>
                <a:endParaRPr lang="en-US" dirty="0">
                  <a:solidFill>
                    <a:schemeClr val="accent6">
                      <a:lumMod val="75000"/>
                    </a:schemeClr>
                  </a:solidFill>
                </a:endParaRPr>
              </a:p>
            </p:txBody>
          </p:sp>
        </mc:Choice>
        <mc:Fallback xmlns="">
          <p:sp>
            <p:nvSpPr>
              <p:cNvPr id="6" name="Content Placeholder 2">
                <a:extLst>
                  <a:ext uri="{FF2B5EF4-FFF2-40B4-BE49-F238E27FC236}">
                    <a16:creationId xmlns:a16="http://schemas.microsoft.com/office/drawing/2014/main" id="{087CC61E-00BA-1515-4D15-0F6A58C68747}"/>
                  </a:ext>
                </a:extLst>
              </p:cNvPr>
              <p:cNvSpPr txBox="1">
                <a:spLocks noRot="1" noChangeAspect="1" noMove="1" noResize="1" noEditPoints="1" noAdjustHandles="1" noChangeArrowheads="1" noChangeShapeType="1" noTextEdit="1"/>
              </p:cNvSpPr>
              <p:nvPr/>
            </p:nvSpPr>
            <p:spPr>
              <a:xfrm>
                <a:off x="3872987" y="548870"/>
                <a:ext cx="7640245" cy="5120640"/>
              </a:xfrm>
              <a:prstGeom prst="rect">
                <a:avLst/>
              </a:prstGeom>
              <a:blipFill>
                <a:blip r:embed="rId3"/>
                <a:stretch>
                  <a:fillRect l="-829"/>
                </a:stretch>
              </a:blipFill>
            </p:spPr>
            <p:txBody>
              <a:bodyPr/>
              <a:lstStyle/>
              <a:p>
                <a:r>
                  <a:rPr lang="en-US">
                    <a:noFill/>
                  </a:rPr>
                  <a:t> </a:t>
                </a:r>
              </a:p>
            </p:txBody>
          </p:sp>
        </mc:Fallback>
      </mc:AlternateContent>
    </p:spTree>
    <p:extLst>
      <p:ext uri="{BB962C8B-B14F-4D97-AF65-F5344CB8AC3E}">
        <p14:creationId xmlns:p14="http://schemas.microsoft.com/office/powerpoint/2010/main" val="22624316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739CF4-C4AE-DB40-BBE0-7FDEE0498FDC}"/>
              </a:ext>
            </a:extLst>
          </p:cNvPr>
          <p:cNvSpPr>
            <a:spLocks noGrp="1"/>
          </p:cNvSpPr>
          <p:nvPr>
            <p:ph type="title"/>
          </p:nvPr>
        </p:nvSpPr>
        <p:spPr/>
        <p:txBody>
          <a:bodyPr/>
          <a:lstStyle/>
          <a:p>
            <a:r>
              <a:rPr lang="en-US" dirty="0"/>
              <a:t>Entropy</a:t>
            </a:r>
          </a:p>
        </p:txBody>
      </p:sp>
      <p:sp>
        <p:nvSpPr>
          <p:cNvPr id="5" name="TextBox 4">
            <a:extLst>
              <a:ext uri="{FF2B5EF4-FFF2-40B4-BE49-F238E27FC236}">
                <a16:creationId xmlns:a16="http://schemas.microsoft.com/office/drawing/2014/main" id="{46F7852B-F395-1C44-ABD7-A2586036B59D}"/>
              </a:ext>
            </a:extLst>
          </p:cNvPr>
          <p:cNvSpPr txBox="1"/>
          <p:nvPr/>
        </p:nvSpPr>
        <p:spPr>
          <a:xfrm>
            <a:off x="4140683" y="2800462"/>
            <a:ext cx="65" cy="369332"/>
          </a:xfrm>
          <a:prstGeom prst="rect">
            <a:avLst/>
          </a:prstGeom>
          <a:noFill/>
        </p:spPr>
        <p:txBody>
          <a:bodyPr wrap="none" lIns="0" tIns="0" rIns="0" bIns="0" rtlCol="0">
            <a:spAutoFit/>
          </a:bodyPr>
          <a:lstStyle/>
          <a:p>
            <a:endParaRPr lang="en-US" sz="2400" dirty="0">
              <a:solidFill>
                <a:schemeClr val="accent6"/>
              </a:solidFill>
            </a:endParaRPr>
          </a:p>
        </p:txBody>
      </p:sp>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47B86DCF-BEBA-2C63-E30D-A1AA278BB9FD}"/>
                  </a:ext>
                </a:extLst>
              </p:cNvPr>
              <p:cNvSpPr txBox="1">
                <a:spLocks/>
              </p:cNvSpPr>
              <p:nvPr/>
            </p:nvSpPr>
            <p:spPr>
              <a:xfrm>
                <a:off x="3869267" y="366735"/>
                <a:ext cx="7640245" cy="5120640"/>
              </a:xfrm>
              <a:prstGeom prst="rect">
                <a:avLst/>
              </a:prstGeom>
            </p:spPr>
            <p:txBody>
              <a:bodyPr vert="horz" lIns="91440" tIns="45720" rIns="91440" bIns="45720" rtlCol="0" anchor="ctr">
                <a:no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400" kern="1200">
                    <a:solidFill>
                      <a:schemeClr val="tx1">
                        <a:lumMod val="65000"/>
                        <a:lumOff val="35000"/>
                      </a:schemeClr>
                    </a:solidFill>
                    <a:latin typeface="Calibri" panose="020F0502020204030204" pitchFamily="34" charset="0"/>
                    <a:ea typeface="+mn-ea"/>
                    <a:cs typeface="Calibri" panose="020F0502020204030204" pitchFamily="34" charset="0"/>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2000" kern="1200">
                    <a:solidFill>
                      <a:schemeClr val="tx1">
                        <a:lumMod val="65000"/>
                        <a:lumOff val="35000"/>
                      </a:schemeClr>
                    </a:solidFill>
                    <a:latin typeface="Calibri" panose="020F0502020204030204" pitchFamily="34" charset="0"/>
                    <a:ea typeface="+mn-ea"/>
                    <a:cs typeface="Calibri" panose="020F0502020204030204" pitchFamily="34" charset="0"/>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Calibri" panose="020F0502020204030204" pitchFamily="34" charset="0"/>
                    <a:ea typeface="+mn-ea"/>
                    <a:cs typeface="Calibri" panose="020F0502020204030204" pitchFamily="34" charset="0"/>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Calibri" panose="020F0502020204030204" pitchFamily="34" charset="0"/>
                    <a:ea typeface="+mn-ea"/>
                    <a:cs typeface="Calibri" panose="020F0502020204030204" pitchFamily="34" charset="0"/>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Calibri" panose="020F0502020204030204" pitchFamily="34" charset="0"/>
                    <a:ea typeface="+mn-ea"/>
                    <a:cs typeface="Calibri" panose="020F0502020204030204" pitchFamily="34" charset="0"/>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a:lnSpc>
                    <a:spcPct val="130000"/>
                  </a:lnSpc>
                </a:pPr>
                <a:r>
                  <a:rPr lang="en-US" dirty="0"/>
                  <a:t>Entropy of a collection of values </a:t>
                </a:r>
                <a14:m>
                  <m:oMath xmlns:m="http://schemas.openxmlformats.org/officeDocument/2006/math">
                    <m:r>
                      <a:rPr lang="en-US" i="1">
                        <a:solidFill>
                          <a:schemeClr val="accent6">
                            <a:lumMod val="75000"/>
                          </a:schemeClr>
                        </a:solidFill>
                        <a:latin typeface="Cambria Math" panose="02040503050406030204" pitchFamily="18" charset="0"/>
                      </a:rPr>
                      <m:t>𝑆</m:t>
                    </m:r>
                  </m:oMath>
                </a14:m>
                <a:r>
                  <a:rPr lang="en-US" dirty="0"/>
                  <a:t>: </a:t>
                </a:r>
                <a:br>
                  <a:rPr lang="en-US" dirty="0"/>
                </a:br>
                <a:endParaRPr lang="en-US" dirty="0"/>
              </a:p>
              <a:p>
                <a:pPr marL="0" indent="0">
                  <a:lnSpc>
                    <a:spcPct val="130000"/>
                  </a:lnSpc>
                  <a:buFont typeface="Wingdings 2" pitchFamily="18" charset="2"/>
                  <a:buNone/>
                </a:pPr>
                <a14:m>
                  <m:oMathPara xmlns:m="http://schemas.openxmlformats.org/officeDocument/2006/math">
                    <m:oMathParaPr>
                      <m:jc m:val="centerGroup"/>
                    </m:oMathParaPr>
                    <m:oMath xmlns:m="http://schemas.openxmlformats.org/officeDocument/2006/math">
                      <m:r>
                        <a:rPr lang="en-US" i="1" smtClean="0">
                          <a:solidFill>
                            <a:schemeClr val="accent6">
                              <a:lumMod val="75000"/>
                            </a:schemeClr>
                          </a:solidFill>
                          <a:latin typeface="Cambria Math" panose="02040503050406030204" pitchFamily="18" charset="0"/>
                        </a:rPr>
                        <m:t>𝐻</m:t>
                      </m:r>
                      <m:d>
                        <m:dPr>
                          <m:ctrlPr>
                            <a:rPr lang="en-US" i="1">
                              <a:solidFill>
                                <a:schemeClr val="accent6">
                                  <a:lumMod val="75000"/>
                                </a:schemeClr>
                              </a:solidFill>
                              <a:latin typeface="Cambria Math" panose="02040503050406030204" pitchFamily="18" charset="0"/>
                            </a:rPr>
                          </m:ctrlPr>
                        </m:dPr>
                        <m:e>
                          <m:r>
                            <a:rPr lang="en-US" i="1">
                              <a:solidFill>
                                <a:schemeClr val="accent6">
                                  <a:lumMod val="75000"/>
                                </a:schemeClr>
                              </a:solidFill>
                              <a:latin typeface="Cambria Math" panose="02040503050406030204" pitchFamily="18" charset="0"/>
                            </a:rPr>
                            <m:t>𝑆</m:t>
                          </m:r>
                        </m:e>
                      </m:d>
                      <m:r>
                        <a:rPr lang="en-US" i="1">
                          <a:solidFill>
                            <a:schemeClr val="accent6">
                              <a:lumMod val="75000"/>
                            </a:schemeClr>
                          </a:solidFill>
                          <a:latin typeface="Cambria Math" panose="02040503050406030204" pitchFamily="18" charset="0"/>
                        </a:rPr>
                        <m:t>=</m:t>
                      </m:r>
                      <m:r>
                        <a:rPr lang="en-US" i="1" smtClean="0">
                          <a:solidFill>
                            <a:schemeClr val="accent6">
                              <a:lumMod val="75000"/>
                            </a:schemeClr>
                          </a:solidFill>
                          <a:latin typeface="Cambria Math" panose="02040503050406030204" pitchFamily="18" charset="0"/>
                        </a:rPr>
                        <m:t>−</m:t>
                      </m:r>
                      <m:nary>
                        <m:naryPr>
                          <m:chr m:val="∑"/>
                          <m:supHide m:val="on"/>
                          <m:ctrlPr>
                            <a:rPr lang="en-US" i="1">
                              <a:solidFill>
                                <a:schemeClr val="accent6">
                                  <a:lumMod val="75000"/>
                                </a:schemeClr>
                              </a:solidFill>
                              <a:latin typeface="Cambria Math" panose="02040503050406030204" pitchFamily="18" charset="0"/>
                            </a:rPr>
                          </m:ctrlPr>
                        </m:naryPr>
                        <m:sub>
                          <m:r>
                            <m:rPr>
                              <m:brk m:alnAt="7"/>
                            </m:rPr>
                            <a:rPr lang="en-US" i="1">
                              <a:solidFill>
                                <a:schemeClr val="accent6">
                                  <a:lumMod val="75000"/>
                                </a:schemeClr>
                              </a:solidFill>
                              <a:latin typeface="Cambria Math" panose="02040503050406030204" pitchFamily="18" charset="0"/>
                            </a:rPr>
                            <m:t>𝑣</m:t>
                          </m:r>
                          <m:r>
                            <a:rPr lang="en-US" i="1">
                              <a:solidFill>
                                <a:schemeClr val="accent6">
                                  <a:lumMod val="75000"/>
                                </a:schemeClr>
                              </a:solidFill>
                              <a:latin typeface="Cambria Math" panose="02040503050406030204" pitchFamily="18" charset="0"/>
                            </a:rPr>
                            <m:t> ∈ </m:t>
                          </m:r>
                          <m:r>
                            <a:rPr lang="en-US" i="1">
                              <a:solidFill>
                                <a:schemeClr val="accent6">
                                  <a:lumMod val="75000"/>
                                </a:schemeClr>
                              </a:solidFill>
                              <a:latin typeface="Cambria Math" panose="02040503050406030204" pitchFamily="18" charset="0"/>
                            </a:rPr>
                            <m:t>𝑉</m:t>
                          </m:r>
                          <m:d>
                            <m:dPr>
                              <m:ctrlPr>
                                <a:rPr lang="en-US" i="1">
                                  <a:solidFill>
                                    <a:schemeClr val="accent6">
                                      <a:lumMod val="75000"/>
                                    </a:schemeClr>
                                  </a:solidFill>
                                  <a:latin typeface="Cambria Math" panose="02040503050406030204" pitchFamily="18" charset="0"/>
                                </a:rPr>
                              </m:ctrlPr>
                            </m:dPr>
                            <m:e>
                              <m:r>
                                <m:rPr>
                                  <m:brk m:alnAt="7"/>
                                </m:rPr>
                                <a:rPr lang="en-US" i="1">
                                  <a:solidFill>
                                    <a:schemeClr val="accent6">
                                      <a:lumMod val="75000"/>
                                    </a:schemeClr>
                                  </a:solidFill>
                                  <a:latin typeface="Cambria Math" panose="02040503050406030204" pitchFamily="18" charset="0"/>
                                </a:rPr>
                                <m:t>𝑆</m:t>
                              </m:r>
                            </m:e>
                          </m:d>
                        </m:sub>
                        <m:sup/>
                        <m:e>
                          <m:f>
                            <m:fPr>
                              <m:ctrlPr>
                                <a:rPr lang="en-US" i="1">
                                  <a:solidFill>
                                    <a:schemeClr val="accent6">
                                      <a:lumMod val="75000"/>
                                    </a:schemeClr>
                                  </a:solidFill>
                                  <a:latin typeface="Cambria Math" panose="02040503050406030204" pitchFamily="18" charset="0"/>
                                </a:rPr>
                              </m:ctrlPr>
                            </m:fPr>
                            <m:num>
                              <m:r>
                                <a:rPr lang="en-US" i="1">
                                  <a:solidFill>
                                    <a:schemeClr val="accent6">
                                      <a:lumMod val="75000"/>
                                    </a:schemeClr>
                                  </a:solidFill>
                                  <a:latin typeface="Cambria Math" panose="02040503050406030204" pitchFamily="18" charset="0"/>
                                </a:rPr>
                                <m:t>|</m:t>
                              </m:r>
                              <m:sSub>
                                <m:sSubPr>
                                  <m:ctrlPr>
                                    <a:rPr lang="en-US" i="1">
                                      <a:solidFill>
                                        <a:schemeClr val="accent6">
                                          <a:lumMod val="75000"/>
                                        </a:schemeClr>
                                      </a:solidFill>
                                      <a:latin typeface="Cambria Math" panose="02040503050406030204" pitchFamily="18" charset="0"/>
                                    </a:rPr>
                                  </m:ctrlPr>
                                </m:sSubPr>
                                <m:e>
                                  <m:r>
                                    <a:rPr lang="en-US" i="1">
                                      <a:solidFill>
                                        <a:schemeClr val="accent6">
                                          <a:lumMod val="75000"/>
                                        </a:schemeClr>
                                      </a:solidFill>
                                      <a:latin typeface="Cambria Math" panose="02040503050406030204" pitchFamily="18" charset="0"/>
                                    </a:rPr>
                                    <m:t>𝑆</m:t>
                                  </m:r>
                                </m:e>
                                <m:sub>
                                  <m:r>
                                    <a:rPr lang="en-US" i="1">
                                      <a:solidFill>
                                        <a:schemeClr val="accent6">
                                          <a:lumMod val="75000"/>
                                        </a:schemeClr>
                                      </a:solidFill>
                                      <a:latin typeface="Cambria Math" panose="02040503050406030204" pitchFamily="18" charset="0"/>
                                    </a:rPr>
                                    <m:t>𝑣</m:t>
                                  </m:r>
                                </m:sub>
                              </m:sSub>
                              <m:r>
                                <a:rPr lang="en-US" i="1">
                                  <a:solidFill>
                                    <a:schemeClr val="accent6">
                                      <a:lumMod val="75000"/>
                                    </a:schemeClr>
                                  </a:solidFill>
                                  <a:latin typeface="Cambria Math" panose="02040503050406030204" pitchFamily="18" charset="0"/>
                                </a:rPr>
                                <m:t>|</m:t>
                              </m:r>
                            </m:num>
                            <m:den>
                              <m:r>
                                <a:rPr lang="en-US" i="1">
                                  <a:solidFill>
                                    <a:schemeClr val="accent6">
                                      <a:lumMod val="75000"/>
                                    </a:schemeClr>
                                  </a:solidFill>
                                  <a:latin typeface="Cambria Math" panose="02040503050406030204" pitchFamily="18" charset="0"/>
                                </a:rPr>
                                <m:t>|</m:t>
                              </m:r>
                              <m:r>
                                <a:rPr lang="en-US" i="1">
                                  <a:solidFill>
                                    <a:schemeClr val="accent6">
                                      <a:lumMod val="75000"/>
                                    </a:schemeClr>
                                  </a:solidFill>
                                  <a:latin typeface="Cambria Math" panose="02040503050406030204" pitchFamily="18" charset="0"/>
                                </a:rPr>
                                <m:t>𝑆</m:t>
                              </m:r>
                              <m:r>
                                <a:rPr lang="en-US" i="1">
                                  <a:solidFill>
                                    <a:schemeClr val="accent6">
                                      <a:lumMod val="75000"/>
                                    </a:schemeClr>
                                  </a:solidFill>
                                  <a:latin typeface="Cambria Math" panose="02040503050406030204" pitchFamily="18" charset="0"/>
                                </a:rPr>
                                <m:t>|</m:t>
                              </m:r>
                            </m:den>
                          </m:f>
                          <m:func>
                            <m:funcPr>
                              <m:ctrlPr>
                                <a:rPr lang="en-US" i="1">
                                  <a:solidFill>
                                    <a:schemeClr val="accent6">
                                      <a:lumMod val="75000"/>
                                    </a:schemeClr>
                                  </a:solidFill>
                                  <a:latin typeface="Cambria Math" panose="02040503050406030204" pitchFamily="18" charset="0"/>
                                </a:rPr>
                              </m:ctrlPr>
                            </m:funcPr>
                            <m:fName>
                              <m:sSub>
                                <m:sSubPr>
                                  <m:ctrlPr>
                                    <a:rPr lang="en-US" i="1">
                                      <a:solidFill>
                                        <a:schemeClr val="accent6">
                                          <a:lumMod val="75000"/>
                                        </a:schemeClr>
                                      </a:solidFill>
                                      <a:latin typeface="Cambria Math" panose="02040503050406030204" pitchFamily="18" charset="0"/>
                                    </a:rPr>
                                  </m:ctrlPr>
                                </m:sSubPr>
                                <m:e>
                                  <m:r>
                                    <m:rPr>
                                      <m:sty m:val="p"/>
                                    </m:rPr>
                                    <a:rPr lang="en-US">
                                      <a:solidFill>
                                        <a:schemeClr val="accent6">
                                          <a:lumMod val="75000"/>
                                        </a:schemeClr>
                                      </a:solidFill>
                                      <a:latin typeface="Cambria Math" panose="02040503050406030204" pitchFamily="18" charset="0"/>
                                    </a:rPr>
                                    <m:t>log</m:t>
                                  </m:r>
                                </m:e>
                                <m:sub>
                                  <m:r>
                                    <a:rPr lang="en-US">
                                      <a:solidFill>
                                        <a:schemeClr val="accent6">
                                          <a:lumMod val="75000"/>
                                        </a:schemeClr>
                                      </a:solidFill>
                                      <a:latin typeface="Cambria Math" panose="02040503050406030204" pitchFamily="18" charset="0"/>
                                    </a:rPr>
                                    <m:t>2</m:t>
                                  </m:r>
                                </m:sub>
                              </m:sSub>
                            </m:fName>
                            <m:e>
                              <m:d>
                                <m:dPr>
                                  <m:ctrlPr>
                                    <a:rPr lang="en-US" i="1">
                                      <a:solidFill>
                                        <a:schemeClr val="accent6">
                                          <a:lumMod val="75000"/>
                                        </a:schemeClr>
                                      </a:solidFill>
                                      <a:latin typeface="Cambria Math" panose="02040503050406030204" pitchFamily="18" charset="0"/>
                                    </a:rPr>
                                  </m:ctrlPr>
                                </m:dPr>
                                <m:e>
                                  <m:f>
                                    <m:fPr>
                                      <m:ctrlPr>
                                        <a:rPr lang="en-US" i="1">
                                          <a:solidFill>
                                            <a:schemeClr val="accent6">
                                              <a:lumMod val="75000"/>
                                            </a:schemeClr>
                                          </a:solidFill>
                                          <a:latin typeface="Cambria Math" panose="02040503050406030204" pitchFamily="18" charset="0"/>
                                        </a:rPr>
                                      </m:ctrlPr>
                                    </m:fPr>
                                    <m:num>
                                      <m:r>
                                        <a:rPr lang="en-US" i="1">
                                          <a:solidFill>
                                            <a:schemeClr val="accent6">
                                              <a:lumMod val="75000"/>
                                            </a:schemeClr>
                                          </a:solidFill>
                                          <a:latin typeface="Cambria Math" panose="02040503050406030204" pitchFamily="18" charset="0"/>
                                        </a:rPr>
                                        <m:t>|</m:t>
                                      </m:r>
                                      <m:sSub>
                                        <m:sSubPr>
                                          <m:ctrlPr>
                                            <a:rPr lang="en-US" i="1">
                                              <a:solidFill>
                                                <a:schemeClr val="accent6">
                                                  <a:lumMod val="75000"/>
                                                </a:schemeClr>
                                              </a:solidFill>
                                              <a:latin typeface="Cambria Math" panose="02040503050406030204" pitchFamily="18" charset="0"/>
                                            </a:rPr>
                                          </m:ctrlPr>
                                        </m:sSubPr>
                                        <m:e>
                                          <m:r>
                                            <a:rPr lang="en-US" i="1">
                                              <a:solidFill>
                                                <a:schemeClr val="accent6">
                                                  <a:lumMod val="75000"/>
                                                </a:schemeClr>
                                              </a:solidFill>
                                              <a:latin typeface="Cambria Math" panose="02040503050406030204" pitchFamily="18" charset="0"/>
                                            </a:rPr>
                                            <m:t>𝑆</m:t>
                                          </m:r>
                                        </m:e>
                                        <m:sub>
                                          <m:r>
                                            <a:rPr lang="en-US" i="1">
                                              <a:solidFill>
                                                <a:schemeClr val="accent6">
                                                  <a:lumMod val="75000"/>
                                                </a:schemeClr>
                                              </a:solidFill>
                                              <a:latin typeface="Cambria Math" panose="02040503050406030204" pitchFamily="18" charset="0"/>
                                            </a:rPr>
                                            <m:t>𝑣</m:t>
                                          </m:r>
                                        </m:sub>
                                      </m:sSub>
                                      <m:r>
                                        <a:rPr lang="en-US" i="1">
                                          <a:solidFill>
                                            <a:schemeClr val="accent6">
                                              <a:lumMod val="75000"/>
                                            </a:schemeClr>
                                          </a:solidFill>
                                          <a:latin typeface="Cambria Math" panose="02040503050406030204" pitchFamily="18" charset="0"/>
                                        </a:rPr>
                                        <m:t>|</m:t>
                                      </m:r>
                                    </m:num>
                                    <m:den>
                                      <m:r>
                                        <a:rPr lang="en-US" i="1">
                                          <a:solidFill>
                                            <a:schemeClr val="accent6">
                                              <a:lumMod val="75000"/>
                                            </a:schemeClr>
                                          </a:solidFill>
                                          <a:latin typeface="Cambria Math" panose="02040503050406030204" pitchFamily="18" charset="0"/>
                                        </a:rPr>
                                        <m:t>|</m:t>
                                      </m:r>
                                      <m:r>
                                        <a:rPr lang="en-US" i="1">
                                          <a:solidFill>
                                            <a:schemeClr val="accent6">
                                              <a:lumMod val="75000"/>
                                            </a:schemeClr>
                                          </a:solidFill>
                                          <a:latin typeface="Cambria Math" panose="02040503050406030204" pitchFamily="18" charset="0"/>
                                        </a:rPr>
                                        <m:t>𝑆</m:t>
                                      </m:r>
                                      <m:r>
                                        <a:rPr lang="en-US" i="1">
                                          <a:solidFill>
                                            <a:schemeClr val="accent6">
                                              <a:lumMod val="75000"/>
                                            </a:schemeClr>
                                          </a:solidFill>
                                          <a:latin typeface="Cambria Math" panose="02040503050406030204" pitchFamily="18" charset="0"/>
                                        </a:rPr>
                                        <m:t>|</m:t>
                                      </m:r>
                                    </m:den>
                                  </m:f>
                                </m:e>
                              </m:d>
                            </m:e>
                          </m:func>
                        </m:e>
                      </m:nary>
                    </m:oMath>
                  </m:oMathPara>
                </a14:m>
                <a:endParaRPr lang="en-US" dirty="0"/>
              </a:p>
              <a:p>
                <a:pPr marL="12700" lvl="1" indent="0">
                  <a:lnSpc>
                    <a:spcPct val="130000"/>
                  </a:lnSpc>
                  <a:buFont typeface="Wingdings 2" pitchFamily="18" charset="2"/>
                  <a:buNone/>
                </a:pPr>
                <a:r>
                  <a:rPr lang="en-US" sz="2400" dirty="0"/>
                  <a:t>where</a:t>
                </a:r>
                <a:r>
                  <a:rPr lang="en-US" sz="2400" i="1" dirty="0">
                    <a:solidFill>
                      <a:schemeClr val="accent6"/>
                    </a:solidFill>
                  </a:rPr>
                  <a:t> </a:t>
                </a:r>
                <a14:m>
                  <m:oMath xmlns:m="http://schemas.openxmlformats.org/officeDocument/2006/math">
                    <m:r>
                      <a:rPr lang="en-US" sz="2400" i="1" smtClean="0">
                        <a:solidFill>
                          <a:schemeClr val="accent6">
                            <a:lumMod val="75000"/>
                          </a:schemeClr>
                        </a:solidFill>
                        <a:latin typeface="Cambria Math" panose="02040503050406030204" pitchFamily="18" charset="0"/>
                      </a:rPr>
                      <m:t>𝑉</m:t>
                    </m:r>
                    <m:d>
                      <m:dPr>
                        <m:ctrlPr>
                          <a:rPr lang="en-US" sz="2400" i="1">
                            <a:solidFill>
                              <a:schemeClr val="accent6">
                                <a:lumMod val="75000"/>
                              </a:schemeClr>
                            </a:solidFill>
                            <a:latin typeface="Cambria Math" panose="02040503050406030204" pitchFamily="18" charset="0"/>
                          </a:rPr>
                        </m:ctrlPr>
                      </m:dPr>
                      <m:e>
                        <m:r>
                          <a:rPr lang="en-US" sz="2400" i="1">
                            <a:solidFill>
                              <a:schemeClr val="accent6">
                                <a:lumMod val="75000"/>
                              </a:schemeClr>
                            </a:solidFill>
                            <a:latin typeface="Cambria Math" panose="02040503050406030204" pitchFamily="18" charset="0"/>
                          </a:rPr>
                          <m:t>𝑆</m:t>
                        </m:r>
                      </m:e>
                    </m:d>
                  </m:oMath>
                </a14:m>
                <a:r>
                  <a:rPr lang="en-US" sz="2400" i="1" dirty="0">
                    <a:solidFill>
                      <a:schemeClr val="accent6">
                        <a:lumMod val="75000"/>
                      </a:schemeClr>
                    </a:solidFill>
                  </a:rPr>
                  <a:t> </a:t>
                </a:r>
                <a:r>
                  <a:rPr lang="en-US" sz="2400" dirty="0"/>
                  <a:t>is the set of unique values in</a:t>
                </a:r>
                <a:r>
                  <a:rPr lang="en-US" sz="2400" i="1" dirty="0">
                    <a:solidFill>
                      <a:schemeClr val="accent6"/>
                    </a:solidFill>
                  </a:rPr>
                  <a:t> </a:t>
                </a:r>
                <a14:m>
                  <m:oMath xmlns:m="http://schemas.openxmlformats.org/officeDocument/2006/math">
                    <m:r>
                      <a:rPr lang="en-US" sz="2400" i="1" smtClean="0">
                        <a:solidFill>
                          <a:schemeClr val="accent6">
                            <a:lumMod val="75000"/>
                          </a:schemeClr>
                        </a:solidFill>
                        <a:latin typeface="Cambria Math" panose="02040503050406030204" pitchFamily="18" charset="0"/>
                      </a:rPr>
                      <m:t>𝑆</m:t>
                    </m:r>
                  </m:oMath>
                </a14:m>
                <a:r>
                  <a:rPr lang="en-US" sz="2400" dirty="0">
                    <a:solidFill>
                      <a:schemeClr val="accent6">
                        <a:lumMod val="75000"/>
                      </a:schemeClr>
                    </a:solidFill>
                  </a:rPr>
                  <a:t>  </a:t>
                </a:r>
                <a:endParaRPr lang="en-US" sz="2400" dirty="0"/>
              </a:p>
              <a:p>
                <a:pPr marL="12700" lvl="1" indent="0">
                  <a:lnSpc>
                    <a:spcPct val="130000"/>
                  </a:lnSpc>
                  <a:buFont typeface="Wingdings 2" pitchFamily="18" charset="2"/>
                  <a:buNone/>
                </a:pPr>
                <a:r>
                  <a:rPr lang="en-US" sz="2400" dirty="0">
                    <a:solidFill>
                      <a:schemeClr val="accent6"/>
                    </a:solidFill>
                  </a:rPr>
                  <a:t>             </a:t>
                </a:r>
                <a14:m>
                  <m:oMath xmlns:m="http://schemas.openxmlformats.org/officeDocument/2006/math">
                    <m:sSub>
                      <m:sSubPr>
                        <m:ctrlPr>
                          <a:rPr lang="en-US" sz="2400" i="1" smtClean="0">
                            <a:solidFill>
                              <a:schemeClr val="accent6">
                                <a:lumMod val="75000"/>
                              </a:schemeClr>
                            </a:solidFill>
                            <a:latin typeface="Cambria Math" panose="02040503050406030204" pitchFamily="18" charset="0"/>
                          </a:rPr>
                        </m:ctrlPr>
                      </m:sSubPr>
                      <m:e>
                        <m:r>
                          <a:rPr lang="en-US" sz="2400" i="1" smtClean="0">
                            <a:solidFill>
                              <a:schemeClr val="accent6">
                                <a:lumMod val="75000"/>
                              </a:schemeClr>
                            </a:solidFill>
                            <a:latin typeface="Cambria Math" panose="02040503050406030204" pitchFamily="18" charset="0"/>
                          </a:rPr>
                          <m:t>𝑆</m:t>
                        </m:r>
                      </m:e>
                      <m:sub>
                        <m:r>
                          <a:rPr lang="en-US" sz="2400" i="1">
                            <a:solidFill>
                              <a:schemeClr val="accent6">
                                <a:lumMod val="75000"/>
                              </a:schemeClr>
                            </a:solidFill>
                            <a:latin typeface="Cambria Math" panose="02040503050406030204" pitchFamily="18" charset="0"/>
                          </a:rPr>
                          <m:t>𝑣</m:t>
                        </m:r>
                      </m:sub>
                    </m:sSub>
                  </m:oMath>
                </a14:m>
                <a:r>
                  <a:rPr lang="en-US" sz="2400" dirty="0">
                    <a:solidFill>
                      <a:schemeClr val="accent6">
                        <a:lumMod val="75000"/>
                      </a:schemeClr>
                    </a:solidFill>
                  </a:rPr>
                  <a:t> </a:t>
                </a:r>
                <a:r>
                  <a:rPr lang="en-US" sz="2400" dirty="0"/>
                  <a:t>is the collection of elements in</a:t>
                </a:r>
                <a:r>
                  <a:rPr lang="en-US" sz="2400" dirty="0">
                    <a:solidFill>
                      <a:schemeClr val="accent6"/>
                    </a:solidFill>
                  </a:rPr>
                  <a:t> </a:t>
                </a:r>
                <a14:m>
                  <m:oMath xmlns:m="http://schemas.openxmlformats.org/officeDocument/2006/math">
                    <m:r>
                      <a:rPr lang="en-US" sz="2400" i="1" smtClean="0">
                        <a:solidFill>
                          <a:schemeClr val="accent6">
                            <a:lumMod val="75000"/>
                          </a:schemeClr>
                        </a:solidFill>
                        <a:latin typeface="Cambria Math" panose="02040503050406030204" pitchFamily="18" charset="0"/>
                      </a:rPr>
                      <m:t>𝑆</m:t>
                    </m:r>
                  </m:oMath>
                </a14:m>
                <a:r>
                  <a:rPr lang="en-US" sz="2400" dirty="0">
                    <a:solidFill>
                      <a:schemeClr val="accent6"/>
                    </a:solidFill>
                  </a:rPr>
                  <a:t> </a:t>
                </a:r>
                <a:r>
                  <a:rPr lang="en-US" sz="2400" dirty="0"/>
                  <a:t>with value </a:t>
                </a:r>
                <a14:m>
                  <m:oMath xmlns:m="http://schemas.openxmlformats.org/officeDocument/2006/math">
                    <m:r>
                      <m:rPr>
                        <m:brk m:alnAt="7"/>
                      </m:rPr>
                      <a:rPr lang="en-US" sz="2400" i="1" smtClean="0">
                        <a:solidFill>
                          <a:schemeClr val="accent6">
                            <a:lumMod val="75000"/>
                          </a:schemeClr>
                        </a:solidFill>
                        <a:latin typeface="Cambria Math" panose="02040503050406030204" pitchFamily="18" charset="0"/>
                      </a:rPr>
                      <m:t>𝑣</m:t>
                    </m:r>
                  </m:oMath>
                </a14:m>
                <a:r>
                  <a:rPr lang="en-US" sz="2400" dirty="0">
                    <a:solidFill>
                      <a:schemeClr val="accent6"/>
                    </a:solidFill>
                  </a:rPr>
                  <a:t> </a:t>
                </a:r>
              </a:p>
              <a:p>
                <a:pPr>
                  <a:lnSpc>
                    <a:spcPct val="130000"/>
                  </a:lnSpc>
                </a:pPr>
                <a:r>
                  <a:rPr lang="en-US" dirty="0"/>
                  <a:t>If all the elements in </a:t>
                </a:r>
                <a14:m>
                  <m:oMath xmlns:m="http://schemas.openxmlformats.org/officeDocument/2006/math">
                    <m:r>
                      <a:rPr lang="en-US" i="1">
                        <a:solidFill>
                          <a:schemeClr val="accent6">
                            <a:lumMod val="75000"/>
                          </a:schemeClr>
                        </a:solidFill>
                        <a:latin typeface="Cambria Math" panose="02040503050406030204" pitchFamily="18" charset="0"/>
                      </a:rPr>
                      <m:t>𝑆</m:t>
                    </m:r>
                  </m:oMath>
                </a14:m>
                <a:r>
                  <a:rPr lang="en-US" dirty="0"/>
                  <a:t> are the same, then              </a:t>
                </a:r>
                <a:endParaRPr lang="en-US" dirty="0">
                  <a:solidFill>
                    <a:schemeClr val="accent6"/>
                  </a:solidFill>
                  <a:latin typeface="Cambria Math" panose="02040503050406030204" pitchFamily="18" charset="0"/>
                </a:endParaRPr>
              </a:p>
              <a:p>
                <a:pPr marL="0" indent="0">
                  <a:lnSpc>
                    <a:spcPct val="130000"/>
                  </a:lnSpc>
                  <a:buFont typeface="Wingdings 2" pitchFamily="18" charset="2"/>
                  <a:buNone/>
                </a:pPr>
                <a14:m>
                  <m:oMathPara xmlns:m="http://schemas.openxmlformats.org/officeDocument/2006/math">
                    <m:oMathParaPr>
                      <m:jc m:val="centerGroup"/>
                    </m:oMathParaPr>
                    <m:oMath xmlns:m="http://schemas.openxmlformats.org/officeDocument/2006/math">
                      <m:r>
                        <a:rPr lang="en-US" i="1" smtClean="0">
                          <a:solidFill>
                            <a:schemeClr val="accent6">
                              <a:lumMod val="75000"/>
                            </a:schemeClr>
                          </a:solidFill>
                          <a:latin typeface="Cambria Math" panose="02040503050406030204" pitchFamily="18" charset="0"/>
                        </a:rPr>
                        <m:t>𝐻</m:t>
                      </m:r>
                      <m:d>
                        <m:dPr>
                          <m:ctrlPr>
                            <a:rPr lang="en-US" i="1">
                              <a:solidFill>
                                <a:schemeClr val="accent6">
                                  <a:lumMod val="75000"/>
                                </a:schemeClr>
                              </a:solidFill>
                              <a:latin typeface="Cambria Math" panose="02040503050406030204" pitchFamily="18" charset="0"/>
                            </a:rPr>
                          </m:ctrlPr>
                        </m:dPr>
                        <m:e>
                          <m:r>
                            <a:rPr lang="en-US" i="1">
                              <a:solidFill>
                                <a:schemeClr val="accent6">
                                  <a:lumMod val="75000"/>
                                </a:schemeClr>
                              </a:solidFill>
                              <a:latin typeface="Cambria Math" panose="02040503050406030204" pitchFamily="18" charset="0"/>
                            </a:rPr>
                            <m:t>𝑆</m:t>
                          </m:r>
                        </m:e>
                      </m:d>
                      <m:r>
                        <a:rPr lang="en-US" i="1">
                          <a:solidFill>
                            <a:schemeClr val="accent6">
                              <a:lumMod val="75000"/>
                            </a:schemeClr>
                          </a:solidFill>
                          <a:latin typeface="Cambria Math" panose="02040503050406030204" pitchFamily="18" charset="0"/>
                        </a:rPr>
                        <m:t>=−1</m:t>
                      </m:r>
                      <m:func>
                        <m:funcPr>
                          <m:ctrlPr>
                            <a:rPr lang="en-US" i="1">
                              <a:solidFill>
                                <a:schemeClr val="accent6">
                                  <a:lumMod val="75000"/>
                                </a:schemeClr>
                              </a:solidFill>
                              <a:latin typeface="Cambria Math" panose="02040503050406030204" pitchFamily="18" charset="0"/>
                            </a:rPr>
                          </m:ctrlPr>
                        </m:funcPr>
                        <m:fName>
                          <m:sSub>
                            <m:sSubPr>
                              <m:ctrlPr>
                                <a:rPr lang="en-US" i="1">
                                  <a:solidFill>
                                    <a:schemeClr val="accent6">
                                      <a:lumMod val="75000"/>
                                    </a:schemeClr>
                                  </a:solidFill>
                                  <a:latin typeface="Cambria Math" panose="02040503050406030204" pitchFamily="18" charset="0"/>
                                </a:rPr>
                              </m:ctrlPr>
                            </m:sSubPr>
                            <m:e>
                              <m:r>
                                <m:rPr>
                                  <m:sty m:val="p"/>
                                </m:rPr>
                                <a:rPr lang="en-US">
                                  <a:solidFill>
                                    <a:schemeClr val="accent6">
                                      <a:lumMod val="75000"/>
                                    </a:schemeClr>
                                  </a:solidFill>
                                  <a:latin typeface="Cambria Math" panose="02040503050406030204" pitchFamily="18" charset="0"/>
                                </a:rPr>
                                <m:t>log</m:t>
                              </m:r>
                            </m:e>
                            <m:sub>
                              <m:r>
                                <a:rPr lang="en-US" i="1">
                                  <a:solidFill>
                                    <a:schemeClr val="accent6">
                                      <a:lumMod val="75000"/>
                                    </a:schemeClr>
                                  </a:solidFill>
                                  <a:latin typeface="Cambria Math" panose="02040503050406030204" pitchFamily="18" charset="0"/>
                                </a:rPr>
                                <m:t>2</m:t>
                              </m:r>
                            </m:sub>
                          </m:sSub>
                        </m:fName>
                        <m:e>
                          <m:d>
                            <m:dPr>
                              <m:ctrlPr>
                                <a:rPr lang="en-US" i="1">
                                  <a:solidFill>
                                    <a:schemeClr val="accent6">
                                      <a:lumMod val="75000"/>
                                    </a:schemeClr>
                                  </a:solidFill>
                                  <a:latin typeface="Cambria Math" panose="02040503050406030204" pitchFamily="18" charset="0"/>
                                </a:rPr>
                              </m:ctrlPr>
                            </m:dPr>
                            <m:e>
                              <m:r>
                                <a:rPr lang="en-US" i="1">
                                  <a:solidFill>
                                    <a:schemeClr val="accent6">
                                      <a:lumMod val="75000"/>
                                    </a:schemeClr>
                                  </a:solidFill>
                                  <a:latin typeface="Cambria Math" panose="02040503050406030204" pitchFamily="18" charset="0"/>
                                </a:rPr>
                                <m:t>1</m:t>
                              </m:r>
                            </m:e>
                          </m:d>
                          <m:r>
                            <a:rPr lang="en-US" i="1">
                              <a:solidFill>
                                <a:schemeClr val="accent6">
                                  <a:lumMod val="75000"/>
                                </a:schemeClr>
                              </a:solidFill>
                              <a:latin typeface="Cambria Math" panose="02040503050406030204" pitchFamily="18" charset="0"/>
                            </a:rPr>
                            <m:t>=0</m:t>
                          </m:r>
                        </m:e>
                      </m:func>
                    </m:oMath>
                  </m:oMathPara>
                </a14:m>
                <a:endParaRPr lang="en-US" dirty="0">
                  <a:solidFill>
                    <a:schemeClr val="accent6">
                      <a:lumMod val="75000"/>
                    </a:schemeClr>
                  </a:solidFill>
                </a:endParaRPr>
              </a:p>
            </p:txBody>
          </p:sp>
        </mc:Choice>
        <mc:Fallback xmlns="">
          <p:sp>
            <p:nvSpPr>
              <p:cNvPr id="7" name="Content Placeholder 2">
                <a:extLst>
                  <a:ext uri="{FF2B5EF4-FFF2-40B4-BE49-F238E27FC236}">
                    <a16:creationId xmlns:a16="http://schemas.microsoft.com/office/drawing/2014/main" id="{47B86DCF-BEBA-2C63-E30D-A1AA278BB9FD}"/>
                  </a:ext>
                </a:extLst>
              </p:cNvPr>
              <p:cNvSpPr txBox="1">
                <a:spLocks noRot="1" noChangeAspect="1" noMove="1" noResize="1" noEditPoints="1" noAdjustHandles="1" noChangeArrowheads="1" noChangeShapeType="1" noTextEdit="1"/>
              </p:cNvSpPr>
              <p:nvPr/>
            </p:nvSpPr>
            <p:spPr>
              <a:xfrm>
                <a:off x="3869267" y="366735"/>
                <a:ext cx="7640245" cy="5120640"/>
              </a:xfrm>
              <a:prstGeom prst="rect">
                <a:avLst/>
              </a:prstGeom>
              <a:blipFill>
                <a:blip r:embed="rId3"/>
                <a:stretch>
                  <a:fillRect l="-995"/>
                </a:stretch>
              </a:blipFill>
            </p:spPr>
            <p:txBody>
              <a:bodyPr/>
              <a:lstStyle/>
              <a:p>
                <a:r>
                  <a:rPr lang="en-US">
                    <a:noFill/>
                  </a:rPr>
                  <a:t> </a:t>
                </a:r>
              </a:p>
            </p:txBody>
          </p:sp>
        </mc:Fallback>
      </mc:AlternateContent>
    </p:spTree>
    <p:extLst>
      <p:ext uri="{BB962C8B-B14F-4D97-AF65-F5344CB8AC3E}">
        <p14:creationId xmlns:p14="http://schemas.microsoft.com/office/powerpoint/2010/main" val="3993731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xEl>
                                              <p:pRg st="4" end="4"/>
                                            </p:txEl>
                                          </p:spTgt>
                                        </p:tgtEl>
                                        <p:attrNameLst>
                                          <p:attrName>style.visibility</p:attrName>
                                        </p:attrNameLst>
                                      </p:cBhvr>
                                      <p:to>
                                        <p:strVal val="visible"/>
                                      </p:to>
                                    </p:set>
                                    <p:animEffect transition="in" filter="dissolve">
                                      <p:cBhvr>
                                        <p:cTn id="7" dur="250"/>
                                        <p:tgtEl>
                                          <p:spTgt spid="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C5F289-C252-5B78-4CD8-AE79AFAEE57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243C762-E200-E542-B24E-A093AC8C0072}"/>
              </a:ext>
            </a:extLst>
          </p:cNvPr>
          <p:cNvSpPr>
            <a:spLocks noGrp="1"/>
          </p:cNvSpPr>
          <p:nvPr>
            <p:ph type="title"/>
          </p:nvPr>
        </p:nvSpPr>
        <p:spPr/>
        <p:txBody>
          <a:bodyPr/>
          <a:lstStyle/>
          <a:p>
            <a:r>
              <a:rPr lang="en-US" dirty="0"/>
              <a:t>Entropy</a:t>
            </a:r>
          </a:p>
        </p:txBody>
      </p:sp>
      <p:sp>
        <p:nvSpPr>
          <p:cNvPr id="5" name="TextBox 4">
            <a:extLst>
              <a:ext uri="{FF2B5EF4-FFF2-40B4-BE49-F238E27FC236}">
                <a16:creationId xmlns:a16="http://schemas.microsoft.com/office/drawing/2014/main" id="{447E9A37-C905-8807-5B57-4AAA15E66A2A}"/>
              </a:ext>
            </a:extLst>
          </p:cNvPr>
          <p:cNvSpPr txBox="1"/>
          <p:nvPr/>
        </p:nvSpPr>
        <p:spPr>
          <a:xfrm>
            <a:off x="4140683" y="2800462"/>
            <a:ext cx="65" cy="369332"/>
          </a:xfrm>
          <a:prstGeom prst="rect">
            <a:avLst/>
          </a:prstGeom>
          <a:noFill/>
        </p:spPr>
        <p:txBody>
          <a:bodyPr wrap="none" lIns="0" tIns="0" rIns="0" bIns="0" rtlCol="0">
            <a:spAutoFit/>
          </a:bodyPr>
          <a:lstStyle/>
          <a:p>
            <a:endParaRPr lang="en-US" sz="2400" dirty="0">
              <a:solidFill>
                <a:schemeClr val="accent6"/>
              </a:solidFill>
            </a:endParaRPr>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C98B23D5-3740-F5EA-7E6D-CAD1250786D7}"/>
                  </a:ext>
                </a:extLst>
              </p:cNvPr>
              <p:cNvSpPr txBox="1">
                <a:spLocks/>
              </p:cNvSpPr>
              <p:nvPr/>
            </p:nvSpPr>
            <p:spPr>
              <a:xfrm>
                <a:off x="3865551" y="578610"/>
                <a:ext cx="7640245" cy="5120640"/>
              </a:xfrm>
              <a:prstGeom prst="rect">
                <a:avLst/>
              </a:prstGeom>
            </p:spPr>
            <p:txBody>
              <a:bodyPr vert="horz" lIns="91440" tIns="45720" rIns="91440" bIns="45720" rtlCol="0" anchor="ctr">
                <a:no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400" kern="1200">
                    <a:solidFill>
                      <a:schemeClr val="tx1">
                        <a:lumMod val="65000"/>
                        <a:lumOff val="35000"/>
                      </a:schemeClr>
                    </a:solidFill>
                    <a:latin typeface="Calibri" panose="020F0502020204030204" pitchFamily="34" charset="0"/>
                    <a:ea typeface="+mn-ea"/>
                    <a:cs typeface="Calibri" panose="020F0502020204030204" pitchFamily="34" charset="0"/>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2000" kern="1200">
                    <a:solidFill>
                      <a:schemeClr val="tx1">
                        <a:lumMod val="65000"/>
                        <a:lumOff val="35000"/>
                      </a:schemeClr>
                    </a:solidFill>
                    <a:latin typeface="Calibri" panose="020F0502020204030204" pitchFamily="34" charset="0"/>
                    <a:ea typeface="+mn-ea"/>
                    <a:cs typeface="Calibri" panose="020F0502020204030204" pitchFamily="34" charset="0"/>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Calibri" panose="020F0502020204030204" pitchFamily="34" charset="0"/>
                    <a:ea typeface="+mn-ea"/>
                    <a:cs typeface="Calibri" panose="020F0502020204030204" pitchFamily="34" charset="0"/>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Calibri" panose="020F0502020204030204" pitchFamily="34" charset="0"/>
                    <a:ea typeface="+mn-ea"/>
                    <a:cs typeface="Calibri" panose="020F0502020204030204" pitchFamily="34" charset="0"/>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Calibri" panose="020F0502020204030204" pitchFamily="34" charset="0"/>
                    <a:ea typeface="+mn-ea"/>
                    <a:cs typeface="Calibri" panose="020F0502020204030204" pitchFamily="34" charset="0"/>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a:lnSpc>
                    <a:spcPct val="130000"/>
                  </a:lnSpc>
                </a:pPr>
                <a:r>
                  <a:rPr lang="en-US" dirty="0"/>
                  <a:t>Entropy of a collection of values </a:t>
                </a:r>
                <a14:m>
                  <m:oMath xmlns:m="http://schemas.openxmlformats.org/officeDocument/2006/math">
                    <m:r>
                      <a:rPr lang="en-US" i="1">
                        <a:solidFill>
                          <a:schemeClr val="accent6">
                            <a:lumMod val="75000"/>
                          </a:schemeClr>
                        </a:solidFill>
                        <a:latin typeface="Cambria Math" panose="02040503050406030204" pitchFamily="18" charset="0"/>
                      </a:rPr>
                      <m:t>𝑆</m:t>
                    </m:r>
                  </m:oMath>
                </a14:m>
                <a:r>
                  <a:rPr lang="en-US" dirty="0"/>
                  <a:t>: </a:t>
                </a:r>
                <a:br>
                  <a:rPr lang="en-US" dirty="0"/>
                </a:br>
                <a:endParaRPr lang="en-US" dirty="0"/>
              </a:p>
              <a:p>
                <a:pPr marL="0" indent="0">
                  <a:lnSpc>
                    <a:spcPct val="130000"/>
                  </a:lnSpc>
                  <a:buFont typeface="Wingdings 2" pitchFamily="18" charset="2"/>
                  <a:buNone/>
                </a:pPr>
                <a14:m>
                  <m:oMathPara xmlns:m="http://schemas.openxmlformats.org/officeDocument/2006/math">
                    <m:oMathParaPr>
                      <m:jc m:val="centerGroup"/>
                    </m:oMathParaPr>
                    <m:oMath xmlns:m="http://schemas.openxmlformats.org/officeDocument/2006/math">
                      <m:r>
                        <a:rPr lang="en-US" i="1" smtClean="0">
                          <a:solidFill>
                            <a:schemeClr val="accent6">
                              <a:lumMod val="75000"/>
                            </a:schemeClr>
                          </a:solidFill>
                          <a:latin typeface="Cambria Math" panose="02040503050406030204" pitchFamily="18" charset="0"/>
                        </a:rPr>
                        <m:t>𝐻</m:t>
                      </m:r>
                      <m:d>
                        <m:dPr>
                          <m:ctrlPr>
                            <a:rPr lang="en-US" i="1">
                              <a:solidFill>
                                <a:schemeClr val="accent6">
                                  <a:lumMod val="75000"/>
                                </a:schemeClr>
                              </a:solidFill>
                              <a:latin typeface="Cambria Math" panose="02040503050406030204" pitchFamily="18" charset="0"/>
                            </a:rPr>
                          </m:ctrlPr>
                        </m:dPr>
                        <m:e>
                          <m:r>
                            <a:rPr lang="en-US" i="1">
                              <a:solidFill>
                                <a:schemeClr val="accent6">
                                  <a:lumMod val="75000"/>
                                </a:schemeClr>
                              </a:solidFill>
                              <a:latin typeface="Cambria Math" panose="02040503050406030204" pitchFamily="18" charset="0"/>
                            </a:rPr>
                            <m:t>𝑆</m:t>
                          </m:r>
                        </m:e>
                      </m:d>
                      <m:r>
                        <a:rPr lang="en-US" i="1">
                          <a:solidFill>
                            <a:schemeClr val="accent6">
                              <a:lumMod val="75000"/>
                            </a:schemeClr>
                          </a:solidFill>
                          <a:latin typeface="Cambria Math" panose="02040503050406030204" pitchFamily="18" charset="0"/>
                        </a:rPr>
                        <m:t>=</m:t>
                      </m:r>
                      <m:r>
                        <a:rPr lang="en-US" i="1" smtClean="0">
                          <a:solidFill>
                            <a:schemeClr val="accent6">
                              <a:lumMod val="75000"/>
                            </a:schemeClr>
                          </a:solidFill>
                          <a:latin typeface="Cambria Math" panose="02040503050406030204" pitchFamily="18" charset="0"/>
                        </a:rPr>
                        <m:t>−</m:t>
                      </m:r>
                      <m:nary>
                        <m:naryPr>
                          <m:chr m:val="∑"/>
                          <m:supHide m:val="on"/>
                          <m:ctrlPr>
                            <a:rPr lang="en-US" i="1">
                              <a:solidFill>
                                <a:schemeClr val="accent6">
                                  <a:lumMod val="75000"/>
                                </a:schemeClr>
                              </a:solidFill>
                              <a:latin typeface="Cambria Math" panose="02040503050406030204" pitchFamily="18" charset="0"/>
                            </a:rPr>
                          </m:ctrlPr>
                        </m:naryPr>
                        <m:sub>
                          <m:r>
                            <m:rPr>
                              <m:brk m:alnAt="7"/>
                            </m:rPr>
                            <a:rPr lang="en-US" i="1">
                              <a:solidFill>
                                <a:schemeClr val="accent6">
                                  <a:lumMod val="75000"/>
                                </a:schemeClr>
                              </a:solidFill>
                              <a:latin typeface="Cambria Math" panose="02040503050406030204" pitchFamily="18" charset="0"/>
                            </a:rPr>
                            <m:t>𝑣</m:t>
                          </m:r>
                          <m:r>
                            <a:rPr lang="en-US" i="1">
                              <a:solidFill>
                                <a:schemeClr val="accent6">
                                  <a:lumMod val="75000"/>
                                </a:schemeClr>
                              </a:solidFill>
                              <a:latin typeface="Cambria Math" panose="02040503050406030204" pitchFamily="18" charset="0"/>
                            </a:rPr>
                            <m:t> ∈ </m:t>
                          </m:r>
                          <m:r>
                            <a:rPr lang="en-US" i="1">
                              <a:solidFill>
                                <a:schemeClr val="accent6">
                                  <a:lumMod val="75000"/>
                                </a:schemeClr>
                              </a:solidFill>
                              <a:latin typeface="Cambria Math" panose="02040503050406030204" pitchFamily="18" charset="0"/>
                            </a:rPr>
                            <m:t>𝑉</m:t>
                          </m:r>
                          <m:d>
                            <m:dPr>
                              <m:ctrlPr>
                                <a:rPr lang="en-US" i="1">
                                  <a:solidFill>
                                    <a:schemeClr val="accent6">
                                      <a:lumMod val="75000"/>
                                    </a:schemeClr>
                                  </a:solidFill>
                                  <a:latin typeface="Cambria Math" panose="02040503050406030204" pitchFamily="18" charset="0"/>
                                </a:rPr>
                              </m:ctrlPr>
                            </m:dPr>
                            <m:e>
                              <m:r>
                                <m:rPr>
                                  <m:brk m:alnAt="7"/>
                                </m:rPr>
                                <a:rPr lang="en-US" i="1">
                                  <a:solidFill>
                                    <a:schemeClr val="accent6">
                                      <a:lumMod val="75000"/>
                                    </a:schemeClr>
                                  </a:solidFill>
                                  <a:latin typeface="Cambria Math" panose="02040503050406030204" pitchFamily="18" charset="0"/>
                                </a:rPr>
                                <m:t>𝑆</m:t>
                              </m:r>
                            </m:e>
                          </m:d>
                        </m:sub>
                        <m:sup/>
                        <m:e>
                          <m:f>
                            <m:fPr>
                              <m:ctrlPr>
                                <a:rPr lang="en-US" i="1">
                                  <a:solidFill>
                                    <a:schemeClr val="accent6">
                                      <a:lumMod val="75000"/>
                                    </a:schemeClr>
                                  </a:solidFill>
                                  <a:latin typeface="Cambria Math" panose="02040503050406030204" pitchFamily="18" charset="0"/>
                                </a:rPr>
                              </m:ctrlPr>
                            </m:fPr>
                            <m:num>
                              <m:r>
                                <a:rPr lang="en-US" i="1">
                                  <a:solidFill>
                                    <a:schemeClr val="accent6">
                                      <a:lumMod val="75000"/>
                                    </a:schemeClr>
                                  </a:solidFill>
                                  <a:latin typeface="Cambria Math" panose="02040503050406030204" pitchFamily="18" charset="0"/>
                                </a:rPr>
                                <m:t>|</m:t>
                              </m:r>
                              <m:sSub>
                                <m:sSubPr>
                                  <m:ctrlPr>
                                    <a:rPr lang="en-US" i="1">
                                      <a:solidFill>
                                        <a:schemeClr val="accent6">
                                          <a:lumMod val="75000"/>
                                        </a:schemeClr>
                                      </a:solidFill>
                                      <a:latin typeface="Cambria Math" panose="02040503050406030204" pitchFamily="18" charset="0"/>
                                    </a:rPr>
                                  </m:ctrlPr>
                                </m:sSubPr>
                                <m:e>
                                  <m:r>
                                    <a:rPr lang="en-US" i="1">
                                      <a:solidFill>
                                        <a:schemeClr val="accent6">
                                          <a:lumMod val="75000"/>
                                        </a:schemeClr>
                                      </a:solidFill>
                                      <a:latin typeface="Cambria Math" panose="02040503050406030204" pitchFamily="18" charset="0"/>
                                    </a:rPr>
                                    <m:t>𝑆</m:t>
                                  </m:r>
                                </m:e>
                                <m:sub>
                                  <m:r>
                                    <a:rPr lang="en-US" i="1">
                                      <a:solidFill>
                                        <a:schemeClr val="accent6">
                                          <a:lumMod val="75000"/>
                                        </a:schemeClr>
                                      </a:solidFill>
                                      <a:latin typeface="Cambria Math" panose="02040503050406030204" pitchFamily="18" charset="0"/>
                                    </a:rPr>
                                    <m:t>𝑣</m:t>
                                  </m:r>
                                </m:sub>
                              </m:sSub>
                              <m:r>
                                <a:rPr lang="en-US" i="1">
                                  <a:solidFill>
                                    <a:schemeClr val="accent6">
                                      <a:lumMod val="75000"/>
                                    </a:schemeClr>
                                  </a:solidFill>
                                  <a:latin typeface="Cambria Math" panose="02040503050406030204" pitchFamily="18" charset="0"/>
                                </a:rPr>
                                <m:t>|</m:t>
                              </m:r>
                            </m:num>
                            <m:den>
                              <m:r>
                                <a:rPr lang="en-US" i="1">
                                  <a:solidFill>
                                    <a:schemeClr val="accent6">
                                      <a:lumMod val="75000"/>
                                    </a:schemeClr>
                                  </a:solidFill>
                                  <a:latin typeface="Cambria Math" panose="02040503050406030204" pitchFamily="18" charset="0"/>
                                </a:rPr>
                                <m:t>|</m:t>
                              </m:r>
                              <m:r>
                                <a:rPr lang="en-US" i="1">
                                  <a:solidFill>
                                    <a:schemeClr val="accent6">
                                      <a:lumMod val="75000"/>
                                    </a:schemeClr>
                                  </a:solidFill>
                                  <a:latin typeface="Cambria Math" panose="02040503050406030204" pitchFamily="18" charset="0"/>
                                </a:rPr>
                                <m:t>𝑆</m:t>
                              </m:r>
                              <m:r>
                                <a:rPr lang="en-US" i="1">
                                  <a:solidFill>
                                    <a:schemeClr val="accent6">
                                      <a:lumMod val="75000"/>
                                    </a:schemeClr>
                                  </a:solidFill>
                                  <a:latin typeface="Cambria Math" panose="02040503050406030204" pitchFamily="18" charset="0"/>
                                </a:rPr>
                                <m:t>|</m:t>
                              </m:r>
                            </m:den>
                          </m:f>
                          <m:func>
                            <m:funcPr>
                              <m:ctrlPr>
                                <a:rPr lang="en-US" i="1">
                                  <a:solidFill>
                                    <a:schemeClr val="accent6">
                                      <a:lumMod val="75000"/>
                                    </a:schemeClr>
                                  </a:solidFill>
                                  <a:latin typeface="Cambria Math" panose="02040503050406030204" pitchFamily="18" charset="0"/>
                                </a:rPr>
                              </m:ctrlPr>
                            </m:funcPr>
                            <m:fName>
                              <m:sSub>
                                <m:sSubPr>
                                  <m:ctrlPr>
                                    <a:rPr lang="en-US" i="1">
                                      <a:solidFill>
                                        <a:schemeClr val="accent6">
                                          <a:lumMod val="75000"/>
                                        </a:schemeClr>
                                      </a:solidFill>
                                      <a:latin typeface="Cambria Math" panose="02040503050406030204" pitchFamily="18" charset="0"/>
                                    </a:rPr>
                                  </m:ctrlPr>
                                </m:sSubPr>
                                <m:e>
                                  <m:r>
                                    <m:rPr>
                                      <m:sty m:val="p"/>
                                    </m:rPr>
                                    <a:rPr lang="en-US">
                                      <a:solidFill>
                                        <a:schemeClr val="accent6">
                                          <a:lumMod val="75000"/>
                                        </a:schemeClr>
                                      </a:solidFill>
                                      <a:latin typeface="Cambria Math" panose="02040503050406030204" pitchFamily="18" charset="0"/>
                                    </a:rPr>
                                    <m:t>log</m:t>
                                  </m:r>
                                </m:e>
                                <m:sub>
                                  <m:r>
                                    <a:rPr lang="en-US">
                                      <a:solidFill>
                                        <a:schemeClr val="accent6">
                                          <a:lumMod val="75000"/>
                                        </a:schemeClr>
                                      </a:solidFill>
                                      <a:latin typeface="Cambria Math" panose="02040503050406030204" pitchFamily="18" charset="0"/>
                                    </a:rPr>
                                    <m:t>2</m:t>
                                  </m:r>
                                </m:sub>
                              </m:sSub>
                            </m:fName>
                            <m:e>
                              <m:d>
                                <m:dPr>
                                  <m:ctrlPr>
                                    <a:rPr lang="en-US" i="1">
                                      <a:solidFill>
                                        <a:schemeClr val="accent6">
                                          <a:lumMod val="75000"/>
                                        </a:schemeClr>
                                      </a:solidFill>
                                      <a:latin typeface="Cambria Math" panose="02040503050406030204" pitchFamily="18" charset="0"/>
                                    </a:rPr>
                                  </m:ctrlPr>
                                </m:dPr>
                                <m:e>
                                  <m:f>
                                    <m:fPr>
                                      <m:ctrlPr>
                                        <a:rPr lang="en-US" i="1">
                                          <a:solidFill>
                                            <a:schemeClr val="accent6">
                                              <a:lumMod val="75000"/>
                                            </a:schemeClr>
                                          </a:solidFill>
                                          <a:latin typeface="Cambria Math" panose="02040503050406030204" pitchFamily="18" charset="0"/>
                                        </a:rPr>
                                      </m:ctrlPr>
                                    </m:fPr>
                                    <m:num>
                                      <m:r>
                                        <a:rPr lang="en-US" i="1">
                                          <a:solidFill>
                                            <a:schemeClr val="accent6">
                                              <a:lumMod val="75000"/>
                                            </a:schemeClr>
                                          </a:solidFill>
                                          <a:latin typeface="Cambria Math" panose="02040503050406030204" pitchFamily="18" charset="0"/>
                                        </a:rPr>
                                        <m:t>|</m:t>
                                      </m:r>
                                      <m:sSub>
                                        <m:sSubPr>
                                          <m:ctrlPr>
                                            <a:rPr lang="en-US" i="1">
                                              <a:solidFill>
                                                <a:schemeClr val="accent6">
                                                  <a:lumMod val="75000"/>
                                                </a:schemeClr>
                                              </a:solidFill>
                                              <a:latin typeface="Cambria Math" panose="02040503050406030204" pitchFamily="18" charset="0"/>
                                            </a:rPr>
                                          </m:ctrlPr>
                                        </m:sSubPr>
                                        <m:e>
                                          <m:r>
                                            <a:rPr lang="en-US" i="1">
                                              <a:solidFill>
                                                <a:schemeClr val="accent6">
                                                  <a:lumMod val="75000"/>
                                                </a:schemeClr>
                                              </a:solidFill>
                                              <a:latin typeface="Cambria Math" panose="02040503050406030204" pitchFamily="18" charset="0"/>
                                            </a:rPr>
                                            <m:t>𝑆</m:t>
                                          </m:r>
                                        </m:e>
                                        <m:sub>
                                          <m:r>
                                            <a:rPr lang="en-US" i="1">
                                              <a:solidFill>
                                                <a:schemeClr val="accent6">
                                                  <a:lumMod val="75000"/>
                                                </a:schemeClr>
                                              </a:solidFill>
                                              <a:latin typeface="Cambria Math" panose="02040503050406030204" pitchFamily="18" charset="0"/>
                                            </a:rPr>
                                            <m:t>𝑣</m:t>
                                          </m:r>
                                        </m:sub>
                                      </m:sSub>
                                      <m:r>
                                        <a:rPr lang="en-US" i="1">
                                          <a:solidFill>
                                            <a:schemeClr val="accent6">
                                              <a:lumMod val="75000"/>
                                            </a:schemeClr>
                                          </a:solidFill>
                                          <a:latin typeface="Cambria Math" panose="02040503050406030204" pitchFamily="18" charset="0"/>
                                        </a:rPr>
                                        <m:t>|</m:t>
                                      </m:r>
                                    </m:num>
                                    <m:den>
                                      <m:r>
                                        <a:rPr lang="en-US" i="1">
                                          <a:solidFill>
                                            <a:schemeClr val="accent6">
                                              <a:lumMod val="75000"/>
                                            </a:schemeClr>
                                          </a:solidFill>
                                          <a:latin typeface="Cambria Math" panose="02040503050406030204" pitchFamily="18" charset="0"/>
                                        </a:rPr>
                                        <m:t>|</m:t>
                                      </m:r>
                                      <m:r>
                                        <a:rPr lang="en-US" i="1">
                                          <a:solidFill>
                                            <a:schemeClr val="accent6">
                                              <a:lumMod val="75000"/>
                                            </a:schemeClr>
                                          </a:solidFill>
                                          <a:latin typeface="Cambria Math" panose="02040503050406030204" pitchFamily="18" charset="0"/>
                                        </a:rPr>
                                        <m:t>𝑆</m:t>
                                      </m:r>
                                      <m:r>
                                        <a:rPr lang="en-US" i="1">
                                          <a:solidFill>
                                            <a:schemeClr val="accent6">
                                              <a:lumMod val="75000"/>
                                            </a:schemeClr>
                                          </a:solidFill>
                                          <a:latin typeface="Cambria Math" panose="02040503050406030204" pitchFamily="18" charset="0"/>
                                        </a:rPr>
                                        <m:t>|</m:t>
                                      </m:r>
                                    </m:den>
                                  </m:f>
                                </m:e>
                              </m:d>
                            </m:e>
                          </m:func>
                        </m:e>
                      </m:nary>
                    </m:oMath>
                  </m:oMathPara>
                </a14:m>
                <a:endParaRPr lang="en-US" dirty="0"/>
              </a:p>
              <a:p>
                <a:pPr marL="12700" lvl="1" indent="0">
                  <a:lnSpc>
                    <a:spcPct val="130000"/>
                  </a:lnSpc>
                  <a:buFont typeface="Wingdings 2" pitchFamily="18" charset="2"/>
                  <a:buNone/>
                </a:pPr>
                <a:r>
                  <a:rPr lang="en-US" sz="2400" dirty="0"/>
                  <a:t>where</a:t>
                </a:r>
                <a:r>
                  <a:rPr lang="en-US" sz="2400" i="1" dirty="0">
                    <a:solidFill>
                      <a:schemeClr val="accent6"/>
                    </a:solidFill>
                  </a:rPr>
                  <a:t> </a:t>
                </a:r>
                <a14:m>
                  <m:oMath xmlns:m="http://schemas.openxmlformats.org/officeDocument/2006/math">
                    <m:r>
                      <a:rPr lang="en-US" sz="2400" i="1" smtClean="0">
                        <a:solidFill>
                          <a:schemeClr val="accent6">
                            <a:lumMod val="75000"/>
                          </a:schemeClr>
                        </a:solidFill>
                        <a:latin typeface="Cambria Math" panose="02040503050406030204" pitchFamily="18" charset="0"/>
                      </a:rPr>
                      <m:t>𝑉</m:t>
                    </m:r>
                    <m:d>
                      <m:dPr>
                        <m:ctrlPr>
                          <a:rPr lang="en-US" sz="2400" i="1">
                            <a:solidFill>
                              <a:schemeClr val="accent6">
                                <a:lumMod val="75000"/>
                              </a:schemeClr>
                            </a:solidFill>
                            <a:latin typeface="Cambria Math" panose="02040503050406030204" pitchFamily="18" charset="0"/>
                          </a:rPr>
                        </m:ctrlPr>
                      </m:dPr>
                      <m:e>
                        <m:r>
                          <a:rPr lang="en-US" sz="2400" i="1">
                            <a:solidFill>
                              <a:schemeClr val="accent6">
                                <a:lumMod val="75000"/>
                              </a:schemeClr>
                            </a:solidFill>
                            <a:latin typeface="Cambria Math" panose="02040503050406030204" pitchFamily="18" charset="0"/>
                          </a:rPr>
                          <m:t>𝑆</m:t>
                        </m:r>
                      </m:e>
                    </m:d>
                  </m:oMath>
                </a14:m>
                <a:r>
                  <a:rPr lang="en-US" sz="2400" i="1" dirty="0">
                    <a:solidFill>
                      <a:schemeClr val="accent6">
                        <a:lumMod val="75000"/>
                      </a:schemeClr>
                    </a:solidFill>
                  </a:rPr>
                  <a:t> </a:t>
                </a:r>
                <a:r>
                  <a:rPr lang="en-US" sz="2400" dirty="0"/>
                  <a:t>is the set of unique values in</a:t>
                </a:r>
                <a:r>
                  <a:rPr lang="en-US" sz="2400" i="1" dirty="0">
                    <a:solidFill>
                      <a:schemeClr val="accent6"/>
                    </a:solidFill>
                  </a:rPr>
                  <a:t> </a:t>
                </a:r>
                <a14:m>
                  <m:oMath xmlns:m="http://schemas.openxmlformats.org/officeDocument/2006/math">
                    <m:r>
                      <a:rPr lang="en-US" sz="2400" i="1" smtClean="0">
                        <a:solidFill>
                          <a:schemeClr val="accent6">
                            <a:lumMod val="75000"/>
                          </a:schemeClr>
                        </a:solidFill>
                        <a:latin typeface="Cambria Math" panose="02040503050406030204" pitchFamily="18" charset="0"/>
                      </a:rPr>
                      <m:t>𝑆</m:t>
                    </m:r>
                  </m:oMath>
                </a14:m>
                <a:r>
                  <a:rPr lang="en-US" sz="2400" dirty="0">
                    <a:solidFill>
                      <a:schemeClr val="accent6">
                        <a:lumMod val="75000"/>
                      </a:schemeClr>
                    </a:solidFill>
                  </a:rPr>
                  <a:t>  </a:t>
                </a:r>
                <a:endParaRPr lang="en-US" sz="2400" dirty="0"/>
              </a:p>
              <a:p>
                <a:pPr marL="12700" lvl="1" indent="0">
                  <a:lnSpc>
                    <a:spcPct val="130000"/>
                  </a:lnSpc>
                  <a:buFont typeface="Wingdings 2" pitchFamily="18" charset="2"/>
                  <a:buNone/>
                </a:pPr>
                <a:r>
                  <a:rPr lang="en-US" sz="2400" dirty="0">
                    <a:solidFill>
                      <a:schemeClr val="accent6"/>
                    </a:solidFill>
                  </a:rPr>
                  <a:t>             </a:t>
                </a:r>
                <a14:m>
                  <m:oMath xmlns:m="http://schemas.openxmlformats.org/officeDocument/2006/math">
                    <m:sSub>
                      <m:sSubPr>
                        <m:ctrlPr>
                          <a:rPr lang="en-US" sz="2400" i="1" smtClean="0">
                            <a:solidFill>
                              <a:schemeClr val="accent6">
                                <a:lumMod val="75000"/>
                              </a:schemeClr>
                            </a:solidFill>
                            <a:latin typeface="Cambria Math" panose="02040503050406030204" pitchFamily="18" charset="0"/>
                          </a:rPr>
                        </m:ctrlPr>
                      </m:sSubPr>
                      <m:e>
                        <m:r>
                          <a:rPr lang="en-US" sz="2400" i="1" smtClean="0">
                            <a:solidFill>
                              <a:schemeClr val="accent6">
                                <a:lumMod val="75000"/>
                              </a:schemeClr>
                            </a:solidFill>
                            <a:latin typeface="Cambria Math" panose="02040503050406030204" pitchFamily="18" charset="0"/>
                          </a:rPr>
                          <m:t>𝑆</m:t>
                        </m:r>
                      </m:e>
                      <m:sub>
                        <m:r>
                          <a:rPr lang="en-US" sz="2400" i="1">
                            <a:solidFill>
                              <a:schemeClr val="accent6">
                                <a:lumMod val="75000"/>
                              </a:schemeClr>
                            </a:solidFill>
                            <a:latin typeface="Cambria Math" panose="02040503050406030204" pitchFamily="18" charset="0"/>
                          </a:rPr>
                          <m:t>𝑣</m:t>
                        </m:r>
                      </m:sub>
                    </m:sSub>
                  </m:oMath>
                </a14:m>
                <a:r>
                  <a:rPr lang="en-US" sz="2400" dirty="0">
                    <a:solidFill>
                      <a:schemeClr val="accent6">
                        <a:lumMod val="75000"/>
                      </a:schemeClr>
                    </a:solidFill>
                  </a:rPr>
                  <a:t> </a:t>
                </a:r>
                <a:r>
                  <a:rPr lang="en-US" sz="2400" dirty="0"/>
                  <a:t>is the collection of elements in</a:t>
                </a:r>
                <a:r>
                  <a:rPr lang="en-US" sz="2400" dirty="0">
                    <a:solidFill>
                      <a:schemeClr val="accent6"/>
                    </a:solidFill>
                  </a:rPr>
                  <a:t> </a:t>
                </a:r>
                <a14:m>
                  <m:oMath xmlns:m="http://schemas.openxmlformats.org/officeDocument/2006/math">
                    <m:r>
                      <a:rPr lang="en-US" sz="2400" i="1" smtClean="0">
                        <a:solidFill>
                          <a:schemeClr val="accent6">
                            <a:lumMod val="75000"/>
                          </a:schemeClr>
                        </a:solidFill>
                        <a:latin typeface="Cambria Math" panose="02040503050406030204" pitchFamily="18" charset="0"/>
                      </a:rPr>
                      <m:t>𝑆</m:t>
                    </m:r>
                  </m:oMath>
                </a14:m>
                <a:r>
                  <a:rPr lang="en-US" sz="2400" dirty="0">
                    <a:solidFill>
                      <a:schemeClr val="accent6"/>
                    </a:solidFill>
                  </a:rPr>
                  <a:t> </a:t>
                </a:r>
                <a:r>
                  <a:rPr lang="en-US" sz="2400" dirty="0"/>
                  <a:t>with value </a:t>
                </a:r>
                <a14:m>
                  <m:oMath xmlns:m="http://schemas.openxmlformats.org/officeDocument/2006/math">
                    <m:r>
                      <m:rPr>
                        <m:brk m:alnAt="7"/>
                      </m:rPr>
                      <a:rPr lang="en-US" sz="2400" i="1" smtClean="0">
                        <a:solidFill>
                          <a:schemeClr val="accent6">
                            <a:lumMod val="75000"/>
                          </a:schemeClr>
                        </a:solidFill>
                        <a:latin typeface="Cambria Math" panose="02040503050406030204" pitchFamily="18" charset="0"/>
                      </a:rPr>
                      <m:t>𝑣</m:t>
                    </m:r>
                  </m:oMath>
                </a14:m>
                <a:r>
                  <a:rPr lang="en-US" sz="2400" dirty="0">
                    <a:solidFill>
                      <a:schemeClr val="accent6"/>
                    </a:solidFill>
                  </a:rPr>
                  <a:t> </a:t>
                </a:r>
              </a:p>
              <a:p>
                <a:pPr>
                  <a:lnSpc>
                    <a:spcPct val="130000"/>
                  </a:lnSpc>
                </a:pPr>
                <a:r>
                  <a:rPr lang="en-US" dirty="0"/>
                  <a:t>If</a:t>
                </a:r>
                <a:r>
                  <a:rPr lang="en-US" dirty="0">
                    <a:solidFill>
                      <a:schemeClr val="accent6"/>
                    </a:solidFill>
                  </a:rPr>
                  <a:t> </a:t>
                </a:r>
                <a14:m>
                  <m:oMath xmlns:m="http://schemas.openxmlformats.org/officeDocument/2006/math">
                    <m:r>
                      <a:rPr lang="en-US" i="1">
                        <a:solidFill>
                          <a:schemeClr val="accent6">
                            <a:lumMod val="75000"/>
                          </a:schemeClr>
                        </a:solidFill>
                        <a:latin typeface="Cambria Math" panose="02040503050406030204" pitchFamily="18" charset="0"/>
                      </a:rPr>
                      <m:t>𝑆</m:t>
                    </m:r>
                  </m:oMath>
                </a14:m>
                <a:r>
                  <a:rPr lang="en-US" dirty="0">
                    <a:solidFill>
                      <a:schemeClr val="accent6"/>
                    </a:solidFill>
                  </a:rPr>
                  <a:t> </a:t>
                </a:r>
                <a:r>
                  <a:rPr lang="en-US" dirty="0"/>
                  <a:t>is split fifty-fifty between two values, then </a:t>
                </a:r>
                <a:endParaRPr lang="en-US" dirty="0">
                  <a:solidFill>
                    <a:schemeClr val="accent6"/>
                  </a:solidFill>
                  <a:latin typeface="Cambria Math" panose="02040503050406030204" pitchFamily="18" charset="0"/>
                </a:endParaRPr>
              </a:p>
              <a:p>
                <a:pPr marL="0" indent="0">
                  <a:lnSpc>
                    <a:spcPct val="130000"/>
                  </a:lnSpc>
                  <a:buNone/>
                </a:pPr>
                <a14:m>
                  <m:oMathPara xmlns:m="http://schemas.openxmlformats.org/officeDocument/2006/math">
                    <m:oMathParaPr>
                      <m:jc m:val="centerGroup"/>
                    </m:oMathParaPr>
                    <m:oMath xmlns:m="http://schemas.openxmlformats.org/officeDocument/2006/math">
                      <m:r>
                        <a:rPr lang="en-US" i="1">
                          <a:solidFill>
                            <a:schemeClr val="accent6">
                              <a:lumMod val="75000"/>
                            </a:schemeClr>
                          </a:solidFill>
                          <a:latin typeface="Cambria Math" panose="02040503050406030204" pitchFamily="18" charset="0"/>
                        </a:rPr>
                        <m:t>𝐻</m:t>
                      </m:r>
                      <m:d>
                        <m:dPr>
                          <m:ctrlPr>
                            <a:rPr lang="en-US" i="1">
                              <a:solidFill>
                                <a:schemeClr val="accent6">
                                  <a:lumMod val="75000"/>
                                </a:schemeClr>
                              </a:solidFill>
                              <a:latin typeface="Cambria Math" panose="02040503050406030204" pitchFamily="18" charset="0"/>
                            </a:rPr>
                          </m:ctrlPr>
                        </m:dPr>
                        <m:e>
                          <m:r>
                            <a:rPr lang="en-US" i="1">
                              <a:solidFill>
                                <a:schemeClr val="accent6">
                                  <a:lumMod val="75000"/>
                                </a:schemeClr>
                              </a:solidFill>
                              <a:latin typeface="Cambria Math" panose="02040503050406030204" pitchFamily="18" charset="0"/>
                            </a:rPr>
                            <m:t>𝑆</m:t>
                          </m:r>
                        </m:e>
                      </m:d>
                      <m:r>
                        <a:rPr lang="en-US" i="1">
                          <a:solidFill>
                            <a:schemeClr val="accent6">
                              <a:lumMod val="75000"/>
                            </a:schemeClr>
                          </a:solidFill>
                          <a:latin typeface="Cambria Math" panose="02040503050406030204" pitchFamily="18" charset="0"/>
                        </a:rPr>
                        <m:t>=−</m:t>
                      </m:r>
                      <m:f>
                        <m:fPr>
                          <m:ctrlPr>
                            <a:rPr lang="en-US" i="1">
                              <a:solidFill>
                                <a:schemeClr val="accent6">
                                  <a:lumMod val="75000"/>
                                </a:schemeClr>
                              </a:solidFill>
                              <a:latin typeface="Cambria Math" panose="02040503050406030204" pitchFamily="18" charset="0"/>
                            </a:rPr>
                          </m:ctrlPr>
                        </m:fPr>
                        <m:num>
                          <m:r>
                            <a:rPr lang="en-US" i="1">
                              <a:solidFill>
                                <a:schemeClr val="accent6">
                                  <a:lumMod val="75000"/>
                                </a:schemeClr>
                              </a:solidFill>
                              <a:latin typeface="Cambria Math" panose="02040503050406030204" pitchFamily="18" charset="0"/>
                            </a:rPr>
                            <m:t>1</m:t>
                          </m:r>
                        </m:num>
                        <m:den>
                          <m:r>
                            <a:rPr lang="en-US" i="1">
                              <a:solidFill>
                                <a:schemeClr val="accent6">
                                  <a:lumMod val="75000"/>
                                </a:schemeClr>
                              </a:solidFill>
                              <a:latin typeface="Cambria Math" panose="02040503050406030204" pitchFamily="18" charset="0"/>
                            </a:rPr>
                            <m:t>2</m:t>
                          </m:r>
                        </m:den>
                      </m:f>
                      <m:func>
                        <m:funcPr>
                          <m:ctrlPr>
                            <a:rPr lang="en-US" i="1">
                              <a:solidFill>
                                <a:schemeClr val="accent6">
                                  <a:lumMod val="75000"/>
                                </a:schemeClr>
                              </a:solidFill>
                              <a:latin typeface="Cambria Math" panose="02040503050406030204" pitchFamily="18" charset="0"/>
                            </a:rPr>
                          </m:ctrlPr>
                        </m:funcPr>
                        <m:fName>
                          <m:sSub>
                            <m:sSubPr>
                              <m:ctrlPr>
                                <a:rPr lang="en-US" i="1">
                                  <a:solidFill>
                                    <a:schemeClr val="accent6">
                                      <a:lumMod val="75000"/>
                                    </a:schemeClr>
                                  </a:solidFill>
                                  <a:latin typeface="Cambria Math" panose="02040503050406030204" pitchFamily="18" charset="0"/>
                                </a:rPr>
                              </m:ctrlPr>
                            </m:sSubPr>
                            <m:e>
                              <m:r>
                                <m:rPr>
                                  <m:sty m:val="p"/>
                                </m:rPr>
                                <a:rPr lang="en-US">
                                  <a:solidFill>
                                    <a:schemeClr val="accent6">
                                      <a:lumMod val="75000"/>
                                    </a:schemeClr>
                                  </a:solidFill>
                                  <a:latin typeface="Cambria Math" panose="02040503050406030204" pitchFamily="18" charset="0"/>
                                </a:rPr>
                                <m:t>log</m:t>
                              </m:r>
                            </m:e>
                            <m:sub>
                              <m:r>
                                <a:rPr lang="en-US" i="1">
                                  <a:solidFill>
                                    <a:schemeClr val="accent6">
                                      <a:lumMod val="75000"/>
                                    </a:schemeClr>
                                  </a:solidFill>
                                  <a:latin typeface="Cambria Math" panose="02040503050406030204" pitchFamily="18" charset="0"/>
                                </a:rPr>
                                <m:t>2</m:t>
                              </m:r>
                            </m:sub>
                          </m:sSub>
                        </m:fName>
                        <m:e>
                          <m:d>
                            <m:dPr>
                              <m:ctrlPr>
                                <a:rPr lang="en-US" i="1">
                                  <a:solidFill>
                                    <a:schemeClr val="accent6">
                                      <a:lumMod val="75000"/>
                                    </a:schemeClr>
                                  </a:solidFill>
                                  <a:latin typeface="Cambria Math" panose="02040503050406030204" pitchFamily="18" charset="0"/>
                                </a:rPr>
                              </m:ctrlPr>
                            </m:dPr>
                            <m:e>
                              <m:f>
                                <m:fPr>
                                  <m:ctrlPr>
                                    <a:rPr lang="en-US" i="1">
                                      <a:solidFill>
                                        <a:schemeClr val="accent6">
                                          <a:lumMod val="75000"/>
                                        </a:schemeClr>
                                      </a:solidFill>
                                      <a:latin typeface="Cambria Math" panose="02040503050406030204" pitchFamily="18" charset="0"/>
                                    </a:rPr>
                                  </m:ctrlPr>
                                </m:fPr>
                                <m:num>
                                  <m:r>
                                    <a:rPr lang="en-US" i="1">
                                      <a:solidFill>
                                        <a:schemeClr val="accent6">
                                          <a:lumMod val="75000"/>
                                        </a:schemeClr>
                                      </a:solidFill>
                                      <a:latin typeface="Cambria Math" panose="02040503050406030204" pitchFamily="18" charset="0"/>
                                    </a:rPr>
                                    <m:t>1</m:t>
                                  </m:r>
                                </m:num>
                                <m:den>
                                  <m:r>
                                    <a:rPr lang="en-US" i="1">
                                      <a:solidFill>
                                        <a:schemeClr val="accent6">
                                          <a:lumMod val="75000"/>
                                        </a:schemeClr>
                                      </a:solidFill>
                                      <a:latin typeface="Cambria Math" panose="02040503050406030204" pitchFamily="18" charset="0"/>
                                    </a:rPr>
                                    <m:t>2</m:t>
                                  </m:r>
                                </m:den>
                              </m:f>
                            </m:e>
                          </m:d>
                        </m:e>
                      </m:func>
                      <m:r>
                        <a:rPr lang="en-US" i="1">
                          <a:solidFill>
                            <a:schemeClr val="accent6">
                              <a:lumMod val="75000"/>
                            </a:schemeClr>
                          </a:solidFill>
                          <a:latin typeface="Cambria Math" panose="02040503050406030204" pitchFamily="18" charset="0"/>
                        </a:rPr>
                        <m:t>−</m:t>
                      </m:r>
                      <m:f>
                        <m:fPr>
                          <m:ctrlPr>
                            <a:rPr lang="en-US" i="1">
                              <a:solidFill>
                                <a:schemeClr val="accent6">
                                  <a:lumMod val="75000"/>
                                </a:schemeClr>
                              </a:solidFill>
                              <a:latin typeface="Cambria Math" panose="02040503050406030204" pitchFamily="18" charset="0"/>
                            </a:rPr>
                          </m:ctrlPr>
                        </m:fPr>
                        <m:num>
                          <m:r>
                            <a:rPr lang="en-US" i="1">
                              <a:solidFill>
                                <a:schemeClr val="accent6">
                                  <a:lumMod val="75000"/>
                                </a:schemeClr>
                              </a:solidFill>
                              <a:latin typeface="Cambria Math" panose="02040503050406030204" pitchFamily="18" charset="0"/>
                            </a:rPr>
                            <m:t>1</m:t>
                          </m:r>
                        </m:num>
                        <m:den>
                          <m:r>
                            <a:rPr lang="en-US" i="1">
                              <a:solidFill>
                                <a:schemeClr val="accent6">
                                  <a:lumMod val="75000"/>
                                </a:schemeClr>
                              </a:solidFill>
                              <a:latin typeface="Cambria Math" panose="02040503050406030204" pitchFamily="18" charset="0"/>
                            </a:rPr>
                            <m:t>2</m:t>
                          </m:r>
                        </m:den>
                      </m:f>
                      <m:func>
                        <m:funcPr>
                          <m:ctrlPr>
                            <a:rPr lang="en-US" i="1">
                              <a:solidFill>
                                <a:schemeClr val="accent6">
                                  <a:lumMod val="75000"/>
                                </a:schemeClr>
                              </a:solidFill>
                              <a:latin typeface="Cambria Math" panose="02040503050406030204" pitchFamily="18" charset="0"/>
                            </a:rPr>
                          </m:ctrlPr>
                        </m:funcPr>
                        <m:fName>
                          <m:sSub>
                            <m:sSubPr>
                              <m:ctrlPr>
                                <a:rPr lang="en-US" i="1">
                                  <a:solidFill>
                                    <a:schemeClr val="accent6">
                                      <a:lumMod val="75000"/>
                                    </a:schemeClr>
                                  </a:solidFill>
                                  <a:latin typeface="Cambria Math" panose="02040503050406030204" pitchFamily="18" charset="0"/>
                                </a:rPr>
                              </m:ctrlPr>
                            </m:sSubPr>
                            <m:e>
                              <m:r>
                                <m:rPr>
                                  <m:sty m:val="p"/>
                                </m:rPr>
                                <a:rPr lang="en-US">
                                  <a:solidFill>
                                    <a:schemeClr val="accent6">
                                      <a:lumMod val="75000"/>
                                    </a:schemeClr>
                                  </a:solidFill>
                                  <a:latin typeface="Cambria Math" panose="02040503050406030204" pitchFamily="18" charset="0"/>
                                </a:rPr>
                                <m:t>log</m:t>
                              </m:r>
                            </m:e>
                            <m:sub>
                              <m:r>
                                <a:rPr lang="en-US" i="1">
                                  <a:solidFill>
                                    <a:schemeClr val="accent6">
                                      <a:lumMod val="75000"/>
                                    </a:schemeClr>
                                  </a:solidFill>
                                  <a:latin typeface="Cambria Math" panose="02040503050406030204" pitchFamily="18" charset="0"/>
                                </a:rPr>
                                <m:t>2</m:t>
                              </m:r>
                            </m:sub>
                          </m:sSub>
                        </m:fName>
                        <m:e>
                          <m:d>
                            <m:dPr>
                              <m:ctrlPr>
                                <a:rPr lang="en-US" i="1">
                                  <a:solidFill>
                                    <a:schemeClr val="accent6">
                                      <a:lumMod val="75000"/>
                                    </a:schemeClr>
                                  </a:solidFill>
                                  <a:latin typeface="Cambria Math" panose="02040503050406030204" pitchFamily="18" charset="0"/>
                                </a:rPr>
                              </m:ctrlPr>
                            </m:dPr>
                            <m:e>
                              <m:f>
                                <m:fPr>
                                  <m:ctrlPr>
                                    <a:rPr lang="en-US" i="1">
                                      <a:solidFill>
                                        <a:schemeClr val="accent6">
                                          <a:lumMod val="75000"/>
                                        </a:schemeClr>
                                      </a:solidFill>
                                      <a:latin typeface="Cambria Math" panose="02040503050406030204" pitchFamily="18" charset="0"/>
                                    </a:rPr>
                                  </m:ctrlPr>
                                </m:fPr>
                                <m:num>
                                  <m:r>
                                    <a:rPr lang="en-US" i="1">
                                      <a:solidFill>
                                        <a:schemeClr val="accent6">
                                          <a:lumMod val="75000"/>
                                        </a:schemeClr>
                                      </a:solidFill>
                                      <a:latin typeface="Cambria Math" panose="02040503050406030204" pitchFamily="18" charset="0"/>
                                    </a:rPr>
                                    <m:t>1</m:t>
                                  </m:r>
                                </m:num>
                                <m:den>
                                  <m:r>
                                    <a:rPr lang="en-US" i="1">
                                      <a:solidFill>
                                        <a:schemeClr val="accent6">
                                          <a:lumMod val="75000"/>
                                        </a:schemeClr>
                                      </a:solidFill>
                                      <a:latin typeface="Cambria Math" panose="02040503050406030204" pitchFamily="18" charset="0"/>
                                    </a:rPr>
                                    <m:t>2</m:t>
                                  </m:r>
                                </m:den>
                              </m:f>
                            </m:e>
                          </m:d>
                        </m:e>
                      </m:func>
                      <m:r>
                        <a:rPr lang="en-US" i="1">
                          <a:solidFill>
                            <a:schemeClr val="accent6">
                              <a:lumMod val="75000"/>
                            </a:schemeClr>
                          </a:solidFill>
                          <a:latin typeface="Cambria Math" panose="02040503050406030204" pitchFamily="18" charset="0"/>
                        </a:rPr>
                        <m:t>=−</m:t>
                      </m:r>
                      <m:sSub>
                        <m:sSubPr>
                          <m:ctrlPr>
                            <a:rPr lang="en-US" i="1">
                              <a:solidFill>
                                <a:schemeClr val="accent6">
                                  <a:lumMod val="75000"/>
                                </a:schemeClr>
                              </a:solidFill>
                              <a:latin typeface="Cambria Math" panose="02040503050406030204" pitchFamily="18" charset="0"/>
                            </a:rPr>
                          </m:ctrlPr>
                        </m:sSubPr>
                        <m:e>
                          <m:r>
                            <m:rPr>
                              <m:sty m:val="p"/>
                            </m:rPr>
                            <a:rPr lang="en-US">
                              <a:solidFill>
                                <a:schemeClr val="accent6">
                                  <a:lumMod val="75000"/>
                                </a:schemeClr>
                              </a:solidFill>
                              <a:latin typeface="Cambria Math" panose="02040503050406030204" pitchFamily="18" charset="0"/>
                            </a:rPr>
                            <m:t>log</m:t>
                          </m:r>
                        </m:e>
                        <m:sub>
                          <m:r>
                            <a:rPr lang="en-US" i="1">
                              <a:solidFill>
                                <a:schemeClr val="accent6">
                                  <a:lumMod val="75000"/>
                                </a:schemeClr>
                              </a:solidFill>
                              <a:latin typeface="Cambria Math" panose="02040503050406030204" pitchFamily="18" charset="0"/>
                            </a:rPr>
                            <m:t>2</m:t>
                          </m:r>
                        </m:sub>
                      </m:sSub>
                      <m:d>
                        <m:dPr>
                          <m:ctrlPr>
                            <a:rPr lang="en-US" i="1">
                              <a:solidFill>
                                <a:schemeClr val="accent6">
                                  <a:lumMod val="75000"/>
                                </a:schemeClr>
                              </a:solidFill>
                              <a:latin typeface="Cambria Math" panose="02040503050406030204" pitchFamily="18" charset="0"/>
                            </a:rPr>
                          </m:ctrlPr>
                        </m:dPr>
                        <m:e>
                          <m:f>
                            <m:fPr>
                              <m:ctrlPr>
                                <a:rPr lang="en-US" i="1">
                                  <a:solidFill>
                                    <a:schemeClr val="accent6">
                                      <a:lumMod val="75000"/>
                                    </a:schemeClr>
                                  </a:solidFill>
                                  <a:latin typeface="Cambria Math" panose="02040503050406030204" pitchFamily="18" charset="0"/>
                                </a:rPr>
                              </m:ctrlPr>
                            </m:fPr>
                            <m:num>
                              <m:r>
                                <a:rPr lang="en-US" i="1">
                                  <a:solidFill>
                                    <a:schemeClr val="accent6">
                                      <a:lumMod val="75000"/>
                                    </a:schemeClr>
                                  </a:solidFill>
                                  <a:latin typeface="Cambria Math" panose="02040503050406030204" pitchFamily="18" charset="0"/>
                                </a:rPr>
                                <m:t>1</m:t>
                              </m:r>
                            </m:num>
                            <m:den>
                              <m:r>
                                <a:rPr lang="en-US" i="1">
                                  <a:solidFill>
                                    <a:schemeClr val="accent6">
                                      <a:lumMod val="75000"/>
                                    </a:schemeClr>
                                  </a:solidFill>
                                  <a:latin typeface="Cambria Math" panose="02040503050406030204" pitchFamily="18" charset="0"/>
                                </a:rPr>
                                <m:t>2</m:t>
                              </m:r>
                            </m:den>
                          </m:f>
                        </m:e>
                      </m:d>
                      <m:r>
                        <a:rPr lang="en-US" i="1">
                          <a:solidFill>
                            <a:schemeClr val="accent6">
                              <a:lumMod val="75000"/>
                            </a:schemeClr>
                          </a:solidFill>
                          <a:latin typeface="Cambria Math" panose="02040503050406030204" pitchFamily="18" charset="0"/>
                        </a:rPr>
                        <m:t>=1</m:t>
                      </m:r>
                    </m:oMath>
                  </m:oMathPara>
                </a14:m>
                <a:endParaRPr lang="en-US" dirty="0">
                  <a:solidFill>
                    <a:schemeClr val="accent6">
                      <a:lumMod val="75000"/>
                    </a:schemeClr>
                  </a:solidFill>
                </a:endParaRPr>
              </a:p>
            </p:txBody>
          </p:sp>
        </mc:Choice>
        <mc:Fallback xmlns="">
          <p:sp>
            <p:nvSpPr>
              <p:cNvPr id="6" name="Content Placeholder 2">
                <a:extLst>
                  <a:ext uri="{FF2B5EF4-FFF2-40B4-BE49-F238E27FC236}">
                    <a16:creationId xmlns:a16="http://schemas.microsoft.com/office/drawing/2014/main" id="{C98B23D5-3740-F5EA-7E6D-CAD1250786D7}"/>
                  </a:ext>
                </a:extLst>
              </p:cNvPr>
              <p:cNvSpPr txBox="1">
                <a:spLocks noRot="1" noChangeAspect="1" noMove="1" noResize="1" noEditPoints="1" noAdjustHandles="1" noChangeArrowheads="1" noChangeShapeType="1" noTextEdit="1"/>
              </p:cNvSpPr>
              <p:nvPr/>
            </p:nvSpPr>
            <p:spPr>
              <a:xfrm>
                <a:off x="3865551" y="578610"/>
                <a:ext cx="7640245" cy="5120640"/>
              </a:xfrm>
              <a:prstGeom prst="rect">
                <a:avLst/>
              </a:prstGeom>
              <a:blipFill>
                <a:blip r:embed="rId3"/>
                <a:stretch>
                  <a:fillRect l="-1163"/>
                </a:stretch>
              </a:blipFill>
            </p:spPr>
            <p:txBody>
              <a:bodyPr/>
              <a:lstStyle/>
              <a:p>
                <a:r>
                  <a:rPr lang="en-US">
                    <a:noFill/>
                  </a:rPr>
                  <a:t> </a:t>
                </a:r>
              </a:p>
            </p:txBody>
          </p:sp>
        </mc:Fallback>
      </mc:AlternateContent>
    </p:spTree>
    <p:extLst>
      <p:ext uri="{BB962C8B-B14F-4D97-AF65-F5344CB8AC3E}">
        <p14:creationId xmlns:p14="http://schemas.microsoft.com/office/powerpoint/2010/main" val="1839074743"/>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C2B39-2719-2042-9159-A4ED6D7FAB01}"/>
              </a:ext>
            </a:extLst>
          </p:cNvPr>
          <p:cNvSpPr>
            <a:spLocks noGrp="1"/>
          </p:cNvSpPr>
          <p:nvPr>
            <p:ph type="title"/>
          </p:nvPr>
        </p:nvSpPr>
        <p:spPr/>
        <p:txBody>
          <a:bodyPr/>
          <a:lstStyle/>
          <a:p>
            <a:r>
              <a:rPr lang="en-US" dirty="0"/>
              <a:t>Mutual Information</a:t>
            </a:r>
            <a:br>
              <a:rPr lang="en-US" dirty="0"/>
            </a:br>
            <a:br>
              <a:rPr lang="en-US" dirty="0"/>
            </a:br>
            <a:endParaRPr lang="en-US" dirty="0"/>
          </a:p>
        </p:txBody>
      </p:sp>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B9869E97-4AB6-8379-DA9E-085446DA4F59}"/>
                  </a:ext>
                </a:extLst>
              </p:cNvPr>
              <p:cNvSpPr txBox="1">
                <a:spLocks/>
              </p:cNvSpPr>
              <p:nvPr/>
            </p:nvSpPr>
            <p:spPr>
              <a:xfrm>
                <a:off x="3872986" y="741446"/>
                <a:ext cx="7517870" cy="5120640"/>
              </a:xfrm>
              <a:prstGeom prst="rect">
                <a:avLst/>
              </a:prstGeom>
            </p:spPr>
            <p:txBody>
              <a:bodyPr vert="horz" lIns="91440" tIns="45720" rIns="91440" bIns="45720" rtlCol="0" anchor="ctr">
                <a:no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400" kern="1200">
                    <a:solidFill>
                      <a:schemeClr val="tx1">
                        <a:lumMod val="65000"/>
                        <a:lumOff val="35000"/>
                      </a:schemeClr>
                    </a:solidFill>
                    <a:latin typeface="Calibri" panose="020F0502020204030204" pitchFamily="34" charset="0"/>
                    <a:ea typeface="+mn-ea"/>
                    <a:cs typeface="Calibri" panose="020F0502020204030204" pitchFamily="34" charset="0"/>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2000" kern="1200">
                    <a:solidFill>
                      <a:schemeClr val="tx1">
                        <a:lumMod val="65000"/>
                        <a:lumOff val="35000"/>
                      </a:schemeClr>
                    </a:solidFill>
                    <a:latin typeface="Calibri" panose="020F0502020204030204" pitchFamily="34" charset="0"/>
                    <a:ea typeface="+mn-ea"/>
                    <a:cs typeface="Calibri" panose="020F0502020204030204" pitchFamily="34" charset="0"/>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Calibri" panose="020F0502020204030204" pitchFamily="34" charset="0"/>
                    <a:ea typeface="+mn-ea"/>
                    <a:cs typeface="Calibri" panose="020F0502020204030204" pitchFamily="34" charset="0"/>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Calibri" panose="020F0502020204030204" pitchFamily="34" charset="0"/>
                    <a:ea typeface="+mn-ea"/>
                    <a:cs typeface="Calibri" panose="020F0502020204030204" pitchFamily="34" charset="0"/>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Calibri" panose="020F0502020204030204" pitchFamily="34" charset="0"/>
                    <a:ea typeface="+mn-ea"/>
                    <a:cs typeface="Calibri" panose="020F0502020204030204" pitchFamily="34" charset="0"/>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a:lnSpc>
                    <a:spcPct val="130000"/>
                  </a:lnSpc>
                </a:pPr>
                <a:r>
                  <a:rPr lang="en-US" dirty="0"/>
                  <a:t>Mutual information between two random variables </a:t>
                </a:r>
                <a14:m>
                  <m:oMath xmlns:m="http://schemas.openxmlformats.org/officeDocument/2006/math">
                    <m:r>
                      <a:rPr lang="en-US" i="1" smtClean="0">
                        <a:solidFill>
                          <a:schemeClr val="accent6">
                            <a:lumMod val="75000"/>
                          </a:schemeClr>
                        </a:solidFill>
                        <a:latin typeface="Cambria Math" panose="02040503050406030204" pitchFamily="18" charset="0"/>
                      </a:rPr>
                      <m:t>𝑋</m:t>
                    </m:r>
                  </m:oMath>
                </a14:m>
                <a:r>
                  <a:rPr lang="en-US" dirty="0"/>
                  <a:t> and </a:t>
                </a:r>
                <a14:m>
                  <m:oMath xmlns:m="http://schemas.openxmlformats.org/officeDocument/2006/math">
                    <m:r>
                      <a:rPr lang="en-US" i="1">
                        <a:solidFill>
                          <a:schemeClr val="accent6">
                            <a:lumMod val="75000"/>
                          </a:schemeClr>
                        </a:solidFill>
                        <a:latin typeface="Cambria Math" panose="02040503050406030204" pitchFamily="18" charset="0"/>
                      </a:rPr>
                      <m:t>𝑌</m:t>
                    </m:r>
                  </m:oMath>
                </a14:m>
                <a:r>
                  <a:rPr lang="en-US" dirty="0"/>
                  <a:t> describes how much clarity about the value of one variable is gained by observing the other </a:t>
                </a:r>
              </a:p>
              <a:p>
                <a:pPr lvl="1">
                  <a:lnSpc>
                    <a:spcPct val="130000"/>
                  </a:lnSpc>
                </a:pPr>
                <a:r>
                  <a:rPr lang="en-US" dirty="0"/>
                  <a:t>It quantifies the "shared information" or statistical dependency between them.</a:t>
                </a:r>
              </a:p>
              <a:p>
                <a:pPr marL="0" indent="0">
                  <a:lnSpc>
                    <a:spcPct val="130000"/>
                  </a:lnSpc>
                  <a:buFont typeface="Wingdings 2" pitchFamily="18" charset="2"/>
                  <a:buNone/>
                </a:pPr>
                <a14:m>
                  <m:oMathPara xmlns:m="http://schemas.openxmlformats.org/officeDocument/2006/math">
                    <m:oMathParaPr>
                      <m:jc m:val="centerGroup"/>
                    </m:oMathParaPr>
                    <m:oMath xmlns:m="http://schemas.openxmlformats.org/officeDocument/2006/math">
                      <m:r>
                        <a:rPr lang="en-US" i="1" smtClean="0">
                          <a:solidFill>
                            <a:schemeClr val="accent6">
                              <a:lumMod val="75000"/>
                            </a:schemeClr>
                          </a:solidFill>
                          <a:latin typeface="Cambria Math" panose="02040503050406030204" pitchFamily="18" charset="0"/>
                        </a:rPr>
                        <m:t>𝐼</m:t>
                      </m:r>
                      <m:d>
                        <m:dPr>
                          <m:ctrlPr>
                            <a:rPr lang="en-US" i="1">
                              <a:solidFill>
                                <a:schemeClr val="accent6">
                                  <a:lumMod val="75000"/>
                                </a:schemeClr>
                              </a:solidFill>
                              <a:latin typeface="Cambria Math" panose="02040503050406030204" pitchFamily="18" charset="0"/>
                            </a:rPr>
                          </m:ctrlPr>
                        </m:dPr>
                        <m:e>
                          <m:r>
                            <a:rPr lang="en-US" i="1" smtClean="0">
                              <a:solidFill>
                                <a:schemeClr val="accent6">
                                  <a:lumMod val="75000"/>
                                </a:schemeClr>
                              </a:solidFill>
                              <a:latin typeface="Cambria Math" panose="02040503050406030204" pitchFamily="18" charset="0"/>
                            </a:rPr>
                            <m:t>𝑌</m:t>
                          </m:r>
                          <m:r>
                            <a:rPr lang="en-US" i="1" smtClean="0">
                              <a:solidFill>
                                <a:schemeClr val="accent6">
                                  <a:lumMod val="75000"/>
                                </a:schemeClr>
                              </a:solidFill>
                              <a:latin typeface="Cambria Math" panose="02040503050406030204" pitchFamily="18" charset="0"/>
                            </a:rPr>
                            <m:t>;</m:t>
                          </m:r>
                          <m:r>
                            <a:rPr lang="en-US" i="1" smtClean="0">
                              <a:solidFill>
                                <a:schemeClr val="accent6">
                                  <a:lumMod val="75000"/>
                                </a:schemeClr>
                              </a:solidFill>
                              <a:latin typeface="Cambria Math" panose="02040503050406030204" pitchFamily="18" charset="0"/>
                            </a:rPr>
                            <m:t>𝑋</m:t>
                          </m:r>
                        </m:e>
                      </m:d>
                      <m:r>
                        <a:rPr lang="en-US" i="1">
                          <a:solidFill>
                            <a:schemeClr val="accent6">
                              <a:lumMod val="75000"/>
                            </a:schemeClr>
                          </a:solidFill>
                          <a:latin typeface="Cambria Math" panose="02040503050406030204" pitchFamily="18" charset="0"/>
                        </a:rPr>
                        <m:t>=</m:t>
                      </m:r>
                      <m:r>
                        <a:rPr lang="en-US" i="1" smtClean="0">
                          <a:solidFill>
                            <a:schemeClr val="accent6">
                              <a:lumMod val="75000"/>
                            </a:schemeClr>
                          </a:solidFill>
                          <a:latin typeface="Cambria Math" panose="02040503050406030204" pitchFamily="18" charset="0"/>
                        </a:rPr>
                        <m:t>𝐻</m:t>
                      </m:r>
                      <m:d>
                        <m:dPr>
                          <m:ctrlPr>
                            <a:rPr lang="en-US" i="1">
                              <a:solidFill>
                                <a:schemeClr val="accent6">
                                  <a:lumMod val="75000"/>
                                </a:schemeClr>
                              </a:solidFill>
                              <a:latin typeface="Cambria Math" panose="02040503050406030204" pitchFamily="18" charset="0"/>
                            </a:rPr>
                          </m:ctrlPr>
                        </m:dPr>
                        <m:e>
                          <m:r>
                            <a:rPr lang="en-US" i="1" smtClean="0">
                              <a:solidFill>
                                <a:schemeClr val="accent6">
                                  <a:lumMod val="75000"/>
                                </a:schemeClr>
                              </a:solidFill>
                              <a:latin typeface="Cambria Math" panose="02040503050406030204" pitchFamily="18" charset="0"/>
                            </a:rPr>
                            <m:t>𝑌</m:t>
                          </m:r>
                        </m:e>
                      </m:d>
                      <m:r>
                        <a:rPr lang="en-US" i="1">
                          <a:solidFill>
                            <a:schemeClr val="accent6">
                              <a:lumMod val="75000"/>
                            </a:schemeClr>
                          </a:solidFill>
                          <a:latin typeface="Cambria Math" panose="02040503050406030204" pitchFamily="18" charset="0"/>
                        </a:rPr>
                        <m:t>−</m:t>
                      </m:r>
                      <m:r>
                        <a:rPr lang="en-US" i="1" smtClean="0">
                          <a:solidFill>
                            <a:schemeClr val="accent6">
                              <a:lumMod val="75000"/>
                            </a:schemeClr>
                          </a:solidFill>
                          <a:latin typeface="Cambria Math" panose="02040503050406030204" pitchFamily="18" charset="0"/>
                        </a:rPr>
                        <m:t>𝐻</m:t>
                      </m:r>
                      <m:d>
                        <m:dPr>
                          <m:ctrlPr>
                            <a:rPr lang="en-US" i="1" smtClean="0">
                              <a:solidFill>
                                <a:schemeClr val="accent6">
                                  <a:lumMod val="75000"/>
                                </a:schemeClr>
                              </a:solidFill>
                              <a:latin typeface="Cambria Math" panose="02040503050406030204" pitchFamily="18" charset="0"/>
                            </a:rPr>
                          </m:ctrlPr>
                        </m:dPr>
                        <m:e>
                          <m:r>
                            <a:rPr lang="en-US" i="1" smtClean="0">
                              <a:solidFill>
                                <a:schemeClr val="accent6">
                                  <a:lumMod val="75000"/>
                                </a:schemeClr>
                              </a:solidFill>
                              <a:latin typeface="Cambria Math" panose="02040503050406030204" pitchFamily="18" charset="0"/>
                            </a:rPr>
                            <m:t>𝑌</m:t>
                          </m:r>
                        </m:e>
                        <m:e>
                          <m:r>
                            <a:rPr lang="en-US" i="1" smtClean="0">
                              <a:solidFill>
                                <a:schemeClr val="accent6">
                                  <a:lumMod val="75000"/>
                                </a:schemeClr>
                              </a:solidFill>
                              <a:latin typeface="Cambria Math" panose="02040503050406030204" pitchFamily="18" charset="0"/>
                            </a:rPr>
                            <m:t>𝑋</m:t>
                          </m:r>
                        </m:e>
                      </m:d>
                    </m:oMath>
                  </m:oMathPara>
                </a14:m>
                <a:endParaRPr lang="en-US" dirty="0"/>
              </a:p>
              <a:p>
                <a:pPr marL="12700" lvl="1" indent="0">
                  <a:lnSpc>
                    <a:spcPct val="130000"/>
                  </a:lnSpc>
                  <a:buFont typeface="Wingdings 2" pitchFamily="18" charset="2"/>
                  <a:buNone/>
                </a:pPr>
                <a:endParaRPr lang="en-US" sz="2400" dirty="0"/>
              </a:p>
              <a:p>
                <a:pPr marL="12700" lvl="1" indent="0">
                  <a:lnSpc>
                    <a:spcPct val="130000"/>
                  </a:lnSpc>
                  <a:buFont typeface="Wingdings 2" pitchFamily="18" charset="2"/>
                  <a:buNone/>
                </a:pPr>
                <a:endParaRPr lang="en-US" sz="2400" dirty="0"/>
              </a:p>
              <a:p>
                <a:pPr marL="12700" lvl="1" indent="0">
                  <a:lnSpc>
                    <a:spcPct val="130000"/>
                  </a:lnSpc>
                  <a:buFont typeface="Wingdings 2" pitchFamily="18" charset="2"/>
                  <a:buNone/>
                </a:pPr>
                <a:endParaRPr lang="en-US" sz="2400" dirty="0"/>
              </a:p>
              <a:p>
                <a:pPr marL="12700" lvl="1" indent="0">
                  <a:lnSpc>
                    <a:spcPct val="130000"/>
                  </a:lnSpc>
                  <a:buFont typeface="Wingdings 2" pitchFamily="18" charset="2"/>
                  <a:buNone/>
                </a:pPr>
                <a:endParaRPr lang="en-US" sz="2400" dirty="0"/>
              </a:p>
              <a:p>
                <a:pPr marL="12700" lvl="1" indent="0">
                  <a:lnSpc>
                    <a:spcPct val="130000"/>
                  </a:lnSpc>
                  <a:buFont typeface="Wingdings 2" pitchFamily="18" charset="2"/>
                  <a:buNone/>
                </a:pPr>
                <a:endParaRPr lang="en-US" sz="2400" dirty="0"/>
              </a:p>
              <a:p>
                <a:pPr marL="12700" lvl="1" indent="0">
                  <a:lnSpc>
                    <a:spcPct val="130000"/>
                  </a:lnSpc>
                  <a:buFont typeface="Wingdings 2" pitchFamily="18" charset="2"/>
                  <a:buNone/>
                </a:pPr>
                <a:endParaRPr lang="en-US" sz="2400" dirty="0"/>
              </a:p>
            </p:txBody>
          </p:sp>
        </mc:Choice>
        <mc:Fallback xmlns="">
          <p:sp>
            <p:nvSpPr>
              <p:cNvPr id="7" name="Content Placeholder 2">
                <a:extLst>
                  <a:ext uri="{FF2B5EF4-FFF2-40B4-BE49-F238E27FC236}">
                    <a16:creationId xmlns:a16="http://schemas.microsoft.com/office/drawing/2014/main" id="{B9869E97-4AB6-8379-DA9E-085446DA4F59}"/>
                  </a:ext>
                </a:extLst>
              </p:cNvPr>
              <p:cNvSpPr txBox="1">
                <a:spLocks noRot="1" noChangeAspect="1" noMove="1" noResize="1" noEditPoints="1" noAdjustHandles="1" noChangeArrowheads="1" noChangeShapeType="1" noTextEdit="1"/>
              </p:cNvSpPr>
              <p:nvPr/>
            </p:nvSpPr>
            <p:spPr>
              <a:xfrm>
                <a:off x="3872986" y="741446"/>
                <a:ext cx="7517870" cy="5120640"/>
              </a:xfrm>
              <a:prstGeom prst="rect">
                <a:avLst/>
              </a:prstGeom>
              <a:blipFill>
                <a:blip r:embed="rId3"/>
                <a:stretch>
                  <a:fillRect l="-842" t="-8911" r="-2020"/>
                </a:stretch>
              </a:blipFill>
            </p:spPr>
            <p:txBody>
              <a:bodyPr/>
              <a:lstStyle/>
              <a:p>
                <a:r>
                  <a:rPr lang="en-US">
                    <a:noFill/>
                  </a:rPr>
                  <a:t> </a:t>
                </a:r>
              </a:p>
            </p:txBody>
          </p:sp>
        </mc:Fallback>
      </mc:AlternateContent>
    </p:spTree>
    <p:extLst>
      <p:ext uri="{BB962C8B-B14F-4D97-AF65-F5344CB8AC3E}">
        <p14:creationId xmlns:p14="http://schemas.microsoft.com/office/powerpoint/2010/main" val="34582201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7EA1E6-5FDD-221E-970E-225115AA9F81}"/>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1E5A9DF-B48D-B8DF-DC05-79279368DE22}"/>
                  </a:ext>
                </a:extLst>
              </p:cNvPr>
              <p:cNvSpPr>
                <a:spLocks noGrp="1"/>
              </p:cNvSpPr>
              <p:nvPr>
                <p:ph idx="1"/>
              </p:nvPr>
            </p:nvSpPr>
            <p:spPr>
              <a:xfrm>
                <a:off x="3869268" y="864108"/>
                <a:ext cx="7517870" cy="5120640"/>
              </a:xfrm>
            </p:spPr>
            <p:txBody>
              <a:bodyPr>
                <a:noAutofit/>
              </a:bodyPr>
              <a:lstStyle/>
              <a:p>
                <a:pPr>
                  <a:lnSpc>
                    <a:spcPct val="130000"/>
                  </a:lnSpc>
                </a:pPr>
                <a:r>
                  <a:rPr lang="en-US" dirty="0"/>
                  <a:t>Mutual information can be used to compute how much information or clarity a particular feature provides about the label</a:t>
                </a:r>
              </a:p>
              <a:p>
                <a:pPr marL="0" indent="0">
                  <a:lnSpc>
                    <a:spcPct val="130000"/>
                  </a:lnSpc>
                  <a:buNone/>
                </a:pPr>
                <a14:m>
                  <m:oMathPara xmlns:m="http://schemas.openxmlformats.org/officeDocument/2006/math">
                    <m:oMathParaPr>
                      <m:jc m:val="centerGroup"/>
                    </m:oMathParaPr>
                    <m:oMath xmlns:m="http://schemas.openxmlformats.org/officeDocument/2006/math">
                      <m:r>
                        <a:rPr lang="en-US" i="1" smtClean="0">
                          <a:solidFill>
                            <a:schemeClr val="accent6">
                              <a:lumMod val="75000"/>
                            </a:schemeClr>
                          </a:solidFill>
                          <a:latin typeface="Cambria Math" panose="02040503050406030204" pitchFamily="18" charset="0"/>
                        </a:rPr>
                        <m:t>𝐼</m:t>
                      </m:r>
                      <m:d>
                        <m:dPr>
                          <m:ctrlPr>
                            <a:rPr lang="en-US" i="1">
                              <a:solidFill>
                                <a:schemeClr val="accent6">
                                  <a:lumMod val="75000"/>
                                </a:schemeClr>
                              </a:solidFill>
                              <a:latin typeface="Cambria Math" panose="02040503050406030204" pitchFamily="18" charset="0"/>
                            </a:rPr>
                          </m:ctrlPr>
                        </m:dPr>
                        <m:e>
                          <m:r>
                            <a:rPr lang="en-US" b="0" i="1" smtClean="0">
                              <a:solidFill>
                                <a:schemeClr val="accent6">
                                  <a:lumMod val="75000"/>
                                </a:schemeClr>
                              </a:solidFill>
                              <a:latin typeface="Cambria Math" panose="02040503050406030204" pitchFamily="18" charset="0"/>
                            </a:rPr>
                            <m:t>𝑌</m:t>
                          </m:r>
                          <m:r>
                            <a:rPr lang="en-US" b="0" i="1" smtClean="0">
                              <a:solidFill>
                                <a:schemeClr val="accent6">
                                  <a:lumMod val="75000"/>
                                </a:schemeClr>
                              </a:solidFill>
                              <a:latin typeface="Cambria Math" panose="02040503050406030204" pitchFamily="18" charset="0"/>
                            </a:rPr>
                            <m:t>;</m:t>
                          </m:r>
                          <m:sSub>
                            <m:sSubPr>
                              <m:ctrlPr>
                                <a:rPr lang="en-US" i="1">
                                  <a:solidFill>
                                    <a:schemeClr val="accent6">
                                      <a:lumMod val="75000"/>
                                    </a:schemeClr>
                                  </a:solidFill>
                                  <a:latin typeface="Cambria Math" panose="02040503050406030204" pitchFamily="18" charset="0"/>
                                </a:rPr>
                              </m:ctrlPr>
                            </m:sSubPr>
                            <m:e>
                              <m:r>
                                <a:rPr lang="en-US" i="1">
                                  <a:solidFill>
                                    <a:schemeClr val="accent6">
                                      <a:lumMod val="75000"/>
                                    </a:schemeClr>
                                  </a:solidFill>
                                  <a:latin typeface="Cambria Math" panose="02040503050406030204" pitchFamily="18" charset="0"/>
                                </a:rPr>
                                <m:t>𝑥</m:t>
                              </m:r>
                            </m:e>
                            <m:sub>
                              <m:r>
                                <a:rPr lang="en-US" i="1">
                                  <a:solidFill>
                                    <a:schemeClr val="accent6">
                                      <a:lumMod val="75000"/>
                                    </a:schemeClr>
                                  </a:solidFill>
                                  <a:latin typeface="Cambria Math" panose="02040503050406030204" pitchFamily="18" charset="0"/>
                                </a:rPr>
                                <m:t>𝑑</m:t>
                              </m:r>
                            </m:sub>
                          </m:sSub>
                        </m:e>
                      </m:d>
                      <m:r>
                        <a:rPr lang="en-US" i="1">
                          <a:solidFill>
                            <a:schemeClr val="accent6">
                              <a:lumMod val="75000"/>
                            </a:schemeClr>
                          </a:solidFill>
                          <a:latin typeface="Cambria Math" panose="02040503050406030204" pitchFamily="18" charset="0"/>
                        </a:rPr>
                        <m:t>=</m:t>
                      </m:r>
                      <m:r>
                        <a:rPr lang="en-US" b="0" i="1" smtClean="0">
                          <a:solidFill>
                            <a:schemeClr val="accent6">
                              <a:lumMod val="75000"/>
                            </a:schemeClr>
                          </a:solidFill>
                          <a:latin typeface="Cambria Math" panose="02040503050406030204" pitchFamily="18" charset="0"/>
                        </a:rPr>
                        <m:t>𝐻</m:t>
                      </m:r>
                      <m:d>
                        <m:dPr>
                          <m:ctrlPr>
                            <a:rPr lang="en-US" i="1">
                              <a:solidFill>
                                <a:schemeClr val="accent6">
                                  <a:lumMod val="75000"/>
                                </a:schemeClr>
                              </a:solidFill>
                              <a:latin typeface="Cambria Math" panose="02040503050406030204" pitchFamily="18" charset="0"/>
                            </a:rPr>
                          </m:ctrlPr>
                        </m:dPr>
                        <m:e>
                          <m:r>
                            <a:rPr lang="en-US" b="0" i="1" smtClean="0">
                              <a:solidFill>
                                <a:schemeClr val="accent6">
                                  <a:lumMod val="75000"/>
                                </a:schemeClr>
                              </a:solidFill>
                              <a:latin typeface="Cambria Math" panose="02040503050406030204" pitchFamily="18" charset="0"/>
                            </a:rPr>
                            <m:t>𝑌</m:t>
                          </m:r>
                        </m:e>
                      </m:d>
                      <m:r>
                        <a:rPr lang="en-US" i="1">
                          <a:solidFill>
                            <a:schemeClr val="accent6">
                              <a:lumMod val="75000"/>
                            </a:schemeClr>
                          </a:solidFill>
                          <a:latin typeface="Cambria Math" panose="02040503050406030204" pitchFamily="18" charset="0"/>
                        </a:rPr>
                        <m:t>−</m:t>
                      </m:r>
                      <m:nary>
                        <m:naryPr>
                          <m:chr m:val="∑"/>
                          <m:supHide m:val="on"/>
                          <m:ctrlPr>
                            <a:rPr lang="en-US" i="1">
                              <a:solidFill>
                                <a:schemeClr val="accent6">
                                  <a:lumMod val="75000"/>
                                </a:schemeClr>
                              </a:solidFill>
                              <a:latin typeface="Cambria Math" panose="02040503050406030204" pitchFamily="18" charset="0"/>
                            </a:rPr>
                          </m:ctrlPr>
                        </m:naryPr>
                        <m:sub>
                          <m:r>
                            <m:rPr>
                              <m:brk m:alnAt="7"/>
                            </m:rPr>
                            <a:rPr lang="en-US" i="1">
                              <a:solidFill>
                                <a:schemeClr val="accent6">
                                  <a:lumMod val="75000"/>
                                </a:schemeClr>
                              </a:solidFill>
                              <a:latin typeface="Cambria Math" panose="02040503050406030204" pitchFamily="18" charset="0"/>
                            </a:rPr>
                            <m:t>𝑣</m:t>
                          </m:r>
                          <m:r>
                            <a:rPr lang="en-US" i="1">
                              <a:solidFill>
                                <a:schemeClr val="accent6">
                                  <a:lumMod val="75000"/>
                                </a:schemeClr>
                              </a:solidFill>
                              <a:latin typeface="Cambria Math" panose="02040503050406030204" pitchFamily="18" charset="0"/>
                            </a:rPr>
                            <m:t> ∈ </m:t>
                          </m:r>
                          <m:r>
                            <a:rPr lang="en-US" i="1">
                              <a:solidFill>
                                <a:schemeClr val="accent6">
                                  <a:lumMod val="75000"/>
                                </a:schemeClr>
                              </a:solidFill>
                              <a:latin typeface="Cambria Math" panose="02040503050406030204" pitchFamily="18" charset="0"/>
                            </a:rPr>
                            <m:t>𝑉</m:t>
                          </m:r>
                          <m:d>
                            <m:dPr>
                              <m:ctrlPr>
                                <a:rPr lang="en-US" i="1">
                                  <a:solidFill>
                                    <a:schemeClr val="accent6">
                                      <a:lumMod val="75000"/>
                                    </a:schemeClr>
                                  </a:solidFill>
                                  <a:latin typeface="Cambria Math" panose="02040503050406030204" pitchFamily="18" charset="0"/>
                                </a:rPr>
                              </m:ctrlPr>
                            </m:dPr>
                            <m:e>
                              <m:sSub>
                                <m:sSubPr>
                                  <m:ctrlPr>
                                    <a:rPr lang="en-US" i="1">
                                      <a:solidFill>
                                        <a:schemeClr val="accent6">
                                          <a:lumMod val="75000"/>
                                        </a:schemeClr>
                                      </a:solidFill>
                                      <a:latin typeface="Cambria Math" panose="02040503050406030204" pitchFamily="18" charset="0"/>
                                    </a:rPr>
                                  </m:ctrlPr>
                                </m:sSubPr>
                                <m:e>
                                  <m:r>
                                    <m:rPr>
                                      <m:brk m:alnAt="7"/>
                                    </m:rPr>
                                    <a:rPr lang="en-US" i="1">
                                      <a:solidFill>
                                        <a:schemeClr val="accent6">
                                          <a:lumMod val="75000"/>
                                        </a:schemeClr>
                                      </a:solidFill>
                                      <a:latin typeface="Cambria Math" panose="02040503050406030204" pitchFamily="18" charset="0"/>
                                    </a:rPr>
                                    <m:t>𝑥</m:t>
                                  </m:r>
                                </m:e>
                                <m:sub>
                                  <m:r>
                                    <a:rPr lang="en-US" b="0" i="1" smtClean="0">
                                      <a:solidFill>
                                        <a:schemeClr val="accent6">
                                          <a:lumMod val="75000"/>
                                        </a:schemeClr>
                                      </a:solidFill>
                                      <a:latin typeface="Cambria Math" panose="02040503050406030204" pitchFamily="18" charset="0"/>
                                    </a:rPr>
                                    <m:t>𝑑</m:t>
                                  </m:r>
                                </m:sub>
                              </m:sSub>
                            </m:e>
                          </m:d>
                        </m:sub>
                        <m:sup/>
                        <m:e>
                          <m:d>
                            <m:dPr>
                              <m:ctrlPr>
                                <a:rPr lang="en-US" i="1">
                                  <a:solidFill>
                                    <a:schemeClr val="accent6">
                                      <a:lumMod val="75000"/>
                                    </a:schemeClr>
                                  </a:solidFill>
                                  <a:latin typeface="Cambria Math" panose="02040503050406030204" pitchFamily="18" charset="0"/>
                                </a:rPr>
                              </m:ctrlPr>
                            </m:dPr>
                            <m:e>
                              <m:sSub>
                                <m:sSubPr>
                                  <m:ctrlPr>
                                    <a:rPr lang="en-US" i="1">
                                      <a:solidFill>
                                        <a:schemeClr val="accent6">
                                          <a:lumMod val="75000"/>
                                        </a:schemeClr>
                                      </a:solidFill>
                                      <a:latin typeface="Cambria Math" panose="02040503050406030204" pitchFamily="18" charset="0"/>
                                    </a:rPr>
                                  </m:ctrlPr>
                                </m:sSubPr>
                                <m:e>
                                  <m:r>
                                    <a:rPr lang="en-US" i="1">
                                      <a:solidFill>
                                        <a:schemeClr val="accent6">
                                          <a:lumMod val="75000"/>
                                        </a:schemeClr>
                                      </a:solidFill>
                                      <a:latin typeface="Cambria Math" panose="02040503050406030204" pitchFamily="18" charset="0"/>
                                    </a:rPr>
                                    <m:t>𝑓</m:t>
                                  </m:r>
                                </m:e>
                                <m:sub>
                                  <m:r>
                                    <a:rPr lang="en-US" i="1">
                                      <a:solidFill>
                                        <a:schemeClr val="accent6">
                                          <a:lumMod val="75000"/>
                                        </a:schemeClr>
                                      </a:solidFill>
                                      <a:latin typeface="Cambria Math" panose="02040503050406030204" pitchFamily="18" charset="0"/>
                                    </a:rPr>
                                    <m:t>𝑣</m:t>
                                  </m:r>
                                </m:sub>
                              </m:sSub>
                            </m:e>
                          </m:d>
                          <m:d>
                            <m:dPr>
                              <m:ctrlPr>
                                <a:rPr lang="en-US" i="1">
                                  <a:solidFill>
                                    <a:schemeClr val="accent6">
                                      <a:lumMod val="75000"/>
                                    </a:schemeClr>
                                  </a:solidFill>
                                  <a:latin typeface="Cambria Math" panose="02040503050406030204" pitchFamily="18" charset="0"/>
                                </a:rPr>
                              </m:ctrlPr>
                            </m:dPr>
                            <m:e>
                              <m:r>
                                <a:rPr lang="en-US" b="0" i="1" smtClean="0">
                                  <a:solidFill>
                                    <a:schemeClr val="accent6">
                                      <a:lumMod val="75000"/>
                                    </a:schemeClr>
                                  </a:solidFill>
                                  <a:latin typeface="Cambria Math" panose="02040503050406030204" pitchFamily="18" charset="0"/>
                                </a:rPr>
                                <m:t>𝐻</m:t>
                              </m:r>
                              <m:d>
                                <m:dPr>
                                  <m:ctrlPr>
                                    <a:rPr lang="en-US" i="1">
                                      <a:solidFill>
                                        <a:schemeClr val="accent6">
                                          <a:lumMod val="75000"/>
                                        </a:schemeClr>
                                      </a:solidFill>
                                      <a:latin typeface="Cambria Math" panose="02040503050406030204" pitchFamily="18" charset="0"/>
                                    </a:rPr>
                                  </m:ctrlPr>
                                </m:dPr>
                                <m:e>
                                  <m:sSub>
                                    <m:sSubPr>
                                      <m:ctrlPr>
                                        <a:rPr lang="en-US" i="1">
                                          <a:solidFill>
                                            <a:schemeClr val="accent6">
                                              <a:lumMod val="75000"/>
                                            </a:schemeClr>
                                          </a:solidFill>
                                          <a:latin typeface="Cambria Math" panose="02040503050406030204" pitchFamily="18" charset="0"/>
                                        </a:rPr>
                                      </m:ctrlPr>
                                    </m:sSubPr>
                                    <m:e>
                                      <m:r>
                                        <a:rPr lang="en-US" b="0" i="1" smtClean="0">
                                          <a:solidFill>
                                            <a:schemeClr val="accent6">
                                              <a:lumMod val="75000"/>
                                            </a:schemeClr>
                                          </a:solidFill>
                                          <a:latin typeface="Cambria Math" panose="02040503050406030204" pitchFamily="18" charset="0"/>
                                        </a:rPr>
                                        <m:t>𝑌</m:t>
                                      </m:r>
                                    </m:e>
                                    <m:sub>
                                      <m:sSub>
                                        <m:sSubPr>
                                          <m:ctrlPr>
                                            <a:rPr lang="en-US" i="1" smtClean="0">
                                              <a:solidFill>
                                                <a:schemeClr val="accent6">
                                                  <a:lumMod val="75000"/>
                                                </a:schemeClr>
                                              </a:solidFill>
                                              <a:latin typeface="Cambria Math" panose="02040503050406030204" pitchFamily="18" charset="0"/>
                                            </a:rPr>
                                          </m:ctrlPr>
                                        </m:sSubPr>
                                        <m:e>
                                          <m:r>
                                            <a:rPr lang="en-US" i="1">
                                              <a:solidFill>
                                                <a:schemeClr val="accent6">
                                                  <a:lumMod val="75000"/>
                                                </a:schemeClr>
                                              </a:solidFill>
                                              <a:latin typeface="Cambria Math" panose="02040503050406030204" pitchFamily="18" charset="0"/>
                                            </a:rPr>
                                            <m:t>𝑥</m:t>
                                          </m:r>
                                        </m:e>
                                        <m:sub>
                                          <m:r>
                                            <a:rPr lang="en-US" b="0" i="1" smtClean="0">
                                              <a:solidFill>
                                                <a:schemeClr val="accent6">
                                                  <a:lumMod val="75000"/>
                                                </a:schemeClr>
                                              </a:solidFill>
                                              <a:latin typeface="Cambria Math" panose="02040503050406030204" pitchFamily="18" charset="0"/>
                                            </a:rPr>
                                            <m:t>𝑑</m:t>
                                          </m:r>
                                        </m:sub>
                                      </m:sSub>
                                      <m:r>
                                        <a:rPr lang="en-US" i="1">
                                          <a:solidFill>
                                            <a:schemeClr val="accent6">
                                              <a:lumMod val="75000"/>
                                            </a:schemeClr>
                                          </a:solidFill>
                                          <a:latin typeface="Cambria Math" panose="02040503050406030204" pitchFamily="18" charset="0"/>
                                        </a:rPr>
                                        <m:t>=</m:t>
                                      </m:r>
                                      <m:r>
                                        <a:rPr lang="en-US" i="1">
                                          <a:solidFill>
                                            <a:schemeClr val="accent6">
                                              <a:lumMod val="75000"/>
                                            </a:schemeClr>
                                          </a:solidFill>
                                          <a:latin typeface="Cambria Math" panose="02040503050406030204" pitchFamily="18" charset="0"/>
                                        </a:rPr>
                                        <m:t>𝑣</m:t>
                                      </m:r>
                                    </m:sub>
                                  </m:sSub>
                                </m:e>
                              </m:d>
                            </m:e>
                          </m:d>
                        </m:e>
                      </m:nary>
                    </m:oMath>
                  </m:oMathPara>
                </a14:m>
                <a:endParaRPr lang="en-US" dirty="0"/>
              </a:p>
              <a:p>
                <a:pPr marL="12700" lvl="1" indent="0">
                  <a:lnSpc>
                    <a:spcPct val="130000"/>
                  </a:lnSpc>
                  <a:buNone/>
                </a:pPr>
                <a:r>
                  <a:rPr lang="en-US" sz="2400" dirty="0"/>
                  <a:t>where</a:t>
                </a:r>
                <a:r>
                  <a:rPr lang="en-US" sz="2400" i="1" dirty="0">
                    <a:solidFill>
                      <a:schemeClr val="accent6"/>
                    </a:solidFill>
                  </a:rPr>
                  <a:t> </a:t>
                </a:r>
                <a14:m>
                  <m:oMath xmlns:m="http://schemas.openxmlformats.org/officeDocument/2006/math">
                    <m:sSub>
                      <m:sSubPr>
                        <m:ctrlPr>
                          <a:rPr lang="en-US" sz="2400" b="0" i="1" smtClean="0">
                            <a:solidFill>
                              <a:schemeClr val="accent6">
                                <a:lumMod val="75000"/>
                              </a:schemeClr>
                            </a:solidFill>
                            <a:latin typeface="Cambria Math" panose="02040503050406030204" pitchFamily="18" charset="0"/>
                          </a:rPr>
                        </m:ctrlPr>
                      </m:sSubPr>
                      <m:e>
                        <m:r>
                          <a:rPr lang="en-US" sz="2400" b="0" i="1" smtClean="0">
                            <a:solidFill>
                              <a:schemeClr val="accent6">
                                <a:lumMod val="75000"/>
                              </a:schemeClr>
                            </a:solidFill>
                            <a:latin typeface="Cambria Math" panose="02040503050406030204" pitchFamily="18" charset="0"/>
                          </a:rPr>
                          <m:t>𝑥</m:t>
                        </m:r>
                      </m:e>
                      <m:sub>
                        <m:r>
                          <a:rPr lang="en-US" sz="2400" b="0" i="1" smtClean="0">
                            <a:solidFill>
                              <a:schemeClr val="accent6">
                                <a:lumMod val="75000"/>
                              </a:schemeClr>
                            </a:solidFill>
                            <a:latin typeface="Cambria Math" panose="02040503050406030204" pitchFamily="18" charset="0"/>
                          </a:rPr>
                          <m:t>𝑑</m:t>
                        </m:r>
                      </m:sub>
                    </m:sSub>
                  </m:oMath>
                </a14:m>
                <a:r>
                  <a:rPr lang="en-US" sz="2400" dirty="0">
                    <a:solidFill>
                      <a:schemeClr val="accent6">
                        <a:lumMod val="75000"/>
                      </a:schemeClr>
                    </a:solidFill>
                  </a:rPr>
                  <a:t> </a:t>
                </a:r>
                <a:r>
                  <a:rPr lang="en-US" sz="2400" dirty="0"/>
                  <a:t>is a feature</a:t>
                </a:r>
              </a:p>
              <a:p>
                <a:pPr marL="12700" lvl="1" indent="0">
                  <a:lnSpc>
                    <a:spcPct val="130000"/>
                  </a:lnSpc>
                  <a:buNone/>
                </a:pPr>
                <a:r>
                  <a:rPr lang="en-US" sz="2400" b="0" dirty="0">
                    <a:solidFill>
                      <a:schemeClr val="accent6"/>
                    </a:solidFill>
                  </a:rPr>
                  <a:t>             </a:t>
                </a:r>
                <a14:m>
                  <m:oMath xmlns:m="http://schemas.openxmlformats.org/officeDocument/2006/math">
                    <m:r>
                      <a:rPr lang="en-US" sz="2400" b="0" i="1" smtClean="0">
                        <a:solidFill>
                          <a:schemeClr val="accent6">
                            <a:lumMod val="75000"/>
                          </a:schemeClr>
                        </a:solidFill>
                        <a:latin typeface="Cambria Math" panose="02040503050406030204" pitchFamily="18" charset="0"/>
                      </a:rPr>
                      <m:t>𝑌</m:t>
                    </m:r>
                  </m:oMath>
                </a14:m>
                <a:r>
                  <a:rPr lang="en-US" sz="2400" dirty="0"/>
                  <a:t> is the collection of all labels</a:t>
                </a:r>
              </a:p>
              <a:p>
                <a:pPr marL="12700" lvl="1" indent="0">
                  <a:lnSpc>
                    <a:spcPct val="130000"/>
                  </a:lnSpc>
                  <a:buNone/>
                </a:pPr>
                <a:r>
                  <a:rPr lang="en-US" sz="2400" b="0" dirty="0">
                    <a:solidFill>
                      <a:schemeClr val="accent6"/>
                    </a:solidFill>
                  </a:rPr>
                  <a:t>             </a:t>
                </a:r>
                <a14:m>
                  <m:oMath xmlns:m="http://schemas.openxmlformats.org/officeDocument/2006/math">
                    <m:r>
                      <a:rPr lang="en-US" sz="2400" b="0" i="1" smtClean="0">
                        <a:solidFill>
                          <a:schemeClr val="accent6">
                            <a:lumMod val="75000"/>
                          </a:schemeClr>
                        </a:solidFill>
                        <a:latin typeface="Cambria Math" panose="02040503050406030204" pitchFamily="18" charset="0"/>
                      </a:rPr>
                      <m:t>𝑉</m:t>
                    </m:r>
                    <m:d>
                      <m:dPr>
                        <m:ctrlPr>
                          <a:rPr lang="en-US" sz="2400" b="0" i="1" smtClean="0">
                            <a:solidFill>
                              <a:schemeClr val="accent6">
                                <a:lumMod val="75000"/>
                              </a:schemeClr>
                            </a:solidFill>
                            <a:latin typeface="Cambria Math" panose="02040503050406030204" pitchFamily="18" charset="0"/>
                          </a:rPr>
                        </m:ctrlPr>
                      </m:dPr>
                      <m:e>
                        <m:sSub>
                          <m:sSubPr>
                            <m:ctrlPr>
                              <a:rPr lang="en-US" sz="2400" b="0" i="1" smtClean="0">
                                <a:solidFill>
                                  <a:schemeClr val="accent6">
                                    <a:lumMod val="75000"/>
                                  </a:schemeClr>
                                </a:solidFill>
                                <a:latin typeface="Cambria Math" panose="02040503050406030204" pitchFamily="18" charset="0"/>
                              </a:rPr>
                            </m:ctrlPr>
                          </m:sSubPr>
                          <m:e>
                            <m:r>
                              <a:rPr lang="en-US" sz="2400" b="0" i="1" smtClean="0">
                                <a:solidFill>
                                  <a:schemeClr val="accent6">
                                    <a:lumMod val="75000"/>
                                  </a:schemeClr>
                                </a:solidFill>
                                <a:latin typeface="Cambria Math" panose="02040503050406030204" pitchFamily="18" charset="0"/>
                              </a:rPr>
                              <m:t>𝑥</m:t>
                            </m:r>
                          </m:e>
                          <m:sub>
                            <m:r>
                              <a:rPr lang="en-US" sz="2400" b="0" i="1" smtClean="0">
                                <a:solidFill>
                                  <a:schemeClr val="accent6">
                                    <a:lumMod val="75000"/>
                                  </a:schemeClr>
                                </a:solidFill>
                                <a:latin typeface="Cambria Math" panose="02040503050406030204" pitchFamily="18" charset="0"/>
                              </a:rPr>
                              <m:t>𝑑</m:t>
                            </m:r>
                          </m:sub>
                        </m:sSub>
                      </m:e>
                    </m:d>
                  </m:oMath>
                </a14:m>
                <a:r>
                  <a:rPr lang="en-US" sz="2400" dirty="0"/>
                  <a:t> is the set of unique values of </a:t>
                </a:r>
                <a14:m>
                  <m:oMath xmlns:m="http://schemas.openxmlformats.org/officeDocument/2006/math">
                    <m:sSub>
                      <m:sSubPr>
                        <m:ctrlPr>
                          <a:rPr lang="en-US" sz="2400" i="1" smtClean="0">
                            <a:solidFill>
                              <a:schemeClr val="accent6">
                                <a:lumMod val="75000"/>
                              </a:schemeClr>
                            </a:solidFill>
                            <a:latin typeface="Cambria Math" panose="02040503050406030204" pitchFamily="18" charset="0"/>
                          </a:rPr>
                        </m:ctrlPr>
                      </m:sSubPr>
                      <m:e>
                        <m:r>
                          <a:rPr lang="en-US" sz="2400" i="1">
                            <a:solidFill>
                              <a:schemeClr val="accent6">
                                <a:lumMod val="75000"/>
                              </a:schemeClr>
                            </a:solidFill>
                            <a:latin typeface="Cambria Math" panose="02040503050406030204" pitchFamily="18" charset="0"/>
                          </a:rPr>
                          <m:t>𝑥</m:t>
                        </m:r>
                      </m:e>
                      <m:sub>
                        <m:r>
                          <a:rPr lang="en-US" sz="2400" b="0" i="1" smtClean="0">
                            <a:solidFill>
                              <a:schemeClr val="accent6">
                                <a:lumMod val="75000"/>
                              </a:schemeClr>
                            </a:solidFill>
                            <a:latin typeface="Cambria Math" panose="02040503050406030204" pitchFamily="18" charset="0"/>
                          </a:rPr>
                          <m:t>𝑑</m:t>
                        </m:r>
                      </m:sub>
                    </m:sSub>
                  </m:oMath>
                </a14:m>
                <a:endParaRPr lang="en-US" sz="2400" i="1" dirty="0">
                  <a:solidFill>
                    <a:schemeClr val="accent6"/>
                  </a:solidFill>
                  <a:latin typeface="Cambria Math" panose="02040503050406030204" pitchFamily="18" charset="0"/>
                </a:endParaRPr>
              </a:p>
              <a:p>
                <a:pPr marL="12700" lvl="1" indent="0">
                  <a:lnSpc>
                    <a:spcPct val="130000"/>
                  </a:lnSpc>
                  <a:buNone/>
                </a:pPr>
                <a:r>
                  <a:rPr lang="en-US" sz="2400" dirty="0">
                    <a:solidFill>
                      <a:schemeClr val="accent6"/>
                    </a:solidFill>
                  </a:rPr>
                  <a:t>             </a:t>
                </a:r>
                <a14:m>
                  <m:oMath xmlns:m="http://schemas.openxmlformats.org/officeDocument/2006/math">
                    <m:sSub>
                      <m:sSubPr>
                        <m:ctrlPr>
                          <a:rPr lang="en-US" sz="2400" i="1" smtClean="0">
                            <a:solidFill>
                              <a:schemeClr val="accent6">
                                <a:lumMod val="75000"/>
                              </a:schemeClr>
                            </a:solidFill>
                            <a:latin typeface="Cambria Math" panose="02040503050406030204" pitchFamily="18" charset="0"/>
                          </a:rPr>
                        </m:ctrlPr>
                      </m:sSubPr>
                      <m:e>
                        <m:r>
                          <a:rPr lang="en-US" sz="2400" b="0" i="1" smtClean="0">
                            <a:solidFill>
                              <a:schemeClr val="accent6">
                                <a:lumMod val="75000"/>
                              </a:schemeClr>
                            </a:solidFill>
                            <a:latin typeface="Cambria Math" panose="02040503050406030204" pitchFamily="18" charset="0"/>
                          </a:rPr>
                          <m:t>𝑓</m:t>
                        </m:r>
                      </m:e>
                      <m:sub>
                        <m:r>
                          <a:rPr lang="en-US" sz="2400" i="1">
                            <a:solidFill>
                              <a:schemeClr val="accent6">
                                <a:lumMod val="75000"/>
                              </a:schemeClr>
                            </a:solidFill>
                            <a:latin typeface="Cambria Math" panose="02040503050406030204" pitchFamily="18" charset="0"/>
                          </a:rPr>
                          <m:t>𝑣</m:t>
                        </m:r>
                      </m:sub>
                    </m:sSub>
                  </m:oMath>
                </a14:m>
                <a:r>
                  <a:rPr lang="en-US" sz="2400" dirty="0">
                    <a:solidFill>
                      <a:schemeClr val="accent6">
                        <a:lumMod val="75000"/>
                      </a:schemeClr>
                    </a:solidFill>
                  </a:rPr>
                  <a:t> </a:t>
                </a:r>
                <a:r>
                  <a:rPr lang="en-US" sz="2400" dirty="0"/>
                  <a:t>is the fraction of inputs where </a:t>
                </a:r>
                <a14:m>
                  <m:oMath xmlns:m="http://schemas.openxmlformats.org/officeDocument/2006/math">
                    <m:sSub>
                      <m:sSubPr>
                        <m:ctrlPr>
                          <a:rPr lang="en-US" sz="2400" i="1" smtClean="0">
                            <a:solidFill>
                              <a:schemeClr val="accent6">
                                <a:lumMod val="75000"/>
                              </a:schemeClr>
                            </a:solidFill>
                            <a:latin typeface="Cambria Math" panose="02040503050406030204" pitchFamily="18" charset="0"/>
                          </a:rPr>
                        </m:ctrlPr>
                      </m:sSubPr>
                      <m:e>
                        <m:r>
                          <a:rPr lang="en-US" sz="2400" i="1">
                            <a:solidFill>
                              <a:schemeClr val="accent6">
                                <a:lumMod val="75000"/>
                              </a:schemeClr>
                            </a:solidFill>
                            <a:latin typeface="Cambria Math" panose="02040503050406030204" pitchFamily="18" charset="0"/>
                          </a:rPr>
                          <m:t>𝑥</m:t>
                        </m:r>
                      </m:e>
                      <m:sub>
                        <m:r>
                          <a:rPr lang="en-US" sz="2400" b="0" i="1" smtClean="0">
                            <a:solidFill>
                              <a:schemeClr val="accent6">
                                <a:lumMod val="75000"/>
                              </a:schemeClr>
                            </a:solidFill>
                            <a:latin typeface="Cambria Math" panose="02040503050406030204" pitchFamily="18" charset="0"/>
                          </a:rPr>
                          <m:t>𝑑</m:t>
                        </m:r>
                      </m:sub>
                    </m:sSub>
                    <m:r>
                      <a:rPr lang="en-US" sz="2400" b="0" i="1" smtClean="0">
                        <a:solidFill>
                          <a:schemeClr val="accent6">
                            <a:lumMod val="75000"/>
                          </a:schemeClr>
                        </a:solidFill>
                        <a:latin typeface="Cambria Math" panose="02040503050406030204" pitchFamily="18" charset="0"/>
                      </a:rPr>
                      <m:t>=</m:t>
                    </m:r>
                    <m:r>
                      <a:rPr lang="en-US" sz="2400" b="0" i="1" smtClean="0">
                        <a:solidFill>
                          <a:schemeClr val="accent6">
                            <a:lumMod val="75000"/>
                          </a:schemeClr>
                        </a:solidFill>
                        <a:latin typeface="Cambria Math" panose="02040503050406030204" pitchFamily="18" charset="0"/>
                      </a:rPr>
                      <m:t>𝑣</m:t>
                    </m:r>
                  </m:oMath>
                </a14:m>
                <a:r>
                  <a:rPr lang="en-US" sz="2400" dirty="0">
                    <a:solidFill>
                      <a:schemeClr val="accent6">
                        <a:lumMod val="75000"/>
                      </a:schemeClr>
                    </a:solidFill>
                  </a:rPr>
                  <a:t> </a:t>
                </a:r>
                <a:endParaRPr lang="en-US" sz="2400" dirty="0"/>
              </a:p>
              <a:p>
                <a:pPr marL="12700" lvl="1" indent="0">
                  <a:lnSpc>
                    <a:spcPct val="130000"/>
                  </a:lnSpc>
                  <a:buNone/>
                </a:pPr>
                <a:r>
                  <a:rPr lang="en-US" sz="2400" dirty="0">
                    <a:solidFill>
                      <a:schemeClr val="accent6"/>
                    </a:solidFill>
                  </a:rPr>
                  <a:t>             </a:t>
                </a:r>
                <a14:m>
                  <m:oMath xmlns:m="http://schemas.openxmlformats.org/officeDocument/2006/math">
                    <m:sSub>
                      <m:sSubPr>
                        <m:ctrlPr>
                          <a:rPr lang="en-US" sz="2400" i="1" smtClean="0">
                            <a:solidFill>
                              <a:schemeClr val="accent6">
                                <a:lumMod val="75000"/>
                              </a:schemeClr>
                            </a:solidFill>
                            <a:latin typeface="Cambria Math" panose="02040503050406030204" pitchFamily="18" charset="0"/>
                          </a:rPr>
                        </m:ctrlPr>
                      </m:sSubPr>
                      <m:e>
                        <m:r>
                          <a:rPr lang="en-US" sz="2400" b="0" i="1" smtClean="0">
                            <a:solidFill>
                              <a:schemeClr val="accent6">
                                <a:lumMod val="75000"/>
                              </a:schemeClr>
                            </a:solidFill>
                            <a:latin typeface="Cambria Math" panose="02040503050406030204" pitchFamily="18" charset="0"/>
                          </a:rPr>
                          <m:t>𝑌</m:t>
                        </m:r>
                      </m:e>
                      <m:sub>
                        <m:sSub>
                          <m:sSubPr>
                            <m:ctrlPr>
                              <a:rPr lang="en-US" sz="2400" i="1">
                                <a:solidFill>
                                  <a:schemeClr val="accent6">
                                    <a:lumMod val="75000"/>
                                  </a:schemeClr>
                                </a:solidFill>
                                <a:latin typeface="Cambria Math" panose="02040503050406030204" pitchFamily="18" charset="0"/>
                              </a:rPr>
                            </m:ctrlPr>
                          </m:sSubPr>
                          <m:e>
                            <m:r>
                              <a:rPr lang="en-US" sz="2400" i="1">
                                <a:solidFill>
                                  <a:schemeClr val="accent6">
                                    <a:lumMod val="75000"/>
                                  </a:schemeClr>
                                </a:solidFill>
                                <a:latin typeface="Cambria Math" panose="02040503050406030204" pitchFamily="18" charset="0"/>
                              </a:rPr>
                              <m:t>𝑥</m:t>
                            </m:r>
                          </m:e>
                          <m:sub>
                            <m:r>
                              <a:rPr lang="en-US" sz="2400" b="0" i="1" smtClean="0">
                                <a:solidFill>
                                  <a:schemeClr val="accent6">
                                    <a:lumMod val="75000"/>
                                  </a:schemeClr>
                                </a:solidFill>
                                <a:latin typeface="Cambria Math" panose="02040503050406030204" pitchFamily="18" charset="0"/>
                              </a:rPr>
                              <m:t>𝑑</m:t>
                            </m:r>
                          </m:sub>
                        </m:sSub>
                        <m:r>
                          <a:rPr lang="en-US" sz="2400" i="1">
                            <a:solidFill>
                              <a:schemeClr val="accent6">
                                <a:lumMod val="75000"/>
                              </a:schemeClr>
                            </a:solidFill>
                            <a:latin typeface="Cambria Math" panose="02040503050406030204" pitchFamily="18" charset="0"/>
                          </a:rPr>
                          <m:t>=</m:t>
                        </m:r>
                        <m:r>
                          <a:rPr lang="en-US" sz="2400" i="1">
                            <a:solidFill>
                              <a:schemeClr val="accent6">
                                <a:lumMod val="75000"/>
                              </a:schemeClr>
                            </a:solidFill>
                            <a:latin typeface="Cambria Math" panose="02040503050406030204" pitchFamily="18" charset="0"/>
                          </a:rPr>
                          <m:t>𝑣</m:t>
                        </m:r>
                      </m:sub>
                    </m:sSub>
                  </m:oMath>
                </a14:m>
                <a:r>
                  <a:rPr lang="en-US" sz="2400" dirty="0">
                    <a:solidFill>
                      <a:schemeClr val="accent6"/>
                    </a:solidFill>
                  </a:rPr>
                  <a:t> </a:t>
                </a:r>
                <a:r>
                  <a:rPr lang="en-US" sz="2400" dirty="0"/>
                  <a:t>is the collection of labels where </a:t>
                </a:r>
                <a14:m>
                  <m:oMath xmlns:m="http://schemas.openxmlformats.org/officeDocument/2006/math">
                    <m:sSub>
                      <m:sSubPr>
                        <m:ctrlPr>
                          <a:rPr lang="en-US" sz="2400" i="1" smtClean="0">
                            <a:solidFill>
                              <a:schemeClr val="accent6">
                                <a:lumMod val="75000"/>
                              </a:schemeClr>
                            </a:solidFill>
                            <a:latin typeface="Cambria Math" panose="02040503050406030204" pitchFamily="18" charset="0"/>
                          </a:rPr>
                        </m:ctrlPr>
                      </m:sSubPr>
                      <m:e>
                        <m:r>
                          <a:rPr lang="en-US" sz="2400" i="1">
                            <a:solidFill>
                              <a:schemeClr val="accent6">
                                <a:lumMod val="75000"/>
                              </a:schemeClr>
                            </a:solidFill>
                            <a:latin typeface="Cambria Math" panose="02040503050406030204" pitchFamily="18" charset="0"/>
                          </a:rPr>
                          <m:t>𝑥</m:t>
                        </m:r>
                      </m:e>
                      <m:sub>
                        <m:r>
                          <a:rPr lang="en-US" sz="2400" b="0" i="1" smtClean="0">
                            <a:solidFill>
                              <a:schemeClr val="accent6">
                                <a:lumMod val="75000"/>
                              </a:schemeClr>
                            </a:solidFill>
                            <a:latin typeface="Cambria Math" panose="02040503050406030204" pitchFamily="18" charset="0"/>
                          </a:rPr>
                          <m:t>𝑑</m:t>
                        </m:r>
                      </m:sub>
                    </m:sSub>
                    <m:r>
                      <a:rPr lang="en-US" sz="2400" i="1">
                        <a:solidFill>
                          <a:schemeClr val="accent6">
                            <a:lumMod val="75000"/>
                          </a:schemeClr>
                        </a:solidFill>
                        <a:latin typeface="Cambria Math" panose="02040503050406030204" pitchFamily="18" charset="0"/>
                      </a:rPr>
                      <m:t>=</m:t>
                    </m:r>
                    <m:r>
                      <a:rPr lang="en-US" sz="2400" i="1">
                        <a:solidFill>
                          <a:schemeClr val="accent6">
                            <a:lumMod val="75000"/>
                          </a:schemeClr>
                        </a:solidFill>
                        <a:latin typeface="Cambria Math" panose="02040503050406030204" pitchFamily="18" charset="0"/>
                      </a:rPr>
                      <m:t>𝑣</m:t>
                    </m:r>
                  </m:oMath>
                </a14:m>
                <a:r>
                  <a:rPr lang="en-US" sz="2400" dirty="0">
                    <a:solidFill>
                      <a:schemeClr val="accent6">
                        <a:lumMod val="75000"/>
                      </a:schemeClr>
                    </a:solidFill>
                  </a:rPr>
                  <a:t> </a:t>
                </a:r>
                <a:endParaRPr lang="en-US" sz="2400" dirty="0">
                  <a:solidFill>
                    <a:schemeClr val="accent6"/>
                  </a:solidFill>
                </a:endParaRPr>
              </a:p>
            </p:txBody>
          </p:sp>
        </mc:Choice>
        <mc:Fallback xmlns="">
          <p:sp>
            <p:nvSpPr>
              <p:cNvPr id="3" name="Content Placeholder 2">
                <a:extLst>
                  <a:ext uri="{FF2B5EF4-FFF2-40B4-BE49-F238E27FC236}">
                    <a16:creationId xmlns:a16="http://schemas.microsoft.com/office/drawing/2014/main" id="{51E5A9DF-B48D-B8DF-DC05-79279368DE22}"/>
                  </a:ext>
                </a:extLst>
              </p:cNvPr>
              <p:cNvSpPr>
                <a:spLocks noGrp="1" noRot="1" noChangeAspect="1" noMove="1" noResize="1" noEditPoints="1" noAdjustHandles="1" noChangeArrowheads="1" noChangeShapeType="1" noTextEdit="1"/>
              </p:cNvSpPr>
              <p:nvPr>
                <p:ph idx="1"/>
              </p:nvPr>
            </p:nvSpPr>
            <p:spPr>
              <a:xfrm>
                <a:off x="3869268" y="864108"/>
                <a:ext cx="7517870" cy="5120640"/>
              </a:xfrm>
              <a:blipFill>
                <a:blip r:embed="rId3"/>
                <a:stretch>
                  <a:fillRect l="-1012" t="-2970" r="-169" b="-5446"/>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38ECB7A4-9460-88CB-A235-7B58848AAE1E}"/>
              </a:ext>
            </a:extLst>
          </p:cNvPr>
          <p:cNvSpPr>
            <a:spLocks noGrp="1"/>
          </p:cNvSpPr>
          <p:nvPr>
            <p:ph type="title"/>
          </p:nvPr>
        </p:nvSpPr>
        <p:spPr/>
        <p:txBody>
          <a:bodyPr/>
          <a:lstStyle/>
          <a:p>
            <a:r>
              <a:rPr lang="en-US" dirty="0"/>
              <a:t>Mutual Information</a:t>
            </a:r>
            <a:br>
              <a:rPr lang="en-US" dirty="0"/>
            </a:br>
            <a:br>
              <a:rPr lang="en-US" dirty="0"/>
            </a:br>
            <a:endParaRPr lang="en-US" dirty="0"/>
          </a:p>
        </p:txBody>
      </p:sp>
    </p:spTree>
    <p:extLst>
      <p:ext uri="{BB962C8B-B14F-4D97-AF65-F5344CB8AC3E}">
        <p14:creationId xmlns:p14="http://schemas.microsoft.com/office/powerpoint/2010/main" val="1905935115"/>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0253E1-5798-2C4D-B9DA-B2B8350D9717}"/>
              </a:ext>
            </a:extLst>
          </p:cNvPr>
          <p:cNvSpPr>
            <a:spLocks noGrp="1"/>
          </p:cNvSpPr>
          <p:nvPr>
            <p:ph type="title"/>
          </p:nvPr>
        </p:nvSpPr>
        <p:spPr/>
        <p:txBody>
          <a:bodyPr/>
          <a:lstStyle/>
          <a:p>
            <a:r>
              <a:rPr lang="en-US" dirty="0"/>
              <a:t>Mutual Information:</a:t>
            </a:r>
            <a:br>
              <a:rPr lang="en-US" dirty="0"/>
            </a:br>
            <a:r>
              <a:rPr lang="en-US" dirty="0"/>
              <a:t>Example</a:t>
            </a:r>
            <a:br>
              <a:rPr lang="en-US" dirty="0"/>
            </a:br>
            <a:endParaRPr lang="en-US" dirty="0"/>
          </a:p>
        </p:txBody>
      </p:sp>
      <mc:AlternateContent xmlns:mc="http://schemas.openxmlformats.org/markup-compatibility/2006" xmlns:a14="http://schemas.microsoft.com/office/drawing/2010/main">
        <mc:Choice Requires="a14">
          <p:graphicFrame>
            <p:nvGraphicFramePr>
              <p:cNvPr id="5" name="Table 4">
                <a:extLst>
                  <a:ext uri="{FF2B5EF4-FFF2-40B4-BE49-F238E27FC236}">
                    <a16:creationId xmlns:a16="http://schemas.microsoft.com/office/drawing/2014/main" id="{C5ADFAD7-2BE6-3146-AAAB-B5BFF941D5C8}"/>
                  </a:ext>
                </a:extLst>
              </p:cNvPr>
              <p:cNvGraphicFramePr>
                <a:graphicFrameLocks noGrp="1"/>
              </p:cNvGraphicFramePr>
              <p:nvPr>
                <p:extLst>
                  <p:ext uri="{D42A27DB-BD31-4B8C-83A1-F6EECF244321}">
                    <p14:modId xmlns:p14="http://schemas.microsoft.com/office/powerpoint/2010/main" val="1436366329"/>
                  </p:ext>
                </p:extLst>
              </p:nvPr>
            </p:nvGraphicFramePr>
            <p:xfrm>
              <a:off x="6306356" y="1123837"/>
              <a:ext cx="2766502" cy="2286000"/>
            </p:xfrm>
            <a:graphic>
              <a:graphicData uri="http://schemas.openxmlformats.org/drawingml/2006/table">
                <a:tbl>
                  <a:tblPr firstRow="1" bandRow="1">
                    <a:tableStyleId>{5C22544A-7EE6-4342-B048-85BDC9FD1C3A}</a:tableStyleId>
                  </a:tblPr>
                  <a:tblGrid>
                    <a:gridCol w="1383251">
                      <a:extLst>
                        <a:ext uri="{9D8B030D-6E8A-4147-A177-3AD203B41FA5}">
                          <a16:colId xmlns:a16="http://schemas.microsoft.com/office/drawing/2014/main" val="2438717106"/>
                        </a:ext>
                      </a:extLst>
                    </a:gridCol>
                    <a:gridCol w="1383251">
                      <a:extLst>
                        <a:ext uri="{9D8B030D-6E8A-4147-A177-3AD203B41FA5}">
                          <a16:colId xmlns:a16="http://schemas.microsoft.com/office/drawing/2014/main" val="2357445981"/>
                        </a:ext>
                      </a:extLst>
                    </a:gridCol>
                  </a:tblGrid>
                  <a:tr h="268616">
                    <a:tc>
                      <a:txBody>
                        <a:bodyPr/>
                        <a:lstStyle/>
                        <a:p>
                          <a:pPr algn="ct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𝑑</m:t>
                                    </m:r>
                                  </m:sub>
                                </m:sSub>
                              </m:oMath>
                            </m:oMathPara>
                          </a14:m>
                          <a:endParaRPr lang="en-US" sz="2400" b="0" dirty="0"/>
                        </a:p>
                      </a:txBody>
                      <a:tcPr anchor="ctr"/>
                    </a:tc>
                    <a:tc>
                      <a:txBody>
                        <a:bodyPr/>
                        <a:lstStyle/>
                        <a:p>
                          <a:pPr algn="ct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𝑦</m:t>
                                </m:r>
                              </m:oMath>
                            </m:oMathPara>
                          </a14:m>
                          <a:endParaRPr lang="en-US" sz="2400" b="0" dirty="0"/>
                        </a:p>
                      </a:txBody>
                      <a:tcPr anchor="ctr"/>
                    </a:tc>
                    <a:extLst>
                      <a:ext uri="{0D108BD9-81ED-4DB2-BD59-A6C34878D82A}">
                        <a16:rowId xmlns:a16="http://schemas.microsoft.com/office/drawing/2014/main" val="3479469724"/>
                      </a:ext>
                    </a:extLst>
                  </a:tr>
                  <a:tr h="268616">
                    <a:tc>
                      <a:txBody>
                        <a:bodyPr/>
                        <a:lstStyle/>
                        <a:p>
                          <a:pPr algn="ctr"/>
                          <a14:m>
                            <m:oMathPara xmlns:m="http://schemas.openxmlformats.org/officeDocument/2006/math">
                              <m:oMathParaPr>
                                <m:jc m:val="centerGroup"/>
                              </m:oMathParaPr>
                              <m:oMath xmlns:m="http://schemas.openxmlformats.org/officeDocument/2006/math">
                                <m:r>
                                  <a:rPr lang="en-US" sz="2400" b="0" i="1" dirty="0" smtClean="0">
                                    <a:latin typeface="Cambria Math" panose="02040503050406030204" pitchFamily="18" charset="0"/>
                                  </a:rPr>
                                  <m:t>1</m:t>
                                </m:r>
                              </m:oMath>
                            </m:oMathPara>
                          </a14:m>
                          <a:endParaRPr lang="en-US" sz="2400" b="0" dirty="0"/>
                        </a:p>
                      </a:txBody>
                      <a:tcPr anchor="ctr"/>
                    </a:tc>
                    <a:tc>
                      <a:txBody>
                        <a:bodyPr/>
                        <a:lstStyle/>
                        <a:p>
                          <a:pPr algn="ctr"/>
                          <a14:m>
                            <m:oMathPara xmlns:m="http://schemas.openxmlformats.org/officeDocument/2006/math">
                              <m:oMathParaPr>
                                <m:jc m:val="centerGroup"/>
                              </m:oMathParaPr>
                              <m:oMath xmlns:m="http://schemas.openxmlformats.org/officeDocument/2006/math">
                                <m:r>
                                  <a:rPr lang="en-US" sz="2400" b="0" i="1" dirty="0" smtClean="0">
                                    <a:latin typeface="Cambria Math" panose="02040503050406030204" pitchFamily="18" charset="0"/>
                                  </a:rPr>
                                  <m:t>1</m:t>
                                </m:r>
                              </m:oMath>
                            </m:oMathPara>
                          </a14:m>
                          <a:endParaRPr lang="en-US" sz="2400" b="0" dirty="0"/>
                        </a:p>
                      </a:txBody>
                      <a:tcPr anchor="ctr"/>
                    </a:tc>
                    <a:extLst>
                      <a:ext uri="{0D108BD9-81ED-4DB2-BD59-A6C34878D82A}">
                        <a16:rowId xmlns:a16="http://schemas.microsoft.com/office/drawing/2014/main" val="3131047895"/>
                      </a:ext>
                    </a:extLst>
                  </a:tr>
                  <a:tr h="268616">
                    <a:tc>
                      <a:txBody>
                        <a:bodyPr/>
                        <a:lstStyle/>
                        <a:p>
                          <a:pPr algn="ctr"/>
                          <a14:m>
                            <m:oMathPara xmlns:m="http://schemas.openxmlformats.org/officeDocument/2006/math">
                              <m:oMathParaPr>
                                <m:jc m:val="centerGroup"/>
                              </m:oMathParaPr>
                              <m:oMath xmlns:m="http://schemas.openxmlformats.org/officeDocument/2006/math">
                                <m:r>
                                  <a:rPr lang="en-US" sz="2400" b="0" i="1" dirty="0" smtClean="0">
                                    <a:latin typeface="Cambria Math" panose="02040503050406030204" pitchFamily="18" charset="0"/>
                                  </a:rPr>
                                  <m:t>1</m:t>
                                </m:r>
                              </m:oMath>
                            </m:oMathPara>
                          </a14:m>
                          <a:endParaRPr lang="en-US" sz="2400" b="0" dirty="0"/>
                        </a:p>
                      </a:txBody>
                      <a:tcPr anchor="ctr"/>
                    </a:tc>
                    <a:tc>
                      <a:txBody>
                        <a:bodyPr/>
                        <a:lstStyle/>
                        <a:p>
                          <a:pPr algn="ctr"/>
                          <a14:m>
                            <m:oMathPara xmlns:m="http://schemas.openxmlformats.org/officeDocument/2006/math">
                              <m:oMathParaPr>
                                <m:jc m:val="centerGroup"/>
                              </m:oMathParaPr>
                              <m:oMath xmlns:m="http://schemas.openxmlformats.org/officeDocument/2006/math">
                                <m:r>
                                  <a:rPr lang="en-US" sz="2400" b="0" i="1" dirty="0" smtClean="0">
                                    <a:latin typeface="Cambria Math" panose="02040503050406030204" pitchFamily="18" charset="0"/>
                                  </a:rPr>
                                  <m:t>1</m:t>
                                </m:r>
                              </m:oMath>
                            </m:oMathPara>
                          </a14:m>
                          <a:endParaRPr lang="en-US" sz="2400" b="0" dirty="0"/>
                        </a:p>
                      </a:txBody>
                      <a:tcPr anchor="ctr"/>
                    </a:tc>
                    <a:extLst>
                      <a:ext uri="{0D108BD9-81ED-4DB2-BD59-A6C34878D82A}">
                        <a16:rowId xmlns:a16="http://schemas.microsoft.com/office/drawing/2014/main" val="1387471196"/>
                      </a:ext>
                    </a:extLst>
                  </a:tr>
                  <a:tr h="268616">
                    <a:tc>
                      <a:txBody>
                        <a:bodyPr/>
                        <a:lstStyle/>
                        <a:p>
                          <a:pPr algn="ctr"/>
                          <a14:m>
                            <m:oMathPara xmlns:m="http://schemas.openxmlformats.org/officeDocument/2006/math">
                              <m:oMathParaPr>
                                <m:jc m:val="centerGroup"/>
                              </m:oMathParaPr>
                              <m:oMath xmlns:m="http://schemas.openxmlformats.org/officeDocument/2006/math">
                                <m:r>
                                  <a:rPr lang="en-US" sz="2400" b="0" i="1" dirty="0" smtClean="0">
                                    <a:latin typeface="Cambria Math" panose="02040503050406030204" pitchFamily="18" charset="0"/>
                                  </a:rPr>
                                  <m:t>0</m:t>
                                </m:r>
                              </m:oMath>
                            </m:oMathPara>
                          </a14:m>
                          <a:endParaRPr lang="en-US" sz="2400" b="0" dirty="0"/>
                        </a:p>
                      </a:txBody>
                      <a:tcPr anchor="ctr"/>
                    </a:tc>
                    <a:tc>
                      <a:txBody>
                        <a:bodyPr/>
                        <a:lstStyle/>
                        <a:p>
                          <a:pPr algn="ctr"/>
                          <a14:m>
                            <m:oMathPara xmlns:m="http://schemas.openxmlformats.org/officeDocument/2006/math">
                              <m:oMathParaPr>
                                <m:jc m:val="centerGroup"/>
                              </m:oMathParaPr>
                              <m:oMath xmlns:m="http://schemas.openxmlformats.org/officeDocument/2006/math">
                                <m:r>
                                  <a:rPr lang="en-US" sz="2400" b="0" i="1" dirty="0" smtClean="0">
                                    <a:latin typeface="Cambria Math" panose="02040503050406030204" pitchFamily="18" charset="0"/>
                                  </a:rPr>
                                  <m:t>0</m:t>
                                </m:r>
                              </m:oMath>
                            </m:oMathPara>
                          </a14:m>
                          <a:endParaRPr lang="en-US" sz="2400" b="0" dirty="0"/>
                        </a:p>
                      </a:txBody>
                      <a:tcPr anchor="ctr"/>
                    </a:tc>
                    <a:extLst>
                      <a:ext uri="{0D108BD9-81ED-4DB2-BD59-A6C34878D82A}">
                        <a16:rowId xmlns:a16="http://schemas.microsoft.com/office/drawing/2014/main" val="1824272011"/>
                      </a:ext>
                    </a:extLst>
                  </a:tr>
                  <a:tr h="268616">
                    <a:tc>
                      <a:txBody>
                        <a:bodyPr/>
                        <a:lstStyle/>
                        <a:p>
                          <a:pPr algn="ctr"/>
                          <a14:m>
                            <m:oMathPara xmlns:m="http://schemas.openxmlformats.org/officeDocument/2006/math">
                              <m:oMathParaPr>
                                <m:jc m:val="centerGroup"/>
                              </m:oMathParaPr>
                              <m:oMath xmlns:m="http://schemas.openxmlformats.org/officeDocument/2006/math">
                                <m:r>
                                  <a:rPr lang="en-US" sz="2400" b="0" i="1" dirty="0" smtClean="0">
                                    <a:latin typeface="Cambria Math" panose="02040503050406030204" pitchFamily="18" charset="0"/>
                                  </a:rPr>
                                  <m:t>0</m:t>
                                </m:r>
                              </m:oMath>
                            </m:oMathPara>
                          </a14:m>
                          <a:endParaRPr lang="en-US" sz="2400" b="0" dirty="0"/>
                        </a:p>
                      </a:txBody>
                      <a:tcPr anchor="ctr"/>
                    </a:tc>
                    <a:tc>
                      <a:txBody>
                        <a:bodyPr/>
                        <a:lstStyle/>
                        <a:p>
                          <a:pPr algn="ctr"/>
                          <a14:m>
                            <m:oMathPara xmlns:m="http://schemas.openxmlformats.org/officeDocument/2006/math">
                              <m:oMathParaPr>
                                <m:jc m:val="centerGroup"/>
                              </m:oMathParaPr>
                              <m:oMath xmlns:m="http://schemas.openxmlformats.org/officeDocument/2006/math">
                                <m:r>
                                  <a:rPr lang="en-US" sz="2400" b="0" i="1" dirty="0" smtClean="0">
                                    <a:latin typeface="Cambria Math" panose="02040503050406030204" pitchFamily="18" charset="0"/>
                                  </a:rPr>
                                  <m:t>0</m:t>
                                </m:r>
                              </m:oMath>
                            </m:oMathPara>
                          </a14:m>
                          <a:endParaRPr lang="en-US" sz="2400" b="0" dirty="0"/>
                        </a:p>
                      </a:txBody>
                      <a:tcPr anchor="ctr"/>
                    </a:tc>
                    <a:extLst>
                      <a:ext uri="{0D108BD9-81ED-4DB2-BD59-A6C34878D82A}">
                        <a16:rowId xmlns:a16="http://schemas.microsoft.com/office/drawing/2014/main" val="1111687638"/>
                      </a:ext>
                    </a:extLst>
                  </a:tr>
                </a:tbl>
              </a:graphicData>
            </a:graphic>
          </p:graphicFrame>
        </mc:Choice>
        <mc:Fallback xmlns="">
          <p:graphicFrame>
            <p:nvGraphicFramePr>
              <p:cNvPr id="5" name="Table 4">
                <a:extLst>
                  <a:ext uri="{FF2B5EF4-FFF2-40B4-BE49-F238E27FC236}">
                    <a16:creationId xmlns:a16="http://schemas.microsoft.com/office/drawing/2014/main" id="{C5ADFAD7-2BE6-3146-AAAB-B5BFF941D5C8}"/>
                  </a:ext>
                </a:extLst>
              </p:cNvPr>
              <p:cNvGraphicFramePr>
                <a:graphicFrameLocks noGrp="1"/>
              </p:cNvGraphicFramePr>
              <p:nvPr>
                <p:extLst>
                  <p:ext uri="{D42A27DB-BD31-4B8C-83A1-F6EECF244321}">
                    <p14:modId xmlns:p14="http://schemas.microsoft.com/office/powerpoint/2010/main" val="1436366329"/>
                  </p:ext>
                </p:extLst>
              </p:nvPr>
            </p:nvGraphicFramePr>
            <p:xfrm>
              <a:off x="6306356" y="1123837"/>
              <a:ext cx="2766502" cy="2286000"/>
            </p:xfrm>
            <a:graphic>
              <a:graphicData uri="http://schemas.openxmlformats.org/drawingml/2006/table">
                <a:tbl>
                  <a:tblPr firstRow="1" bandRow="1">
                    <a:tableStyleId>{5C22544A-7EE6-4342-B048-85BDC9FD1C3A}</a:tableStyleId>
                  </a:tblPr>
                  <a:tblGrid>
                    <a:gridCol w="1383251">
                      <a:extLst>
                        <a:ext uri="{9D8B030D-6E8A-4147-A177-3AD203B41FA5}">
                          <a16:colId xmlns:a16="http://schemas.microsoft.com/office/drawing/2014/main" val="2438717106"/>
                        </a:ext>
                      </a:extLst>
                    </a:gridCol>
                    <a:gridCol w="1383251">
                      <a:extLst>
                        <a:ext uri="{9D8B030D-6E8A-4147-A177-3AD203B41FA5}">
                          <a16:colId xmlns:a16="http://schemas.microsoft.com/office/drawing/2014/main" val="2357445981"/>
                        </a:ext>
                      </a:extLst>
                    </a:gridCol>
                  </a:tblGrid>
                  <a:tr h="457200">
                    <a:tc>
                      <a:txBody>
                        <a:bodyPr/>
                        <a:lstStyle/>
                        <a:p>
                          <a:endParaRPr lang="en-US"/>
                        </a:p>
                      </a:txBody>
                      <a:tcPr anchor="ctr">
                        <a:blipFill>
                          <a:blip r:embed="rId3"/>
                          <a:stretch>
                            <a:fillRect l="-909" t="-2778" r="-100909" b="-405556"/>
                          </a:stretch>
                        </a:blipFill>
                      </a:tcPr>
                    </a:tc>
                    <a:tc>
                      <a:txBody>
                        <a:bodyPr/>
                        <a:lstStyle/>
                        <a:p>
                          <a:endParaRPr lang="en-US"/>
                        </a:p>
                      </a:txBody>
                      <a:tcPr anchor="ctr">
                        <a:blipFill>
                          <a:blip r:embed="rId3"/>
                          <a:stretch>
                            <a:fillRect l="-101835" t="-2778" r="-1835" b="-405556"/>
                          </a:stretch>
                        </a:blipFill>
                      </a:tcPr>
                    </a:tc>
                    <a:extLst>
                      <a:ext uri="{0D108BD9-81ED-4DB2-BD59-A6C34878D82A}">
                        <a16:rowId xmlns:a16="http://schemas.microsoft.com/office/drawing/2014/main" val="3479469724"/>
                      </a:ext>
                    </a:extLst>
                  </a:tr>
                  <a:tr h="457200">
                    <a:tc>
                      <a:txBody>
                        <a:bodyPr/>
                        <a:lstStyle/>
                        <a:p>
                          <a:endParaRPr lang="en-US"/>
                        </a:p>
                      </a:txBody>
                      <a:tcPr anchor="ctr">
                        <a:blipFill>
                          <a:blip r:embed="rId3"/>
                          <a:stretch>
                            <a:fillRect l="-909" t="-102778" r="-100909" b="-305556"/>
                          </a:stretch>
                        </a:blipFill>
                      </a:tcPr>
                    </a:tc>
                    <a:tc>
                      <a:txBody>
                        <a:bodyPr/>
                        <a:lstStyle/>
                        <a:p>
                          <a:endParaRPr lang="en-US"/>
                        </a:p>
                      </a:txBody>
                      <a:tcPr anchor="ctr">
                        <a:blipFill>
                          <a:blip r:embed="rId3"/>
                          <a:stretch>
                            <a:fillRect l="-101835" t="-102778" r="-1835" b="-305556"/>
                          </a:stretch>
                        </a:blipFill>
                      </a:tcPr>
                    </a:tc>
                    <a:extLst>
                      <a:ext uri="{0D108BD9-81ED-4DB2-BD59-A6C34878D82A}">
                        <a16:rowId xmlns:a16="http://schemas.microsoft.com/office/drawing/2014/main" val="3131047895"/>
                      </a:ext>
                    </a:extLst>
                  </a:tr>
                  <a:tr h="457200">
                    <a:tc>
                      <a:txBody>
                        <a:bodyPr/>
                        <a:lstStyle/>
                        <a:p>
                          <a:endParaRPr lang="en-US"/>
                        </a:p>
                      </a:txBody>
                      <a:tcPr anchor="ctr">
                        <a:blipFill>
                          <a:blip r:embed="rId3"/>
                          <a:stretch>
                            <a:fillRect l="-909" t="-197297" r="-100909" b="-197297"/>
                          </a:stretch>
                        </a:blipFill>
                      </a:tcPr>
                    </a:tc>
                    <a:tc>
                      <a:txBody>
                        <a:bodyPr/>
                        <a:lstStyle/>
                        <a:p>
                          <a:endParaRPr lang="en-US"/>
                        </a:p>
                      </a:txBody>
                      <a:tcPr anchor="ctr">
                        <a:blipFill>
                          <a:blip r:embed="rId3"/>
                          <a:stretch>
                            <a:fillRect l="-101835" t="-197297" r="-1835" b="-197297"/>
                          </a:stretch>
                        </a:blipFill>
                      </a:tcPr>
                    </a:tc>
                    <a:extLst>
                      <a:ext uri="{0D108BD9-81ED-4DB2-BD59-A6C34878D82A}">
                        <a16:rowId xmlns:a16="http://schemas.microsoft.com/office/drawing/2014/main" val="1387471196"/>
                      </a:ext>
                    </a:extLst>
                  </a:tr>
                  <a:tr h="457200">
                    <a:tc>
                      <a:txBody>
                        <a:bodyPr/>
                        <a:lstStyle/>
                        <a:p>
                          <a:endParaRPr lang="en-US"/>
                        </a:p>
                      </a:txBody>
                      <a:tcPr anchor="ctr">
                        <a:blipFill>
                          <a:blip r:embed="rId3"/>
                          <a:stretch>
                            <a:fillRect l="-909" t="-305556" r="-100909" b="-102778"/>
                          </a:stretch>
                        </a:blipFill>
                      </a:tcPr>
                    </a:tc>
                    <a:tc>
                      <a:txBody>
                        <a:bodyPr/>
                        <a:lstStyle/>
                        <a:p>
                          <a:endParaRPr lang="en-US"/>
                        </a:p>
                      </a:txBody>
                      <a:tcPr anchor="ctr">
                        <a:blipFill>
                          <a:blip r:embed="rId3"/>
                          <a:stretch>
                            <a:fillRect l="-101835" t="-305556" r="-1835" b="-102778"/>
                          </a:stretch>
                        </a:blipFill>
                      </a:tcPr>
                    </a:tc>
                    <a:extLst>
                      <a:ext uri="{0D108BD9-81ED-4DB2-BD59-A6C34878D82A}">
                        <a16:rowId xmlns:a16="http://schemas.microsoft.com/office/drawing/2014/main" val="1824272011"/>
                      </a:ext>
                    </a:extLst>
                  </a:tr>
                  <a:tr h="457200">
                    <a:tc>
                      <a:txBody>
                        <a:bodyPr/>
                        <a:lstStyle/>
                        <a:p>
                          <a:endParaRPr lang="en-US"/>
                        </a:p>
                      </a:txBody>
                      <a:tcPr anchor="ctr">
                        <a:blipFill>
                          <a:blip r:embed="rId3"/>
                          <a:stretch>
                            <a:fillRect l="-909" t="-405556" r="-100909" b="-2778"/>
                          </a:stretch>
                        </a:blipFill>
                      </a:tcPr>
                    </a:tc>
                    <a:tc>
                      <a:txBody>
                        <a:bodyPr/>
                        <a:lstStyle/>
                        <a:p>
                          <a:endParaRPr lang="en-US"/>
                        </a:p>
                      </a:txBody>
                      <a:tcPr anchor="ctr">
                        <a:blipFill>
                          <a:blip r:embed="rId3"/>
                          <a:stretch>
                            <a:fillRect l="-101835" t="-405556" r="-1835" b="-2778"/>
                          </a:stretch>
                        </a:blipFill>
                      </a:tcPr>
                    </a:tc>
                    <a:extLst>
                      <a:ext uri="{0D108BD9-81ED-4DB2-BD59-A6C34878D82A}">
                        <a16:rowId xmlns:a16="http://schemas.microsoft.com/office/drawing/2014/main" val="1111687638"/>
                      </a:ext>
                    </a:extLst>
                  </a:tr>
                </a:tbl>
              </a:graphicData>
            </a:graphic>
          </p:graphicFrame>
        </mc:Fallback>
      </mc:AlternateContent>
      <p:sp>
        <p:nvSpPr>
          <p:cNvPr id="6" name="TextBox 5">
            <a:extLst>
              <a:ext uri="{FF2B5EF4-FFF2-40B4-BE49-F238E27FC236}">
                <a16:creationId xmlns:a16="http://schemas.microsoft.com/office/drawing/2014/main" id="{B036FAD2-D7B8-F549-AE0F-17E0FDDCEDE2}"/>
              </a:ext>
            </a:extLst>
          </p:cNvPr>
          <p:cNvSpPr txBox="1"/>
          <p:nvPr/>
        </p:nvSpPr>
        <p:spPr>
          <a:xfrm>
            <a:off x="5645426" y="2971800"/>
            <a:ext cx="65" cy="276999"/>
          </a:xfrm>
          <a:prstGeom prst="rect">
            <a:avLst/>
          </a:prstGeom>
          <a:noFill/>
        </p:spPr>
        <p:txBody>
          <a:bodyPr wrap="none" lIns="0" tIns="0" rIns="0" bIns="0" rtlCol="0">
            <a:spAutoFit/>
          </a:bodyPr>
          <a:lstStyle/>
          <a:p>
            <a:endParaRPr lang="en-US" dirty="0"/>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D461E7E-6FFC-F742-983D-E8569A434B2E}"/>
                  </a:ext>
                </a:extLst>
              </p:cNvPr>
              <p:cNvSpPr txBox="1"/>
              <p:nvPr/>
            </p:nvSpPr>
            <p:spPr>
              <a:xfrm>
                <a:off x="4819269" y="3409837"/>
                <a:ext cx="5740670" cy="1129348"/>
              </a:xfrm>
              <a:prstGeom prst="rect">
                <a:avLst/>
              </a:prstGeom>
              <a:noFill/>
            </p:spPr>
            <p:txBody>
              <a:bodyPr wrap="square" lIns="91440" tIns="91440" rIns="91440" bIns="91440" rtlCol="0">
                <a:spAutoFit/>
              </a:bodyPr>
              <a:lstStyle/>
              <a:p>
                <a:pPr/>
                <a14:m>
                  <m:oMathPara xmlns:m="http://schemas.openxmlformats.org/officeDocument/2006/math">
                    <m:oMathParaPr>
                      <m:jc m:val="left"/>
                    </m:oMathParaPr>
                    <m:oMath xmlns:m="http://schemas.openxmlformats.org/officeDocument/2006/math">
                      <m:r>
                        <a:rPr lang="en-US" sz="2400" i="1">
                          <a:solidFill>
                            <a:schemeClr val="accent6">
                              <a:lumMod val="75000"/>
                            </a:schemeClr>
                          </a:solidFill>
                          <a:latin typeface="Cambria Math" panose="02040503050406030204" pitchFamily="18" charset="0"/>
                        </a:rPr>
                        <m:t>𝐼</m:t>
                      </m:r>
                      <m:d>
                        <m:dPr>
                          <m:ctrlPr>
                            <a:rPr lang="en-US" sz="2400" i="1">
                              <a:solidFill>
                                <a:schemeClr val="accent6">
                                  <a:lumMod val="75000"/>
                                </a:schemeClr>
                              </a:solidFill>
                              <a:latin typeface="Cambria Math" panose="02040503050406030204" pitchFamily="18" charset="0"/>
                            </a:rPr>
                          </m:ctrlPr>
                        </m:dPr>
                        <m:e>
                          <m:sSub>
                            <m:sSubPr>
                              <m:ctrlPr>
                                <a:rPr lang="en-US" sz="2400" i="1">
                                  <a:solidFill>
                                    <a:schemeClr val="accent6">
                                      <a:lumMod val="75000"/>
                                    </a:schemeClr>
                                  </a:solidFill>
                                  <a:latin typeface="Cambria Math" panose="02040503050406030204" pitchFamily="18" charset="0"/>
                                </a:rPr>
                              </m:ctrlPr>
                            </m:sSubPr>
                            <m:e>
                              <m:r>
                                <a:rPr lang="en-US" sz="2400" i="1">
                                  <a:solidFill>
                                    <a:schemeClr val="accent6">
                                      <a:lumMod val="75000"/>
                                    </a:schemeClr>
                                  </a:solidFill>
                                  <a:latin typeface="Cambria Math" panose="02040503050406030204" pitchFamily="18" charset="0"/>
                                </a:rPr>
                                <m:t>𝑥</m:t>
                              </m:r>
                            </m:e>
                            <m:sub>
                              <m:r>
                                <a:rPr lang="en-US" sz="2400" i="1">
                                  <a:solidFill>
                                    <a:schemeClr val="accent6">
                                      <a:lumMod val="75000"/>
                                    </a:schemeClr>
                                  </a:solidFill>
                                  <a:latin typeface="Cambria Math" panose="02040503050406030204" pitchFamily="18" charset="0"/>
                                </a:rPr>
                                <m:t>𝑑</m:t>
                              </m:r>
                            </m:sub>
                          </m:sSub>
                          <m:r>
                            <a:rPr lang="en-US" sz="2400" i="1">
                              <a:solidFill>
                                <a:schemeClr val="accent6">
                                  <a:lumMod val="75000"/>
                                </a:schemeClr>
                              </a:solidFill>
                              <a:latin typeface="Cambria Math" panose="02040503050406030204" pitchFamily="18" charset="0"/>
                            </a:rPr>
                            <m:t>,</m:t>
                          </m:r>
                          <m:r>
                            <a:rPr lang="en-US" sz="2400" i="1">
                              <a:solidFill>
                                <a:schemeClr val="accent6">
                                  <a:lumMod val="75000"/>
                                </a:schemeClr>
                              </a:solidFill>
                              <a:latin typeface="Cambria Math" panose="02040503050406030204" pitchFamily="18" charset="0"/>
                            </a:rPr>
                            <m:t>𝑌</m:t>
                          </m:r>
                        </m:e>
                      </m:d>
                      <m:r>
                        <a:rPr lang="en-US" sz="2400" i="1">
                          <a:solidFill>
                            <a:schemeClr val="accent6">
                              <a:lumMod val="75000"/>
                            </a:schemeClr>
                          </a:solidFill>
                          <a:latin typeface="Cambria Math" panose="02040503050406030204" pitchFamily="18" charset="0"/>
                        </a:rPr>
                        <m:t>=</m:t>
                      </m:r>
                      <m:r>
                        <a:rPr lang="en-US" sz="2400" i="1">
                          <a:solidFill>
                            <a:schemeClr val="accent6">
                              <a:lumMod val="75000"/>
                            </a:schemeClr>
                          </a:solidFill>
                          <a:latin typeface="Cambria Math" panose="02040503050406030204" pitchFamily="18" charset="0"/>
                        </a:rPr>
                        <m:t>𝐻</m:t>
                      </m:r>
                      <m:d>
                        <m:dPr>
                          <m:ctrlPr>
                            <a:rPr lang="en-US" sz="2400" i="1">
                              <a:solidFill>
                                <a:schemeClr val="accent6">
                                  <a:lumMod val="75000"/>
                                </a:schemeClr>
                              </a:solidFill>
                              <a:latin typeface="Cambria Math" panose="02040503050406030204" pitchFamily="18" charset="0"/>
                            </a:rPr>
                          </m:ctrlPr>
                        </m:dPr>
                        <m:e>
                          <m:r>
                            <a:rPr lang="en-US" sz="2400" i="1">
                              <a:solidFill>
                                <a:schemeClr val="accent6">
                                  <a:lumMod val="75000"/>
                                </a:schemeClr>
                              </a:solidFill>
                              <a:latin typeface="Cambria Math" panose="02040503050406030204" pitchFamily="18" charset="0"/>
                            </a:rPr>
                            <m:t>𝑌</m:t>
                          </m:r>
                        </m:e>
                      </m:d>
                      <m:r>
                        <a:rPr lang="en-US" sz="2400" i="1">
                          <a:solidFill>
                            <a:schemeClr val="accent6">
                              <a:lumMod val="75000"/>
                            </a:schemeClr>
                          </a:solidFill>
                          <a:latin typeface="Cambria Math" panose="02040503050406030204" pitchFamily="18" charset="0"/>
                        </a:rPr>
                        <m:t>−</m:t>
                      </m:r>
                      <m:nary>
                        <m:naryPr>
                          <m:chr m:val="∑"/>
                          <m:supHide m:val="on"/>
                          <m:ctrlPr>
                            <a:rPr lang="en-US" sz="2400" i="1">
                              <a:solidFill>
                                <a:schemeClr val="accent6">
                                  <a:lumMod val="75000"/>
                                </a:schemeClr>
                              </a:solidFill>
                              <a:latin typeface="Cambria Math" panose="02040503050406030204" pitchFamily="18" charset="0"/>
                            </a:rPr>
                          </m:ctrlPr>
                        </m:naryPr>
                        <m:sub>
                          <m:r>
                            <m:rPr>
                              <m:brk m:alnAt="7"/>
                            </m:rPr>
                            <a:rPr lang="en-US" sz="2400" i="1">
                              <a:solidFill>
                                <a:schemeClr val="accent6">
                                  <a:lumMod val="75000"/>
                                </a:schemeClr>
                              </a:solidFill>
                              <a:latin typeface="Cambria Math" panose="02040503050406030204" pitchFamily="18" charset="0"/>
                            </a:rPr>
                            <m:t>𝑣</m:t>
                          </m:r>
                          <m:r>
                            <a:rPr lang="en-US" sz="2400" i="1">
                              <a:solidFill>
                                <a:schemeClr val="accent6">
                                  <a:lumMod val="75000"/>
                                </a:schemeClr>
                              </a:solidFill>
                              <a:latin typeface="Cambria Math" panose="02040503050406030204" pitchFamily="18" charset="0"/>
                            </a:rPr>
                            <m:t> ∈ </m:t>
                          </m:r>
                          <m:r>
                            <a:rPr lang="en-US" sz="2400" i="1">
                              <a:solidFill>
                                <a:schemeClr val="accent6">
                                  <a:lumMod val="75000"/>
                                </a:schemeClr>
                              </a:solidFill>
                              <a:latin typeface="Cambria Math" panose="02040503050406030204" pitchFamily="18" charset="0"/>
                            </a:rPr>
                            <m:t>𝑉</m:t>
                          </m:r>
                          <m:d>
                            <m:dPr>
                              <m:ctrlPr>
                                <a:rPr lang="en-US" sz="2400" i="1">
                                  <a:solidFill>
                                    <a:schemeClr val="accent6">
                                      <a:lumMod val="75000"/>
                                    </a:schemeClr>
                                  </a:solidFill>
                                  <a:latin typeface="Cambria Math" panose="02040503050406030204" pitchFamily="18" charset="0"/>
                                </a:rPr>
                              </m:ctrlPr>
                            </m:dPr>
                            <m:e>
                              <m:sSub>
                                <m:sSubPr>
                                  <m:ctrlPr>
                                    <a:rPr lang="en-US" sz="2400" i="1">
                                      <a:solidFill>
                                        <a:schemeClr val="accent6">
                                          <a:lumMod val="75000"/>
                                        </a:schemeClr>
                                      </a:solidFill>
                                      <a:latin typeface="Cambria Math" panose="02040503050406030204" pitchFamily="18" charset="0"/>
                                    </a:rPr>
                                  </m:ctrlPr>
                                </m:sSubPr>
                                <m:e>
                                  <m:r>
                                    <m:rPr>
                                      <m:brk m:alnAt="7"/>
                                    </m:rPr>
                                    <a:rPr lang="en-US" sz="2400" i="1">
                                      <a:solidFill>
                                        <a:schemeClr val="accent6">
                                          <a:lumMod val="75000"/>
                                        </a:schemeClr>
                                      </a:solidFill>
                                      <a:latin typeface="Cambria Math" panose="02040503050406030204" pitchFamily="18" charset="0"/>
                                    </a:rPr>
                                    <m:t>𝑥</m:t>
                                  </m:r>
                                </m:e>
                                <m:sub>
                                  <m:r>
                                    <a:rPr lang="en-US" sz="2400" i="1">
                                      <a:solidFill>
                                        <a:schemeClr val="accent6">
                                          <a:lumMod val="75000"/>
                                        </a:schemeClr>
                                      </a:solidFill>
                                      <a:latin typeface="Cambria Math" panose="02040503050406030204" pitchFamily="18" charset="0"/>
                                    </a:rPr>
                                    <m:t>𝑑</m:t>
                                  </m:r>
                                </m:sub>
                              </m:sSub>
                            </m:e>
                          </m:d>
                        </m:sub>
                        <m:sup/>
                        <m:e>
                          <m:d>
                            <m:dPr>
                              <m:ctrlPr>
                                <a:rPr lang="en-US" sz="2400" i="1">
                                  <a:solidFill>
                                    <a:schemeClr val="accent6">
                                      <a:lumMod val="75000"/>
                                    </a:schemeClr>
                                  </a:solidFill>
                                  <a:latin typeface="Cambria Math" panose="02040503050406030204" pitchFamily="18" charset="0"/>
                                </a:rPr>
                              </m:ctrlPr>
                            </m:dPr>
                            <m:e>
                              <m:sSub>
                                <m:sSubPr>
                                  <m:ctrlPr>
                                    <a:rPr lang="en-US" sz="2400" i="1">
                                      <a:solidFill>
                                        <a:schemeClr val="accent6">
                                          <a:lumMod val="75000"/>
                                        </a:schemeClr>
                                      </a:solidFill>
                                      <a:latin typeface="Cambria Math" panose="02040503050406030204" pitchFamily="18" charset="0"/>
                                    </a:rPr>
                                  </m:ctrlPr>
                                </m:sSubPr>
                                <m:e>
                                  <m:r>
                                    <a:rPr lang="en-US" sz="2400" i="1">
                                      <a:solidFill>
                                        <a:schemeClr val="accent6">
                                          <a:lumMod val="75000"/>
                                        </a:schemeClr>
                                      </a:solidFill>
                                      <a:latin typeface="Cambria Math" panose="02040503050406030204" pitchFamily="18" charset="0"/>
                                    </a:rPr>
                                    <m:t>𝑓</m:t>
                                  </m:r>
                                </m:e>
                                <m:sub>
                                  <m:r>
                                    <a:rPr lang="en-US" sz="2400" i="1">
                                      <a:solidFill>
                                        <a:schemeClr val="accent6">
                                          <a:lumMod val="75000"/>
                                        </a:schemeClr>
                                      </a:solidFill>
                                      <a:latin typeface="Cambria Math" panose="02040503050406030204" pitchFamily="18" charset="0"/>
                                    </a:rPr>
                                    <m:t>𝑣</m:t>
                                  </m:r>
                                </m:sub>
                              </m:sSub>
                            </m:e>
                          </m:d>
                          <m:d>
                            <m:dPr>
                              <m:ctrlPr>
                                <a:rPr lang="en-US" sz="2400" i="1">
                                  <a:solidFill>
                                    <a:schemeClr val="accent6">
                                      <a:lumMod val="75000"/>
                                    </a:schemeClr>
                                  </a:solidFill>
                                  <a:latin typeface="Cambria Math" panose="02040503050406030204" pitchFamily="18" charset="0"/>
                                </a:rPr>
                              </m:ctrlPr>
                            </m:dPr>
                            <m:e>
                              <m:r>
                                <a:rPr lang="en-US" sz="2400" i="1">
                                  <a:solidFill>
                                    <a:schemeClr val="accent6">
                                      <a:lumMod val="75000"/>
                                    </a:schemeClr>
                                  </a:solidFill>
                                  <a:latin typeface="Cambria Math" panose="02040503050406030204" pitchFamily="18" charset="0"/>
                                </a:rPr>
                                <m:t>𝐻</m:t>
                              </m:r>
                              <m:d>
                                <m:dPr>
                                  <m:ctrlPr>
                                    <a:rPr lang="en-US" sz="2400" i="1">
                                      <a:solidFill>
                                        <a:schemeClr val="accent6">
                                          <a:lumMod val="75000"/>
                                        </a:schemeClr>
                                      </a:solidFill>
                                      <a:latin typeface="Cambria Math" panose="02040503050406030204" pitchFamily="18" charset="0"/>
                                    </a:rPr>
                                  </m:ctrlPr>
                                </m:dPr>
                                <m:e>
                                  <m:sSub>
                                    <m:sSubPr>
                                      <m:ctrlPr>
                                        <a:rPr lang="en-US" sz="2400" i="1">
                                          <a:solidFill>
                                            <a:schemeClr val="accent6">
                                              <a:lumMod val="75000"/>
                                            </a:schemeClr>
                                          </a:solidFill>
                                          <a:latin typeface="Cambria Math" panose="02040503050406030204" pitchFamily="18" charset="0"/>
                                        </a:rPr>
                                      </m:ctrlPr>
                                    </m:sSubPr>
                                    <m:e>
                                      <m:r>
                                        <a:rPr lang="en-US" sz="2400" i="1">
                                          <a:solidFill>
                                            <a:schemeClr val="accent6">
                                              <a:lumMod val="75000"/>
                                            </a:schemeClr>
                                          </a:solidFill>
                                          <a:latin typeface="Cambria Math" panose="02040503050406030204" pitchFamily="18" charset="0"/>
                                        </a:rPr>
                                        <m:t>𝑌</m:t>
                                      </m:r>
                                    </m:e>
                                    <m:sub>
                                      <m:sSub>
                                        <m:sSubPr>
                                          <m:ctrlPr>
                                            <a:rPr lang="en-US" sz="2400" i="1">
                                              <a:solidFill>
                                                <a:schemeClr val="accent6">
                                                  <a:lumMod val="75000"/>
                                                </a:schemeClr>
                                              </a:solidFill>
                                              <a:latin typeface="Cambria Math" panose="02040503050406030204" pitchFamily="18" charset="0"/>
                                            </a:rPr>
                                          </m:ctrlPr>
                                        </m:sSubPr>
                                        <m:e>
                                          <m:r>
                                            <a:rPr lang="en-US" sz="2400" i="1">
                                              <a:solidFill>
                                                <a:schemeClr val="accent6">
                                                  <a:lumMod val="75000"/>
                                                </a:schemeClr>
                                              </a:solidFill>
                                              <a:latin typeface="Cambria Math" panose="02040503050406030204" pitchFamily="18" charset="0"/>
                                            </a:rPr>
                                            <m:t>𝑥</m:t>
                                          </m:r>
                                        </m:e>
                                        <m:sub>
                                          <m:r>
                                            <a:rPr lang="en-US" sz="2400" i="1">
                                              <a:solidFill>
                                                <a:schemeClr val="accent6">
                                                  <a:lumMod val="75000"/>
                                                </a:schemeClr>
                                              </a:solidFill>
                                              <a:latin typeface="Cambria Math" panose="02040503050406030204" pitchFamily="18" charset="0"/>
                                            </a:rPr>
                                            <m:t>𝑑</m:t>
                                          </m:r>
                                        </m:sub>
                                      </m:sSub>
                                      <m:r>
                                        <a:rPr lang="en-US" sz="2400" i="1">
                                          <a:solidFill>
                                            <a:schemeClr val="accent6">
                                              <a:lumMod val="75000"/>
                                            </a:schemeClr>
                                          </a:solidFill>
                                          <a:latin typeface="Cambria Math" panose="02040503050406030204" pitchFamily="18" charset="0"/>
                                        </a:rPr>
                                        <m:t>=</m:t>
                                      </m:r>
                                      <m:r>
                                        <a:rPr lang="en-US" sz="2400" i="1">
                                          <a:solidFill>
                                            <a:schemeClr val="accent6">
                                              <a:lumMod val="75000"/>
                                            </a:schemeClr>
                                          </a:solidFill>
                                          <a:latin typeface="Cambria Math" panose="02040503050406030204" pitchFamily="18" charset="0"/>
                                        </a:rPr>
                                        <m:t>𝑣</m:t>
                                      </m:r>
                                    </m:sub>
                                  </m:sSub>
                                </m:e>
                              </m:d>
                            </m:e>
                          </m:d>
                        </m:e>
                      </m:nary>
                    </m:oMath>
                  </m:oMathPara>
                </a14:m>
                <a:endParaRPr lang="en-US" sz="2400" dirty="0"/>
              </a:p>
            </p:txBody>
          </p:sp>
        </mc:Choice>
        <mc:Fallback xmlns="">
          <p:sp>
            <p:nvSpPr>
              <p:cNvPr id="7" name="TextBox 6">
                <a:extLst>
                  <a:ext uri="{FF2B5EF4-FFF2-40B4-BE49-F238E27FC236}">
                    <a16:creationId xmlns:a16="http://schemas.microsoft.com/office/drawing/2014/main" id="{BD461E7E-6FFC-F742-983D-E8569A434B2E}"/>
                  </a:ext>
                </a:extLst>
              </p:cNvPr>
              <p:cNvSpPr txBox="1">
                <a:spLocks noRot="1" noChangeAspect="1" noMove="1" noResize="1" noEditPoints="1" noAdjustHandles="1" noChangeArrowheads="1" noChangeShapeType="1" noTextEdit="1"/>
              </p:cNvSpPr>
              <p:nvPr/>
            </p:nvSpPr>
            <p:spPr>
              <a:xfrm>
                <a:off x="4819269" y="3409837"/>
                <a:ext cx="5740670" cy="1129348"/>
              </a:xfrm>
              <a:prstGeom prst="rect">
                <a:avLst/>
              </a:prstGeom>
              <a:blipFill>
                <a:blip r:embed="rId4"/>
                <a:stretch>
                  <a:fillRect l="-221" t="-110000" b="-15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919496DD-E199-91C8-3CB9-97267776CC26}"/>
                  </a:ext>
                </a:extLst>
              </p:cNvPr>
              <p:cNvSpPr/>
              <p:nvPr/>
            </p:nvSpPr>
            <p:spPr>
              <a:xfrm>
                <a:off x="4819269" y="4539185"/>
                <a:ext cx="5396241" cy="876137"/>
              </a:xfrm>
              <a:prstGeom prst="rect">
                <a:avLst/>
              </a:prstGeom>
            </p:spPr>
            <p:txBody>
              <a:bodyPr wrap="square" tIns="91440" bIns="91440">
                <a:spAutoFit/>
              </a:bodyPr>
              <a:lstStyle/>
              <a:p>
                <a:pPr/>
                <a14:m>
                  <m:oMathPara xmlns:m="http://schemas.openxmlformats.org/officeDocument/2006/math">
                    <m:oMathParaPr>
                      <m:jc m:val="left"/>
                    </m:oMathParaPr>
                    <m:oMath xmlns:m="http://schemas.openxmlformats.org/officeDocument/2006/math">
                      <m:r>
                        <a:rPr lang="en-US" sz="2400" i="1" smtClean="0">
                          <a:solidFill>
                            <a:schemeClr val="bg1"/>
                          </a:solidFill>
                          <a:latin typeface="Cambria Math" panose="02040503050406030204" pitchFamily="18" charset="0"/>
                        </a:rPr>
                        <m:t>𝐼</m:t>
                      </m:r>
                      <m:d>
                        <m:dPr>
                          <m:ctrlPr>
                            <a:rPr lang="en-US" sz="2400" i="1">
                              <a:solidFill>
                                <a:schemeClr val="bg1"/>
                              </a:solidFill>
                              <a:latin typeface="Cambria Math" panose="02040503050406030204" pitchFamily="18" charset="0"/>
                            </a:rPr>
                          </m:ctrlPr>
                        </m:dPr>
                        <m:e>
                          <m:sSub>
                            <m:sSubPr>
                              <m:ctrlPr>
                                <a:rPr lang="en-US" sz="2400" i="1">
                                  <a:solidFill>
                                    <a:schemeClr val="bg1"/>
                                  </a:solidFill>
                                  <a:latin typeface="Cambria Math" panose="02040503050406030204" pitchFamily="18" charset="0"/>
                                </a:rPr>
                              </m:ctrlPr>
                            </m:sSubPr>
                            <m:e>
                              <m:r>
                                <a:rPr lang="en-US" sz="2400" i="1">
                                  <a:solidFill>
                                    <a:schemeClr val="bg1"/>
                                  </a:solidFill>
                                  <a:latin typeface="Cambria Math" panose="02040503050406030204" pitchFamily="18" charset="0"/>
                                </a:rPr>
                                <m:t>𝑥</m:t>
                              </m:r>
                            </m:e>
                            <m:sub>
                              <m:r>
                                <a:rPr lang="en-US" sz="2400" b="0" i="1" smtClean="0">
                                  <a:solidFill>
                                    <a:schemeClr val="bg1"/>
                                  </a:solidFill>
                                  <a:latin typeface="Cambria Math" panose="02040503050406030204" pitchFamily="18" charset="0"/>
                                </a:rPr>
                                <m:t>𝑑</m:t>
                              </m:r>
                            </m:sub>
                          </m:sSub>
                          <m:r>
                            <a:rPr lang="en-US" sz="2400" i="1">
                              <a:solidFill>
                                <a:schemeClr val="bg1"/>
                              </a:solidFill>
                              <a:latin typeface="Cambria Math" panose="02040503050406030204" pitchFamily="18" charset="0"/>
                            </a:rPr>
                            <m:t>,</m:t>
                          </m:r>
                          <m:r>
                            <a:rPr lang="en-US" sz="2400" i="1">
                              <a:solidFill>
                                <a:schemeClr val="bg1"/>
                              </a:solidFill>
                              <a:latin typeface="Cambria Math" panose="02040503050406030204" pitchFamily="18" charset="0"/>
                            </a:rPr>
                            <m:t>𝑦</m:t>
                          </m:r>
                        </m:e>
                      </m:d>
                      <m:r>
                        <a:rPr lang="en-US" sz="2400" i="1">
                          <a:solidFill>
                            <a:schemeClr val="accent6">
                              <a:lumMod val="75000"/>
                            </a:schemeClr>
                          </a:solidFill>
                          <a:latin typeface="Cambria Math" panose="02040503050406030204" pitchFamily="18" charset="0"/>
                        </a:rPr>
                        <m:t>=1−</m:t>
                      </m:r>
                      <m:f>
                        <m:fPr>
                          <m:ctrlPr>
                            <a:rPr lang="en-US" sz="2400" i="1">
                              <a:solidFill>
                                <a:schemeClr val="accent6">
                                  <a:lumMod val="75000"/>
                                </a:schemeClr>
                              </a:solidFill>
                              <a:latin typeface="Cambria Math" panose="02040503050406030204" pitchFamily="18" charset="0"/>
                            </a:rPr>
                          </m:ctrlPr>
                        </m:fPr>
                        <m:num>
                          <m:r>
                            <a:rPr lang="en-US" sz="2400" i="1">
                              <a:solidFill>
                                <a:schemeClr val="accent6">
                                  <a:lumMod val="75000"/>
                                </a:schemeClr>
                              </a:solidFill>
                              <a:latin typeface="Cambria Math" panose="02040503050406030204" pitchFamily="18" charset="0"/>
                            </a:rPr>
                            <m:t>1</m:t>
                          </m:r>
                        </m:num>
                        <m:den>
                          <m:r>
                            <a:rPr lang="en-US" sz="2400" i="1">
                              <a:solidFill>
                                <a:schemeClr val="accent6">
                                  <a:lumMod val="75000"/>
                                </a:schemeClr>
                              </a:solidFill>
                              <a:latin typeface="Cambria Math" panose="02040503050406030204" pitchFamily="18" charset="0"/>
                            </a:rPr>
                            <m:t>2</m:t>
                          </m:r>
                        </m:den>
                      </m:f>
                      <m:r>
                        <a:rPr lang="en-US" sz="2400" b="0" i="1" smtClean="0">
                          <a:solidFill>
                            <a:schemeClr val="accent6">
                              <a:lumMod val="75000"/>
                            </a:schemeClr>
                          </a:solidFill>
                          <a:latin typeface="Cambria Math" panose="02040503050406030204" pitchFamily="18" charset="0"/>
                        </a:rPr>
                        <m:t>𝐻</m:t>
                      </m:r>
                      <m:d>
                        <m:dPr>
                          <m:ctrlPr>
                            <a:rPr lang="en-US" sz="2400" i="1">
                              <a:solidFill>
                                <a:schemeClr val="accent6">
                                  <a:lumMod val="75000"/>
                                </a:schemeClr>
                              </a:solidFill>
                              <a:latin typeface="Cambria Math" panose="02040503050406030204" pitchFamily="18" charset="0"/>
                            </a:rPr>
                          </m:ctrlPr>
                        </m:dPr>
                        <m:e>
                          <m:sSub>
                            <m:sSubPr>
                              <m:ctrlPr>
                                <a:rPr lang="en-US" sz="2400" i="1">
                                  <a:solidFill>
                                    <a:schemeClr val="accent6">
                                      <a:lumMod val="75000"/>
                                    </a:schemeClr>
                                  </a:solidFill>
                                  <a:latin typeface="Cambria Math" panose="02040503050406030204" pitchFamily="18" charset="0"/>
                                </a:rPr>
                              </m:ctrlPr>
                            </m:sSubPr>
                            <m:e>
                              <m:r>
                                <a:rPr lang="en-US" sz="2400" b="0" i="1" smtClean="0">
                                  <a:solidFill>
                                    <a:schemeClr val="accent6">
                                      <a:lumMod val="75000"/>
                                    </a:schemeClr>
                                  </a:solidFill>
                                  <a:latin typeface="Cambria Math" panose="02040503050406030204" pitchFamily="18" charset="0"/>
                                </a:rPr>
                                <m:t>𝑌</m:t>
                              </m:r>
                            </m:e>
                            <m:sub>
                              <m:sSub>
                                <m:sSubPr>
                                  <m:ctrlPr>
                                    <a:rPr lang="en-US" sz="2400" i="1">
                                      <a:solidFill>
                                        <a:schemeClr val="accent6">
                                          <a:lumMod val="75000"/>
                                        </a:schemeClr>
                                      </a:solidFill>
                                      <a:latin typeface="Cambria Math" panose="02040503050406030204" pitchFamily="18" charset="0"/>
                                    </a:rPr>
                                  </m:ctrlPr>
                                </m:sSubPr>
                                <m:e>
                                  <m:r>
                                    <a:rPr lang="en-US" sz="2400" i="1">
                                      <a:solidFill>
                                        <a:schemeClr val="accent6">
                                          <a:lumMod val="75000"/>
                                        </a:schemeClr>
                                      </a:solidFill>
                                      <a:latin typeface="Cambria Math" panose="02040503050406030204" pitchFamily="18" charset="0"/>
                                    </a:rPr>
                                    <m:t>𝑥</m:t>
                                  </m:r>
                                </m:e>
                                <m:sub>
                                  <m:r>
                                    <a:rPr lang="en-US" sz="2400" b="0" i="1" smtClean="0">
                                      <a:solidFill>
                                        <a:schemeClr val="accent6">
                                          <a:lumMod val="75000"/>
                                        </a:schemeClr>
                                      </a:solidFill>
                                      <a:latin typeface="Cambria Math" panose="02040503050406030204" pitchFamily="18" charset="0"/>
                                    </a:rPr>
                                    <m:t>𝑑</m:t>
                                  </m:r>
                                </m:sub>
                              </m:sSub>
                              <m:r>
                                <a:rPr lang="en-US" sz="2400" i="1">
                                  <a:solidFill>
                                    <a:schemeClr val="accent6">
                                      <a:lumMod val="75000"/>
                                    </a:schemeClr>
                                  </a:solidFill>
                                  <a:latin typeface="Cambria Math" panose="02040503050406030204" pitchFamily="18" charset="0"/>
                                </a:rPr>
                                <m:t>=</m:t>
                              </m:r>
                              <m:r>
                                <a:rPr lang="en-US" sz="2400" b="0" i="1" smtClean="0">
                                  <a:solidFill>
                                    <a:schemeClr val="accent6">
                                      <a:lumMod val="75000"/>
                                    </a:schemeClr>
                                  </a:solidFill>
                                  <a:latin typeface="Cambria Math" panose="02040503050406030204" pitchFamily="18" charset="0"/>
                                </a:rPr>
                                <m:t>0</m:t>
                              </m:r>
                            </m:sub>
                          </m:sSub>
                        </m:e>
                      </m:d>
                      <m:r>
                        <a:rPr lang="en-US" sz="2400" i="1">
                          <a:solidFill>
                            <a:schemeClr val="accent6">
                              <a:lumMod val="75000"/>
                            </a:schemeClr>
                          </a:solidFill>
                          <a:latin typeface="Cambria Math" panose="02040503050406030204" pitchFamily="18" charset="0"/>
                        </a:rPr>
                        <m:t>−</m:t>
                      </m:r>
                      <m:f>
                        <m:fPr>
                          <m:ctrlPr>
                            <a:rPr lang="en-US" sz="2400" i="1">
                              <a:solidFill>
                                <a:schemeClr val="accent6">
                                  <a:lumMod val="75000"/>
                                </a:schemeClr>
                              </a:solidFill>
                              <a:latin typeface="Cambria Math" panose="02040503050406030204" pitchFamily="18" charset="0"/>
                            </a:rPr>
                          </m:ctrlPr>
                        </m:fPr>
                        <m:num>
                          <m:r>
                            <a:rPr lang="en-US" sz="2400" i="1">
                              <a:solidFill>
                                <a:schemeClr val="accent6">
                                  <a:lumMod val="75000"/>
                                </a:schemeClr>
                              </a:solidFill>
                              <a:latin typeface="Cambria Math" panose="02040503050406030204" pitchFamily="18" charset="0"/>
                            </a:rPr>
                            <m:t>1</m:t>
                          </m:r>
                        </m:num>
                        <m:den>
                          <m:r>
                            <a:rPr lang="en-US" sz="2400" i="1">
                              <a:solidFill>
                                <a:schemeClr val="accent6">
                                  <a:lumMod val="75000"/>
                                </a:schemeClr>
                              </a:solidFill>
                              <a:latin typeface="Cambria Math" panose="02040503050406030204" pitchFamily="18" charset="0"/>
                            </a:rPr>
                            <m:t>2</m:t>
                          </m:r>
                        </m:den>
                      </m:f>
                      <m:r>
                        <a:rPr lang="en-US" sz="2400" b="0" i="1" smtClean="0">
                          <a:solidFill>
                            <a:schemeClr val="accent6">
                              <a:lumMod val="75000"/>
                            </a:schemeClr>
                          </a:solidFill>
                          <a:latin typeface="Cambria Math" panose="02040503050406030204" pitchFamily="18" charset="0"/>
                        </a:rPr>
                        <m:t>𝐻</m:t>
                      </m:r>
                      <m:d>
                        <m:dPr>
                          <m:ctrlPr>
                            <a:rPr lang="en-US" sz="2400" i="1">
                              <a:solidFill>
                                <a:schemeClr val="accent6">
                                  <a:lumMod val="75000"/>
                                </a:schemeClr>
                              </a:solidFill>
                              <a:latin typeface="Cambria Math" panose="02040503050406030204" pitchFamily="18" charset="0"/>
                            </a:rPr>
                          </m:ctrlPr>
                        </m:dPr>
                        <m:e>
                          <m:sSub>
                            <m:sSubPr>
                              <m:ctrlPr>
                                <a:rPr lang="en-US" sz="2400" i="1">
                                  <a:solidFill>
                                    <a:schemeClr val="accent6">
                                      <a:lumMod val="75000"/>
                                    </a:schemeClr>
                                  </a:solidFill>
                                  <a:latin typeface="Cambria Math" panose="02040503050406030204" pitchFamily="18" charset="0"/>
                                </a:rPr>
                              </m:ctrlPr>
                            </m:sSubPr>
                            <m:e>
                              <m:r>
                                <a:rPr lang="en-US" sz="2400" b="0" i="1" smtClean="0">
                                  <a:solidFill>
                                    <a:schemeClr val="accent6">
                                      <a:lumMod val="75000"/>
                                    </a:schemeClr>
                                  </a:solidFill>
                                  <a:latin typeface="Cambria Math" panose="02040503050406030204" pitchFamily="18" charset="0"/>
                                </a:rPr>
                                <m:t>𝑌</m:t>
                              </m:r>
                            </m:e>
                            <m:sub>
                              <m:sSub>
                                <m:sSubPr>
                                  <m:ctrlPr>
                                    <a:rPr lang="en-US" sz="2400" i="1">
                                      <a:solidFill>
                                        <a:schemeClr val="accent6">
                                          <a:lumMod val="75000"/>
                                        </a:schemeClr>
                                      </a:solidFill>
                                      <a:latin typeface="Cambria Math" panose="02040503050406030204" pitchFamily="18" charset="0"/>
                                    </a:rPr>
                                  </m:ctrlPr>
                                </m:sSubPr>
                                <m:e>
                                  <m:r>
                                    <a:rPr lang="en-US" sz="2400" i="1">
                                      <a:solidFill>
                                        <a:schemeClr val="accent6">
                                          <a:lumMod val="75000"/>
                                        </a:schemeClr>
                                      </a:solidFill>
                                      <a:latin typeface="Cambria Math" panose="02040503050406030204" pitchFamily="18" charset="0"/>
                                    </a:rPr>
                                    <m:t>𝑥</m:t>
                                  </m:r>
                                </m:e>
                                <m:sub>
                                  <m:r>
                                    <a:rPr lang="en-US" sz="2400" b="0" i="1" smtClean="0">
                                      <a:solidFill>
                                        <a:schemeClr val="accent6">
                                          <a:lumMod val="75000"/>
                                        </a:schemeClr>
                                      </a:solidFill>
                                      <a:latin typeface="Cambria Math" panose="02040503050406030204" pitchFamily="18" charset="0"/>
                                    </a:rPr>
                                    <m:t>𝑑</m:t>
                                  </m:r>
                                </m:sub>
                              </m:sSub>
                              <m:r>
                                <a:rPr lang="en-US" sz="2400" i="1">
                                  <a:solidFill>
                                    <a:schemeClr val="accent6">
                                      <a:lumMod val="75000"/>
                                    </a:schemeClr>
                                  </a:solidFill>
                                  <a:latin typeface="Cambria Math" panose="02040503050406030204" pitchFamily="18" charset="0"/>
                                </a:rPr>
                                <m:t>=</m:t>
                              </m:r>
                              <m:r>
                                <a:rPr lang="en-US" sz="2400" b="0" i="1" smtClean="0">
                                  <a:solidFill>
                                    <a:schemeClr val="accent6">
                                      <a:lumMod val="75000"/>
                                    </a:schemeClr>
                                  </a:solidFill>
                                  <a:latin typeface="Cambria Math" panose="02040503050406030204" pitchFamily="18" charset="0"/>
                                </a:rPr>
                                <m:t>1</m:t>
                              </m:r>
                            </m:sub>
                          </m:sSub>
                        </m:e>
                      </m:d>
                    </m:oMath>
                  </m:oMathPara>
                </a14:m>
                <a:endParaRPr lang="en-US" sz="2400" dirty="0">
                  <a:solidFill>
                    <a:schemeClr val="accent6">
                      <a:lumMod val="75000"/>
                    </a:schemeClr>
                  </a:solidFill>
                </a:endParaRPr>
              </a:p>
            </p:txBody>
          </p:sp>
        </mc:Choice>
        <mc:Fallback xmlns="">
          <p:sp>
            <p:nvSpPr>
              <p:cNvPr id="11" name="Rectangle 10">
                <a:extLst>
                  <a:ext uri="{FF2B5EF4-FFF2-40B4-BE49-F238E27FC236}">
                    <a16:creationId xmlns:a16="http://schemas.microsoft.com/office/drawing/2014/main" id="{919496DD-E199-91C8-3CB9-97267776CC26}"/>
                  </a:ext>
                </a:extLst>
              </p:cNvPr>
              <p:cNvSpPr>
                <a:spLocks noRot="1" noChangeAspect="1" noMove="1" noResize="1" noEditPoints="1" noAdjustHandles="1" noChangeArrowheads="1" noChangeShapeType="1" noTextEdit="1"/>
              </p:cNvSpPr>
              <p:nvPr/>
            </p:nvSpPr>
            <p:spPr>
              <a:xfrm>
                <a:off x="4819269" y="4539185"/>
                <a:ext cx="5396241" cy="876137"/>
              </a:xfrm>
              <a:prstGeom prst="rect">
                <a:avLst/>
              </a:prstGeom>
              <a:blipFill>
                <a:blip r:embed="rId5"/>
                <a:stretch>
                  <a:fillRect l="-23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F85F79B-65C2-DA48-D9AB-ABB12C182E80}"/>
                  </a:ext>
                </a:extLst>
              </p:cNvPr>
              <p:cNvSpPr txBox="1"/>
              <p:nvPr/>
            </p:nvSpPr>
            <p:spPr>
              <a:xfrm>
                <a:off x="4819269" y="5415322"/>
                <a:ext cx="4439249" cy="876137"/>
              </a:xfrm>
              <a:prstGeom prst="rect">
                <a:avLst/>
              </a:prstGeom>
              <a:noFill/>
            </p:spPr>
            <p:txBody>
              <a:bodyPr wrap="square" lIns="91440" tIns="91440" rIns="91440" bIns="91440" rtlCol="0">
                <a:spAutoFit/>
              </a:bodyPr>
              <a:lstStyle/>
              <a:p>
                <a:pPr/>
                <a14:m>
                  <m:oMathPara xmlns:m="http://schemas.openxmlformats.org/officeDocument/2006/math">
                    <m:oMathParaPr>
                      <m:jc m:val="left"/>
                    </m:oMathParaPr>
                    <m:oMath xmlns:m="http://schemas.openxmlformats.org/officeDocument/2006/math">
                      <m:r>
                        <a:rPr lang="en-US" sz="2400" i="1" smtClean="0">
                          <a:solidFill>
                            <a:schemeClr val="bg1"/>
                          </a:solidFill>
                          <a:latin typeface="Cambria Math" panose="02040503050406030204" pitchFamily="18" charset="0"/>
                        </a:rPr>
                        <m:t>𝐼</m:t>
                      </m:r>
                      <m:d>
                        <m:dPr>
                          <m:ctrlPr>
                            <a:rPr lang="en-US" sz="2400" b="0" i="1" smtClean="0">
                              <a:solidFill>
                                <a:schemeClr val="bg1"/>
                              </a:solidFill>
                              <a:latin typeface="Cambria Math" panose="02040503050406030204" pitchFamily="18" charset="0"/>
                            </a:rPr>
                          </m:ctrlPr>
                        </m:dPr>
                        <m:e>
                          <m:sSub>
                            <m:sSubPr>
                              <m:ctrlPr>
                                <a:rPr lang="en-US" sz="2400" b="0" i="1" smtClean="0">
                                  <a:solidFill>
                                    <a:schemeClr val="bg1"/>
                                  </a:solidFill>
                                  <a:latin typeface="Cambria Math" panose="02040503050406030204" pitchFamily="18" charset="0"/>
                                </a:rPr>
                              </m:ctrlPr>
                            </m:sSubPr>
                            <m:e>
                              <m:r>
                                <a:rPr lang="en-US" sz="2400" b="0" i="1" smtClean="0">
                                  <a:solidFill>
                                    <a:schemeClr val="bg1"/>
                                  </a:solidFill>
                                  <a:latin typeface="Cambria Math" panose="02040503050406030204" pitchFamily="18" charset="0"/>
                                </a:rPr>
                                <m:t>𝑥</m:t>
                              </m:r>
                            </m:e>
                            <m:sub>
                              <m:r>
                                <a:rPr lang="en-US" sz="2400" b="0" i="1" smtClean="0">
                                  <a:solidFill>
                                    <a:schemeClr val="bg1"/>
                                  </a:solidFill>
                                  <a:latin typeface="Cambria Math" panose="02040503050406030204" pitchFamily="18" charset="0"/>
                                </a:rPr>
                                <m:t>𝑑</m:t>
                              </m:r>
                            </m:sub>
                          </m:sSub>
                          <m:r>
                            <a:rPr lang="en-US" sz="2400" b="0" i="1" smtClean="0">
                              <a:solidFill>
                                <a:schemeClr val="bg1"/>
                              </a:solidFill>
                              <a:latin typeface="Cambria Math" panose="02040503050406030204" pitchFamily="18" charset="0"/>
                            </a:rPr>
                            <m:t>,</m:t>
                          </m:r>
                          <m:r>
                            <a:rPr lang="en-US" sz="2400" b="0" i="1" smtClean="0">
                              <a:solidFill>
                                <a:schemeClr val="bg1"/>
                              </a:solidFill>
                              <a:latin typeface="Cambria Math" panose="02040503050406030204" pitchFamily="18" charset="0"/>
                            </a:rPr>
                            <m:t>𝑦</m:t>
                          </m:r>
                        </m:e>
                      </m:d>
                      <m:r>
                        <a:rPr lang="en-US" sz="2400" b="0" i="1" smtClean="0">
                          <a:solidFill>
                            <a:schemeClr val="accent6">
                              <a:lumMod val="75000"/>
                            </a:schemeClr>
                          </a:solidFill>
                          <a:latin typeface="Cambria Math" panose="02040503050406030204" pitchFamily="18" charset="0"/>
                        </a:rPr>
                        <m:t>=1−</m:t>
                      </m:r>
                      <m:f>
                        <m:fPr>
                          <m:ctrlPr>
                            <a:rPr lang="en-US" sz="2400" b="0" i="1" smtClean="0">
                              <a:solidFill>
                                <a:schemeClr val="accent6">
                                  <a:lumMod val="75000"/>
                                </a:schemeClr>
                              </a:solidFill>
                              <a:latin typeface="Cambria Math" panose="02040503050406030204" pitchFamily="18" charset="0"/>
                            </a:rPr>
                          </m:ctrlPr>
                        </m:fPr>
                        <m:num>
                          <m:r>
                            <a:rPr lang="en-US" sz="2400" b="0" i="1" smtClean="0">
                              <a:solidFill>
                                <a:schemeClr val="accent6">
                                  <a:lumMod val="75000"/>
                                </a:schemeClr>
                              </a:solidFill>
                              <a:latin typeface="Cambria Math" panose="02040503050406030204" pitchFamily="18" charset="0"/>
                            </a:rPr>
                            <m:t>1</m:t>
                          </m:r>
                        </m:num>
                        <m:den>
                          <m:r>
                            <a:rPr lang="en-US" sz="2400" b="0" i="1" smtClean="0">
                              <a:solidFill>
                                <a:schemeClr val="accent6">
                                  <a:lumMod val="75000"/>
                                </a:schemeClr>
                              </a:solidFill>
                              <a:latin typeface="Cambria Math" panose="02040503050406030204" pitchFamily="18" charset="0"/>
                            </a:rPr>
                            <m:t>2</m:t>
                          </m:r>
                        </m:den>
                      </m:f>
                      <m:d>
                        <m:dPr>
                          <m:ctrlPr>
                            <a:rPr lang="en-US" sz="2400" b="0" i="1" smtClean="0">
                              <a:solidFill>
                                <a:schemeClr val="accent6">
                                  <a:lumMod val="75000"/>
                                </a:schemeClr>
                              </a:solidFill>
                              <a:latin typeface="Cambria Math" panose="02040503050406030204" pitchFamily="18" charset="0"/>
                            </a:rPr>
                          </m:ctrlPr>
                        </m:dPr>
                        <m:e>
                          <m:r>
                            <a:rPr lang="en-US" sz="2400" b="0" i="1" smtClean="0">
                              <a:solidFill>
                                <a:schemeClr val="accent6">
                                  <a:lumMod val="75000"/>
                                </a:schemeClr>
                              </a:solidFill>
                              <a:latin typeface="Cambria Math" panose="02040503050406030204" pitchFamily="18" charset="0"/>
                            </a:rPr>
                            <m:t>0</m:t>
                          </m:r>
                        </m:e>
                      </m:d>
                      <m:r>
                        <a:rPr lang="en-US" sz="2400" b="0" i="1" smtClean="0">
                          <a:solidFill>
                            <a:schemeClr val="accent6">
                              <a:lumMod val="75000"/>
                            </a:schemeClr>
                          </a:solidFill>
                          <a:latin typeface="Cambria Math" panose="02040503050406030204" pitchFamily="18" charset="0"/>
                        </a:rPr>
                        <m:t>−</m:t>
                      </m:r>
                      <m:f>
                        <m:fPr>
                          <m:ctrlPr>
                            <a:rPr lang="en-US" sz="2400" b="0" i="1" smtClean="0">
                              <a:solidFill>
                                <a:schemeClr val="accent6">
                                  <a:lumMod val="75000"/>
                                </a:schemeClr>
                              </a:solidFill>
                              <a:latin typeface="Cambria Math" panose="02040503050406030204" pitchFamily="18" charset="0"/>
                            </a:rPr>
                          </m:ctrlPr>
                        </m:fPr>
                        <m:num>
                          <m:r>
                            <a:rPr lang="en-US" sz="2400" b="0" i="1" smtClean="0">
                              <a:solidFill>
                                <a:schemeClr val="accent6">
                                  <a:lumMod val="75000"/>
                                </a:schemeClr>
                              </a:solidFill>
                              <a:latin typeface="Cambria Math" panose="02040503050406030204" pitchFamily="18" charset="0"/>
                            </a:rPr>
                            <m:t>1</m:t>
                          </m:r>
                        </m:num>
                        <m:den>
                          <m:r>
                            <a:rPr lang="en-US" sz="2400" b="0" i="1" smtClean="0">
                              <a:solidFill>
                                <a:schemeClr val="accent6">
                                  <a:lumMod val="75000"/>
                                </a:schemeClr>
                              </a:solidFill>
                              <a:latin typeface="Cambria Math" panose="02040503050406030204" pitchFamily="18" charset="0"/>
                            </a:rPr>
                            <m:t>2</m:t>
                          </m:r>
                        </m:den>
                      </m:f>
                      <m:d>
                        <m:dPr>
                          <m:ctrlPr>
                            <a:rPr lang="en-US" sz="2400" b="0" i="1" smtClean="0">
                              <a:solidFill>
                                <a:schemeClr val="accent6">
                                  <a:lumMod val="75000"/>
                                </a:schemeClr>
                              </a:solidFill>
                              <a:latin typeface="Cambria Math" panose="02040503050406030204" pitchFamily="18" charset="0"/>
                            </a:rPr>
                          </m:ctrlPr>
                        </m:dPr>
                        <m:e>
                          <m:r>
                            <a:rPr lang="en-US" sz="2400" b="0" i="1" smtClean="0">
                              <a:solidFill>
                                <a:schemeClr val="accent6">
                                  <a:lumMod val="75000"/>
                                </a:schemeClr>
                              </a:solidFill>
                              <a:latin typeface="Cambria Math" panose="02040503050406030204" pitchFamily="18" charset="0"/>
                            </a:rPr>
                            <m:t>0</m:t>
                          </m:r>
                        </m:e>
                      </m:d>
                      <m:r>
                        <a:rPr lang="en-US" sz="2400" b="0" i="0" smtClean="0">
                          <a:solidFill>
                            <a:schemeClr val="accent6">
                              <a:lumMod val="75000"/>
                            </a:schemeClr>
                          </a:solidFill>
                          <a:latin typeface="Cambria Math" panose="02040503050406030204" pitchFamily="18" charset="0"/>
                        </a:rPr>
                        <m:t>=1</m:t>
                      </m:r>
                    </m:oMath>
                  </m:oMathPara>
                </a14:m>
                <a:endParaRPr lang="en-US" sz="2400" dirty="0">
                  <a:solidFill>
                    <a:schemeClr val="accent6">
                      <a:lumMod val="75000"/>
                    </a:schemeClr>
                  </a:solidFill>
                </a:endParaRPr>
              </a:p>
            </p:txBody>
          </p:sp>
        </mc:Choice>
        <mc:Fallback xmlns="">
          <p:sp>
            <p:nvSpPr>
              <p:cNvPr id="12" name="TextBox 11">
                <a:extLst>
                  <a:ext uri="{FF2B5EF4-FFF2-40B4-BE49-F238E27FC236}">
                    <a16:creationId xmlns:a16="http://schemas.microsoft.com/office/drawing/2014/main" id="{AF85F79B-65C2-DA48-D9AB-ABB12C182E80}"/>
                  </a:ext>
                </a:extLst>
              </p:cNvPr>
              <p:cNvSpPr txBox="1">
                <a:spLocks noRot="1" noChangeAspect="1" noMove="1" noResize="1" noEditPoints="1" noAdjustHandles="1" noChangeArrowheads="1" noChangeShapeType="1" noTextEdit="1"/>
              </p:cNvSpPr>
              <p:nvPr/>
            </p:nvSpPr>
            <p:spPr>
              <a:xfrm>
                <a:off x="4819269" y="5415322"/>
                <a:ext cx="4439249" cy="876137"/>
              </a:xfrm>
              <a:prstGeom prst="rect">
                <a:avLst/>
              </a:prstGeom>
              <a:blipFill>
                <a:blip r:embed="rId6"/>
                <a:stretch>
                  <a:fillRect l="-285"/>
                </a:stretch>
              </a:blipFill>
            </p:spPr>
            <p:txBody>
              <a:bodyPr/>
              <a:lstStyle/>
              <a:p>
                <a:r>
                  <a:rPr lang="en-US">
                    <a:noFill/>
                  </a:rPr>
                  <a:t> </a:t>
                </a:r>
              </a:p>
            </p:txBody>
          </p:sp>
        </mc:Fallback>
      </mc:AlternateContent>
    </p:spTree>
    <p:extLst>
      <p:ext uri="{BB962C8B-B14F-4D97-AF65-F5344CB8AC3E}">
        <p14:creationId xmlns:p14="http://schemas.microsoft.com/office/powerpoint/2010/main" val="2682397841"/>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0253E1-5798-2C4D-B9DA-B2B8350D9717}"/>
              </a:ext>
            </a:extLst>
          </p:cNvPr>
          <p:cNvSpPr>
            <a:spLocks noGrp="1"/>
          </p:cNvSpPr>
          <p:nvPr>
            <p:ph type="title"/>
          </p:nvPr>
        </p:nvSpPr>
        <p:spPr/>
        <p:txBody>
          <a:bodyPr/>
          <a:lstStyle/>
          <a:p>
            <a:r>
              <a:rPr lang="en-US" dirty="0"/>
              <a:t>Mutual Information:</a:t>
            </a:r>
            <a:br>
              <a:rPr lang="en-US" dirty="0"/>
            </a:br>
            <a:r>
              <a:rPr lang="en-US" dirty="0"/>
              <a:t>Example</a:t>
            </a:r>
            <a:br>
              <a:rPr lang="en-US" dirty="0"/>
            </a:br>
            <a:endParaRPr lang="en-US" dirty="0"/>
          </a:p>
        </p:txBody>
      </p:sp>
      <mc:AlternateContent xmlns:mc="http://schemas.openxmlformats.org/markup-compatibility/2006" xmlns:a14="http://schemas.microsoft.com/office/drawing/2010/main">
        <mc:Choice Requires="a14">
          <p:graphicFrame>
            <p:nvGraphicFramePr>
              <p:cNvPr id="5" name="Table 4">
                <a:extLst>
                  <a:ext uri="{FF2B5EF4-FFF2-40B4-BE49-F238E27FC236}">
                    <a16:creationId xmlns:a16="http://schemas.microsoft.com/office/drawing/2014/main" id="{C5ADFAD7-2BE6-3146-AAAB-B5BFF941D5C8}"/>
                  </a:ext>
                </a:extLst>
              </p:cNvPr>
              <p:cNvGraphicFramePr>
                <a:graphicFrameLocks noGrp="1"/>
              </p:cNvGraphicFramePr>
              <p:nvPr>
                <p:extLst>
                  <p:ext uri="{D42A27DB-BD31-4B8C-83A1-F6EECF244321}">
                    <p14:modId xmlns:p14="http://schemas.microsoft.com/office/powerpoint/2010/main" val="3292821216"/>
                  </p:ext>
                </p:extLst>
              </p:nvPr>
            </p:nvGraphicFramePr>
            <p:xfrm>
              <a:off x="6306356" y="1123837"/>
              <a:ext cx="2766502" cy="2286000"/>
            </p:xfrm>
            <a:graphic>
              <a:graphicData uri="http://schemas.openxmlformats.org/drawingml/2006/table">
                <a:tbl>
                  <a:tblPr firstRow="1" bandRow="1">
                    <a:tableStyleId>{5C22544A-7EE6-4342-B048-85BDC9FD1C3A}</a:tableStyleId>
                  </a:tblPr>
                  <a:tblGrid>
                    <a:gridCol w="1383251">
                      <a:extLst>
                        <a:ext uri="{9D8B030D-6E8A-4147-A177-3AD203B41FA5}">
                          <a16:colId xmlns:a16="http://schemas.microsoft.com/office/drawing/2014/main" val="2438717106"/>
                        </a:ext>
                      </a:extLst>
                    </a:gridCol>
                    <a:gridCol w="1383251">
                      <a:extLst>
                        <a:ext uri="{9D8B030D-6E8A-4147-A177-3AD203B41FA5}">
                          <a16:colId xmlns:a16="http://schemas.microsoft.com/office/drawing/2014/main" val="2357445981"/>
                        </a:ext>
                      </a:extLst>
                    </a:gridCol>
                  </a:tblGrid>
                  <a:tr h="268616">
                    <a:tc>
                      <a:txBody>
                        <a:bodyPr/>
                        <a:lstStyle/>
                        <a:p>
                          <a:pPr algn="ct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𝑑</m:t>
                                    </m:r>
                                  </m:sub>
                                </m:sSub>
                              </m:oMath>
                            </m:oMathPara>
                          </a14:m>
                          <a:endParaRPr lang="en-US" sz="2400" b="0" dirty="0"/>
                        </a:p>
                      </a:txBody>
                      <a:tcPr anchor="ctr"/>
                    </a:tc>
                    <a:tc>
                      <a:txBody>
                        <a:bodyPr/>
                        <a:lstStyle/>
                        <a:p>
                          <a:pPr algn="ct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𝑦</m:t>
                                </m:r>
                              </m:oMath>
                            </m:oMathPara>
                          </a14:m>
                          <a:endParaRPr lang="en-US" sz="2400" b="0" dirty="0"/>
                        </a:p>
                      </a:txBody>
                      <a:tcPr anchor="ctr"/>
                    </a:tc>
                    <a:extLst>
                      <a:ext uri="{0D108BD9-81ED-4DB2-BD59-A6C34878D82A}">
                        <a16:rowId xmlns:a16="http://schemas.microsoft.com/office/drawing/2014/main" val="3479469724"/>
                      </a:ext>
                    </a:extLst>
                  </a:tr>
                  <a:tr h="268616">
                    <a:tc>
                      <a:txBody>
                        <a:bodyPr/>
                        <a:lstStyle/>
                        <a:p>
                          <a:pPr algn="ctr"/>
                          <a14:m>
                            <m:oMathPara xmlns:m="http://schemas.openxmlformats.org/officeDocument/2006/math">
                              <m:oMathParaPr>
                                <m:jc m:val="centerGroup"/>
                              </m:oMathParaPr>
                              <m:oMath xmlns:m="http://schemas.openxmlformats.org/officeDocument/2006/math">
                                <m:r>
                                  <a:rPr lang="en-US" sz="2400" b="0" i="1" dirty="0" smtClean="0">
                                    <a:latin typeface="Cambria Math" panose="02040503050406030204" pitchFamily="18" charset="0"/>
                                  </a:rPr>
                                  <m:t>1</m:t>
                                </m:r>
                              </m:oMath>
                            </m:oMathPara>
                          </a14:m>
                          <a:endParaRPr lang="en-US" sz="2400" b="0" dirty="0"/>
                        </a:p>
                      </a:txBody>
                      <a:tcPr anchor="ctr"/>
                    </a:tc>
                    <a:tc>
                      <a:txBody>
                        <a:bodyPr/>
                        <a:lstStyle/>
                        <a:p>
                          <a:pPr algn="ctr"/>
                          <a14:m>
                            <m:oMathPara xmlns:m="http://schemas.openxmlformats.org/officeDocument/2006/math">
                              <m:oMathParaPr>
                                <m:jc m:val="centerGroup"/>
                              </m:oMathParaPr>
                              <m:oMath xmlns:m="http://schemas.openxmlformats.org/officeDocument/2006/math">
                                <m:r>
                                  <a:rPr lang="en-US" sz="2400" b="0" i="1" dirty="0" smtClean="0">
                                    <a:latin typeface="Cambria Math" panose="02040503050406030204" pitchFamily="18" charset="0"/>
                                  </a:rPr>
                                  <m:t>1</m:t>
                                </m:r>
                              </m:oMath>
                            </m:oMathPara>
                          </a14:m>
                          <a:endParaRPr lang="en-US" sz="2400" b="0" dirty="0"/>
                        </a:p>
                      </a:txBody>
                      <a:tcPr anchor="ctr"/>
                    </a:tc>
                    <a:extLst>
                      <a:ext uri="{0D108BD9-81ED-4DB2-BD59-A6C34878D82A}">
                        <a16:rowId xmlns:a16="http://schemas.microsoft.com/office/drawing/2014/main" val="3131047895"/>
                      </a:ext>
                    </a:extLst>
                  </a:tr>
                  <a:tr h="268616">
                    <a:tc>
                      <a:txBody>
                        <a:bodyPr/>
                        <a:lstStyle/>
                        <a:p>
                          <a:pPr algn="ct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0</m:t>
                                </m:r>
                              </m:oMath>
                            </m:oMathPara>
                          </a14:m>
                          <a:endParaRPr lang="en-US" sz="2400" b="0" dirty="0"/>
                        </a:p>
                      </a:txBody>
                      <a:tcPr anchor="ctr"/>
                    </a:tc>
                    <a:tc>
                      <a:txBody>
                        <a:bodyPr/>
                        <a:lstStyle/>
                        <a:p>
                          <a:pPr algn="ctr"/>
                          <a14:m>
                            <m:oMathPara xmlns:m="http://schemas.openxmlformats.org/officeDocument/2006/math">
                              <m:oMathParaPr>
                                <m:jc m:val="centerGroup"/>
                              </m:oMathParaPr>
                              <m:oMath xmlns:m="http://schemas.openxmlformats.org/officeDocument/2006/math">
                                <m:r>
                                  <a:rPr lang="en-US" sz="2400" b="0" i="1" dirty="0" smtClean="0">
                                    <a:latin typeface="Cambria Math" panose="02040503050406030204" pitchFamily="18" charset="0"/>
                                  </a:rPr>
                                  <m:t>1</m:t>
                                </m:r>
                              </m:oMath>
                            </m:oMathPara>
                          </a14:m>
                          <a:endParaRPr lang="en-US" sz="2400" b="0" dirty="0"/>
                        </a:p>
                      </a:txBody>
                      <a:tcPr anchor="ctr"/>
                    </a:tc>
                    <a:extLst>
                      <a:ext uri="{0D108BD9-81ED-4DB2-BD59-A6C34878D82A}">
                        <a16:rowId xmlns:a16="http://schemas.microsoft.com/office/drawing/2014/main" val="1387471196"/>
                      </a:ext>
                    </a:extLst>
                  </a:tr>
                  <a:tr h="268616">
                    <a:tc>
                      <a:txBody>
                        <a:bodyPr/>
                        <a:lstStyle/>
                        <a:p>
                          <a:pPr algn="ct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1</m:t>
                                </m:r>
                              </m:oMath>
                            </m:oMathPara>
                          </a14:m>
                          <a:endParaRPr lang="en-US" sz="2400" b="0" dirty="0"/>
                        </a:p>
                      </a:txBody>
                      <a:tcPr anchor="ctr"/>
                    </a:tc>
                    <a:tc>
                      <a:txBody>
                        <a:bodyPr/>
                        <a:lstStyle/>
                        <a:p>
                          <a:pPr algn="ctr"/>
                          <a14:m>
                            <m:oMathPara xmlns:m="http://schemas.openxmlformats.org/officeDocument/2006/math">
                              <m:oMathParaPr>
                                <m:jc m:val="centerGroup"/>
                              </m:oMathParaPr>
                              <m:oMath xmlns:m="http://schemas.openxmlformats.org/officeDocument/2006/math">
                                <m:r>
                                  <a:rPr lang="en-US" sz="2400" b="0" i="1" dirty="0" smtClean="0">
                                    <a:latin typeface="Cambria Math" panose="02040503050406030204" pitchFamily="18" charset="0"/>
                                  </a:rPr>
                                  <m:t>0</m:t>
                                </m:r>
                              </m:oMath>
                            </m:oMathPara>
                          </a14:m>
                          <a:endParaRPr lang="en-US" sz="2400" b="0" dirty="0"/>
                        </a:p>
                      </a:txBody>
                      <a:tcPr anchor="ctr"/>
                    </a:tc>
                    <a:extLst>
                      <a:ext uri="{0D108BD9-81ED-4DB2-BD59-A6C34878D82A}">
                        <a16:rowId xmlns:a16="http://schemas.microsoft.com/office/drawing/2014/main" val="1824272011"/>
                      </a:ext>
                    </a:extLst>
                  </a:tr>
                  <a:tr h="268616">
                    <a:tc>
                      <a:txBody>
                        <a:bodyPr/>
                        <a:lstStyle/>
                        <a:p>
                          <a:pPr algn="ctr"/>
                          <a14:m>
                            <m:oMathPara xmlns:m="http://schemas.openxmlformats.org/officeDocument/2006/math">
                              <m:oMathParaPr>
                                <m:jc m:val="centerGroup"/>
                              </m:oMathParaPr>
                              <m:oMath xmlns:m="http://schemas.openxmlformats.org/officeDocument/2006/math">
                                <m:r>
                                  <a:rPr lang="en-US" sz="2400" b="0" i="1" dirty="0" smtClean="0">
                                    <a:latin typeface="Cambria Math" panose="02040503050406030204" pitchFamily="18" charset="0"/>
                                  </a:rPr>
                                  <m:t>0</m:t>
                                </m:r>
                              </m:oMath>
                            </m:oMathPara>
                          </a14:m>
                          <a:endParaRPr lang="en-US" sz="2400" b="0" dirty="0"/>
                        </a:p>
                      </a:txBody>
                      <a:tcPr anchor="ctr"/>
                    </a:tc>
                    <a:tc>
                      <a:txBody>
                        <a:bodyPr/>
                        <a:lstStyle/>
                        <a:p>
                          <a:pPr algn="ctr"/>
                          <a14:m>
                            <m:oMathPara xmlns:m="http://schemas.openxmlformats.org/officeDocument/2006/math">
                              <m:oMathParaPr>
                                <m:jc m:val="centerGroup"/>
                              </m:oMathParaPr>
                              <m:oMath xmlns:m="http://schemas.openxmlformats.org/officeDocument/2006/math">
                                <m:r>
                                  <a:rPr lang="en-US" sz="2400" b="0" i="1" dirty="0" smtClean="0">
                                    <a:latin typeface="Cambria Math" panose="02040503050406030204" pitchFamily="18" charset="0"/>
                                  </a:rPr>
                                  <m:t>0</m:t>
                                </m:r>
                              </m:oMath>
                            </m:oMathPara>
                          </a14:m>
                          <a:endParaRPr lang="en-US" sz="2400" b="0" dirty="0"/>
                        </a:p>
                      </a:txBody>
                      <a:tcPr anchor="ctr"/>
                    </a:tc>
                    <a:extLst>
                      <a:ext uri="{0D108BD9-81ED-4DB2-BD59-A6C34878D82A}">
                        <a16:rowId xmlns:a16="http://schemas.microsoft.com/office/drawing/2014/main" val="1111687638"/>
                      </a:ext>
                    </a:extLst>
                  </a:tr>
                </a:tbl>
              </a:graphicData>
            </a:graphic>
          </p:graphicFrame>
        </mc:Choice>
        <mc:Fallback xmlns="">
          <p:graphicFrame>
            <p:nvGraphicFramePr>
              <p:cNvPr id="5" name="Table 4">
                <a:extLst>
                  <a:ext uri="{FF2B5EF4-FFF2-40B4-BE49-F238E27FC236}">
                    <a16:creationId xmlns:a16="http://schemas.microsoft.com/office/drawing/2014/main" id="{C5ADFAD7-2BE6-3146-AAAB-B5BFF941D5C8}"/>
                  </a:ext>
                </a:extLst>
              </p:cNvPr>
              <p:cNvGraphicFramePr>
                <a:graphicFrameLocks noGrp="1"/>
              </p:cNvGraphicFramePr>
              <p:nvPr>
                <p:extLst>
                  <p:ext uri="{D42A27DB-BD31-4B8C-83A1-F6EECF244321}">
                    <p14:modId xmlns:p14="http://schemas.microsoft.com/office/powerpoint/2010/main" val="3292821216"/>
                  </p:ext>
                </p:extLst>
              </p:nvPr>
            </p:nvGraphicFramePr>
            <p:xfrm>
              <a:off x="6306356" y="1123837"/>
              <a:ext cx="2766502" cy="2286000"/>
            </p:xfrm>
            <a:graphic>
              <a:graphicData uri="http://schemas.openxmlformats.org/drawingml/2006/table">
                <a:tbl>
                  <a:tblPr firstRow="1" bandRow="1">
                    <a:tableStyleId>{5C22544A-7EE6-4342-B048-85BDC9FD1C3A}</a:tableStyleId>
                  </a:tblPr>
                  <a:tblGrid>
                    <a:gridCol w="1383251">
                      <a:extLst>
                        <a:ext uri="{9D8B030D-6E8A-4147-A177-3AD203B41FA5}">
                          <a16:colId xmlns:a16="http://schemas.microsoft.com/office/drawing/2014/main" val="2438717106"/>
                        </a:ext>
                      </a:extLst>
                    </a:gridCol>
                    <a:gridCol w="1383251">
                      <a:extLst>
                        <a:ext uri="{9D8B030D-6E8A-4147-A177-3AD203B41FA5}">
                          <a16:colId xmlns:a16="http://schemas.microsoft.com/office/drawing/2014/main" val="2357445981"/>
                        </a:ext>
                      </a:extLst>
                    </a:gridCol>
                  </a:tblGrid>
                  <a:tr h="457200">
                    <a:tc>
                      <a:txBody>
                        <a:bodyPr/>
                        <a:lstStyle/>
                        <a:p>
                          <a:endParaRPr lang="en-US"/>
                        </a:p>
                      </a:txBody>
                      <a:tcPr anchor="ctr">
                        <a:blipFill>
                          <a:blip r:embed="rId3"/>
                          <a:stretch>
                            <a:fillRect l="-909" t="-2778" r="-100909" b="-405556"/>
                          </a:stretch>
                        </a:blipFill>
                      </a:tcPr>
                    </a:tc>
                    <a:tc>
                      <a:txBody>
                        <a:bodyPr/>
                        <a:lstStyle/>
                        <a:p>
                          <a:endParaRPr lang="en-US"/>
                        </a:p>
                      </a:txBody>
                      <a:tcPr anchor="ctr">
                        <a:blipFill>
                          <a:blip r:embed="rId3"/>
                          <a:stretch>
                            <a:fillRect l="-101835" t="-2778" r="-1835" b="-405556"/>
                          </a:stretch>
                        </a:blipFill>
                      </a:tcPr>
                    </a:tc>
                    <a:extLst>
                      <a:ext uri="{0D108BD9-81ED-4DB2-BD59-A6C34878D82A}">
                        <a16:rowId xmlns:a16="http://schemas.microsoft.com/office/drawing/2014/main" val="3479469724"/>
                      </a:ext>
                    </a:extLst>
                  </a:tr>
                  <a:tr h="457200">
                    <a:tc>
                      <a:txBody>
                        <a:bodyPr/>
                        <a:lstStyle/>
                        <a:p>
                          <a:endParaRPr lang="en-US"/>
                        </a:p>
                      </a:txBody>
                      <a:tcPr anchor="ctr">
                        <a:blipFill>
                          <a:blip r:embed="rId3"/>
                          <a:stretch>
                            <a:fillRect l="-909" t="-102778" r="-100909" b="-305556"/>
                          </a:stretch>
                        </a:blipFill>
                      </a:tcPr>
                    </a:tc>
                    <a:tc>
                      <a:txBody>
                        <a:bodyPr/>
                        <a:lstStyle/>
                        <a:p>
                          <a:endParaRPr lang="en-US"/>
                        </a:p>
                      </a:txBody>
                      <a:tcPr anchor="ctr">
                        <a:blipFill>
                          <a:blip r:embed="rId3"/>
                          <a:stretch>
                            <a:fillRect l="-101835" t="-102778" r="-1835" b="-305556"/>
                          </a:stretch>
                        </a:blipFill>
                      </a:tcPr>
                    </a:tc>
                    <a:extLst>
                      <a:ext uri="{0D108BD9-81ED-4DB2-BD59-A6C34878D82A}">
                        <a16:rowId xmlns:a16="http://schemas.microsoft.com/office/drawing/2014/main" val="3131047895"/>
                      </a:ext>
                    </a:extLst>
                  </a:tr>
                  <a:tr h="457200">
                    <a:tc>
                      <a:txBody>
                        <a:bodyPr/>
                        <a:lstStyle/>
                        <a:p>
                          <a:endParaRPr lang="en-US"/>
                        </a:p>
                      </a:txBody>
                      <a:tcPr anchor="ctr">
                        <a:blipFill>
                          <a:blip r:embed="rId3"/>
                          <a:stretch>
                            <a:fillRect l="-909" t="-197297" r="-100909" b="-197297"/>
                          </a:stretch>
                        </a:blipFill>
                      </a:tcPr>
                    </a:tc>
                    <a:tc>
                      <a:txBody>
                        <a:bodyPr/>
                        <a:lstStyle/>
                        <a:p>
                          <a:endParaRPr lang="en-US"/>
                        </a:p>
                      </a:txBody>
                      <a:tcPr anchor="ctr">
                        <a:blipFill>
                          <a:blip r:embed="rId3"/>
                          <a:stretch>
                            <a:fillRect l="-101835" t="-197297" r="-1835" b="-197297"/>
                          </a:stretch>
                        </a:blipFill>
                      </a:tcPr>
                    </a:tc>
                    <a:extLst>
                      <a:ext uri="{0D108BD9-81ED-4DB2-BD59-A6C34878D82A}">
                        <a16:rowId xmlns:a16="http://schemas.microsoft.com/office/drawing/2014/main" val="1387471196"/>
                      </a:ext>
                    </a:extLst>
                  </a:tr>
                  <a:tr h="457200">
                    <a:tc>
                      <a:txBody>
                        <a:bodyPr/>
                        <a:lstStyle/>
                        <a:p>
                          <a:endParaRPr lang="en-US"/>
                        </a:p>
                      </a:txBody>
                      <a:tcPr anchor="ctr">
                        <a:blipFill>
                          <a:blip r:embed="rId3"/>
                          <a:stretch>
                            <a:fillRect l="-909" t="-305556" r="-100909" b="-102778"/>
                          </a:stretch>
                        </a:blipFill>
                      </a:tcPr>
                    </a:tc>
                    <a:tc>
                      <a:txBody>
                        <a:bodyPr/>
                        <a:lstStyle/>
                        <a:p>
                          <a:endParaRPr lang="en-US"/>
                        </a:p>
                      </a:txBody>
                      <a:tcPr anchor="ctr">
                        <a:blipFill>
                          <a:blip r:embed="rId3"/>
                          <a:stretch>
                            <a:fillRect l="-101835" t="-305556" r="-1835" b="-102778"/>
                          </a:stretch>
                        </a:blipFill>
                      </a:tcPr>
                    </a:tc>
                    <a:extLst>
                      <a:ext uri="{0D108BD9-81ED-4DB2-BD59-A6C34878D82A}">
                        <a16:rowId xmlns:a16="http://schemas.microsoft.com/office/drawing/2014/main" val="1824272011"/>
                      </a:ext>
                    </a:extLst>
                  </a:tr>
                  <a:tr h="457200">
                    <a:tc>
                      <a:txBody>
                        <a:bodyPr/>
                        <a:lstStyle/>
                        <a:p>
                          <a:endParaRPr lang="en-US"/>
                        </a:p>
                      </a:txBody>
                      <a:tcPr anchor="ctr">
                        <a:blipFill>
                          <a:blip r:embed="rId3"/>
                          <a:stretch>
                            <a:fillRect l="-909" t="-405556" r="-100909" b="-2778"/>
                          </a:stretch>
                        </a:blipFill>
                      </a:tcPr>
                    </a:tc>
                    <a:tc>
                      <a:txBody>
                        <a:bodyPr/>
                        <a:lstStyle/>
                        <a:p>
                          <a:endParaRPr lang="en-US"/>
                        </a:p>
                      </a:txBody>
                      <a:tcPr anchor="ctr">
                        <a:blipFill>
                          <a:blip r:embed="rId3"/>
                          <a:stretch>
                            <a:fillRect l="-101835" t="-405556" r="-1835" b="-2778"/>
                          </a:stretch>
                        </a:blipFill>
                      </a:tcPr>
                    </a:tc>
                    <a:extLst>
                      <a:ext uri="{0D108BD9-81ED-4DB2-BD59-A6C34878D82A}">
                        <a16:rowId xmlns:a16="http://schemas.microsoft.com/office/drawing/2014/main" val="1111687638"/>
                      </a:ext>
                    </a:extLst>
                  </a:tr>
                </a:tbl>
              </a:graphicData>
            </a:graphic>
          </p:graphicFrame>
        </mc:Fallback>
      </mc:AlternateContent>
      <p:sp>
        <p:nvSpPr>
          <p:cNvPr id="6" name="TextBox 5">
            <a:extLst>
              <a:ext uri="{FF2B5EF4-FFF2-40B4-BE49-F238E27FC236}">
                <a16:creationId xmlns:a16="http://schemas.microsoft.com/office/drawing/2014/main" id="{B036FAD2-D7B8-F549-AE0F-17E0FDDCEDE2}"/>
              </a:ext>
            </a:extLst>
          </p:cNvPr>
          <p:cNvSpPr txBox="1"/>
          <p:nvPr/>
        </p:nvSpPr>
        <p:spPr>
          <a:xfrm>
            <a:off x="5645426" y="2971800"/>
            <a:ext cx="65" cy="276999"/>
          </a:xfrm>
          <a:prstGeom prst="rect">
            <a:avLst/>
          </a:prstGeom>
          <a:noFill/>
        </p:spPr>
        <p:txBody>
          <a:bodyPr wrap="none" lIns="0" tIns="0" rIns="0" bIns="0" rtlCol="0">
            <a:spAutoFit/>
          </a:bodyPr>
          <a:lstStyle/>
          <a:p>
            <a:endParaRPr lang="en-US" dirty="0"/>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D461E7E-6FFC-F742-983D-E8569A434B2E}"/>
                  </a:ext>
                </a:extLst>
              </p:cNvPr>
              <p:cNvSpPr txBox="1"/>
              <p:nvPr/>
            </p:nvSpPr>
            <p:spPr>
              <a:xfrm>
                <a:off x="4819269" y="3409837"/>
                <a:ext cx="5740670" cy="1129348"/>
              </a:xfrm>
              <a:prstGeom prst="rect">
                <a:avLst/>
              </a:prstGeom>
              <a:noFill/>
            </p:spPr>
            <p:txBody>
              <a:bodyPr wrap="square" lIns="91440" tIns="91440" rIns="91440" bIns="91440" rtlCol="0">
                <a:spAutoFit/>
              </a:bodyPr>
              <a:lstStyle/>
              <a:p>
                <a:pPr/>
                <a14:m>
                  <m:oMathPara xmlns:m="http://schemas.openxmlformats.org/officeDocument/2006/math">
                    <m:oMathParaPr>
                      <m:jc m:val="left"/>
                    </m:oMathParaPr>
                    <m:oMath xmlns:m="http://schemas.openxmlformats.org/officeDocument/2006/math">
                      <m:r>
                        <a:rPr lang="en-US" sz="2400" i="1">
                          <a:solidFill>
                            <a:schemeClr val="accent6">
                              <a:lumMod val="75000"/>
                            </a:schemeClr>
                          </a:solidFill>
                          <a:latin typeface="Cambria Math" panose="02040503050406030204" pitchFamily="18" charset="0"/>
                        </a:rPr>
                        <m:t>𝐼</m:t>
                      </m:r>
                      <m:d>
                        <m:dPr>
                          <m:ctrlPr>
                            <a:rPr lang="en-US" sz="2400" i="1">
                              <a:solidFill>
                                <a:schemeClr val="accent6">
                                  <a:lumMod val="75000"/>
                                </a:schemeClr>
                              </a:solidFill>
                              <a:latin typeface="Cambria Math" panose="02040503050406030204" pitchFamily="18" charset="0"/>
                            </a:rPr>
                          </m:ctrlPr>
                        </m:dPr>
                        <m:e>
                          <m:sSub>
                            <m:sSubPr>
                              <m:ctrlPr>
                                <a:rPr lang="en-US" sz="2400" i="1">
                                  <a:solidFill>
                                    <a:schemeClr val="accent6">
                                      <a:lumMod val="75000"/>
                                    </a:schemeClr>
                                  </a:solidFill>
                                  <a:latin typeface="Cambria Math" panose="02040503050406030204" pitchFamily="18" charset="0"/>
                                </a:rPr>
                              </m:ctrlPr>
                            </m:sSubPr>
                            <m:e>
                              <m:r>
                                <a:rPr lang="en-US" sz="2400" i="1">
                                  <a:solidFill>
                                    <a:schemeClr val="accent6">
                                      <a:lumMod val="75000"/>
                                    </a:schemeClr>
                                  </a:solidFill>
                                  <a:latin typeface="Cambria Math" panose="02040503050406030204" pitchFamily="18" charset="0"/>
                                </a:rPr>
                                <m:t>𝑥</m:t>
                              </m:r>
                            </m:e>
                            <m:sub>
                              <m:r>
                                <a:rPr lang="en-US" sz="2400" i="1">
                                  <a:solidFill>
                                    <a:schemeClr val="accent6">
                                      <a:lumMod val="75000"/>
                                    </a:schemeClr>
                                  </a:solidFill>
                                  <a:latin typeface="Cambria Math" panose="02040503050406030204" pitchFamily="18" charset="0"/>
                                </a:rPr>
                                <m:t>𝑑</m:t>
                              </m:r>
                            </m:sub>
                          </m:sSub>
                          <m:r>
                            <a:rPr lang="en-US" sz="2400" i="1">
                              <a:solidFill>
                                <a:schemeClr val="accent6">
                                  <a:lumMod val="75000"/>
                                </a:schemeClr>
                              </a:solidFill>
                              <a:latin typeface="Cambria Math" panose="02040503050406030204" pitchFamily="18" charset="0"/>
                            </a:rPr>
                            <m:t>,</m:t>
                          </m:r>
                          <m:r>
                            <a:rPr lang="en-US" sz="2400" i="1">
                              <a:solidFill>
                                <a:schemeClr val="accent6">
                                  <a:lumMod val="75000"/>
                                </a:schemeClr>
                              </a:solidFill>
                              <a:latin typeface="Cambria Math" panose="02040503050406030204" pitchFamily="18" charset="0"/>
                            </a:rPr>
                            <m:t>𝑌</m:t>
                          </m:r>
                        </m:e>
                      </m:d>
                      <m:r>
                        <a:rPr lang="en-US" sz="2400" i="1">
                          <a:solidFill>
                            <a:schemeClr val="accent6">
                              <a:lumMod val="75000"/>
                            </a:schemeClr>
                          </a:solidFill>
                          <a:latin typeface="Cambria Math" panose="02040503050406030204" pitchFamily="18" charset="0"/>
                        </a:rPr>
                        <m:t>=</m:t>
                      </m:r>
                      <m:r>
                        <a:rPr lang="en-US" sz="2400" i="1">
                          <a:solidFill>
                            <a:schemeClr val="accent6">
                              <a:lumMod val="75000"/>
                            </a:schemeClr>
                          </a:solidFill>
                          <a:latin typeface="Cambria Math" panose="02040503050406030204" pitchFamily="18" charset="0"/>
                        </a:rPr>
                        <m:t>𝐻</m:t>
                      </m:r>
                      <m:d>
                        <m:dPr>
                          <m:ctrlPr>
                            <a:rPr lang="en-US" sz="2400" i="1">
                              <a:solidFill>
                                <a:schemeClr val="accent6">
                                  <a:lumMod val="75000"/>
                                </a:schemeClr>
                              </a:solidFill>
                              <a:latin typeface="Cambria Math" panose="02040503050406030204" pitchFamily="18" charset="0"/>
                            </a:rPr>
                          </m:ctrlPr>
                        </m:dPr>
                        <m:e>
                          <m:r>
                            <a:rPr lang="en-US" sz="2400" i="1">
                              <a:solidFill>
                                <a:schemeClr val="accent6">
                                  <a:lumMod val="75000"/>
                                </a:schemeClr>
                              </a:solidFill>
                              <a:latin typeface="Cambria Math" panose="02040503050406030204" pitchFamily="18" charset="0"/>
                            </a:rPr>
                            <m:t>𝑌</m:t>
                          </m:r>
                        </m:e>
                      </m:d>
                      <m:r>
                        <a:rPr lang="en-US" sz="2400" i="1">
                          <a:solidFill>
                            <a:schemeClr val="accent6">
                              <a:lumMod val="75000"/>
                            </a:schemeClr>
                          </a:solidFill>
                          <a:latin typeface="Cambria Math" panose="02040503050406030204" pitchFamily="18" charset="0"/>
                        </a:rPr>
                        <m:t>−</m:t>
                      </m:r>
                      <m:nary>
                        <m:naryPr>
                          <m:chr m:val="∑"/>
                          <m:supHide m:val="on"/>
                          <m:ctrlPr>
                            <a:rPr lang="en-US" sz="2400" i="1">
                              <a:solidFill>
                                <a:schemeClr val="accent6">
                                  <a:lumMod val="75000"/>
                                </a:schemeClr>
                              </a:solidFill>
                              <a:latin typeface="Cambria Math" panose="02040503050406030204" pitchFamily="18" charset="0"/>
                            </a:rPr>
                          </m:ctrlPr>
                        </m:naryPr>
                        <m:sub>
                          <m:r>
                            <m:rPr>
                              <m:brk m:alnAt="7"/>
                            </m:rPr>
                            <a:rPr lang="en-US" sz="2400" i="1">
                              <a:solidFill>
                                <a:schemeClr val="accent6">
                                  <a:lumMod val="75000"/>
                                </a:schemeClr>
                              </a:solidFill>
                              <a:latin typeface="Cambria Math" panose="02040503050406030204" pitchFamily="18" charset="0"/>
                            </a:rPr>
                            <m:t>𝑣</m:t>
                          </m:r>
                          <m:r>
                            <a:rPr lang="en-US" sz="2400" i="1">
                              <a:solidFill>
                                <a:schemeClr val="accent6">
                                  <a:lumMod val="75000"/>
                                </a:schemeClr>
                              </a:solidFill>
                              <a:latin typeface="Cambria Math" panose="02040503050406030204" pitchFamily="18" charset="0"/>
                            </a:rPr>
                            <m:t> ∈ </m:t>
                          </m:r>
                          <m:r>
                            <a:rPr lang="en-US" sz="2400" i="1">
                              <a:solidFill>
                                <a:schemeClr val="accent6">
                                  <a:lumMod val="75000"/>
                                </a:schemeClr>
                              </a:solidFill>
                              <a:latin typeface="Cambria Math" panose="02040503050406030204" pitchFamily="18" charset="0"/>
                            </a:rPr>
                            <m:t>𝑉</m:t>
                          </m:r>
                          <m:d>
                            <m:dPr>
                              <m:ctrlPr>
                                <a:rPr lang="en-US" sz="2400" i="1">
                                  <a:solidFill>
                                    <a:schemeClr val="accent6">
                                      <a:lumMod val="75000"/>
                                    </a:schemeClr>
                                  </a:solidFill>
                                  <a:latin typeface="Cambria Math" panose="02040503050406030204" pitchFamily="18" charset="0"/>
                                </a:rPr>
                              </m:ctrlPr>
                            </m:dPr>
                            <m:e>
                              <m:sSub>
                                <m:sSubPr>
                                  <m:ctrlPr>
                                    <a:rPr lang="en-US" sz="2400" i="1">
                                      <a:solidFill>
                                        <a:schemeClr val="accent6">
                                          <a:lumMod val="75000"/>
                                        </a:schemeClr>
                                      </a:solidFill>
                                      <a:latin typeface="Cambria Math" panose="02040503050406030204" pitchFamily="18" charset="0"/>
                                    </a:rPr>
                                  </m:ctrlPr>
                                </m:sSubPr>
                                <m:e>
                                  <m:r>
                                    <m:rPr>
                                      <m:brk m:alnAt="7"/>
                                    </m:rPr>
                                    <a:rPr lang="en-US" sz="2400" i="1">
                                      <a:solidFill>
                                        <a:schemeClr val="accent6">
                                          <a:lumMod val="75000"/>
                                        </a:schemeClr>
                                      </a:solidFill>
                                      <a:latin typeface="Cambria Math" panose="02040503050406030204" pitchFamily="18" charset="0"/>
                                    </a:rPr>
                                    <m:t>𝑥</m:t>
                                  </m:r>
                                </m:e>
                                <m:sub>
                                  <m:r>
                                    <a:rPr lang="en-US" sz="2400" i="1">
                                      <a:solidFill>
                                        <a:schemeClr val="accent6">
                                          <a:lumMod val="75000"/>
                                        </a:schemeClr>
                                      </a:solidFill>
                                      <a:latin typeface="Cambria Math" panose="02040503050406030204" pitchFamily="18" charset="0"/>
                                    </a:rPr>
                                    <m:t>𝑑</m:t>
                                  </m:r>
                                </m:sub>
                              </m:sSub>
                            </m:e>
                          </m:d>
                        </m:sub>
                        <m:sup/>
                        <m:e>
                          <m:d>
                            <m:dPr>
                              <m:ctrlPr>
                                <a:rPr lang="en-US" sz="2400" i="1">
                                  <a:solidFill>
                                    <a:schemeClr val="accent6">
                                      <a:lumMod val="75000"/>
                                    </a:schemeClr>
                                  </a:solidFill>
                                  <a:latin typeface="Cambria Math" panose="02040503050406030204" pitchFamily="18" charset="0"/>
                                </a:rPr>
                              </m:ctrlPr>
                            </m:dPr>
                            <m:e>
                              <m:sSub>
                                <m:sSubPr>
                                  <m:ctrlPr>
                                    <a:rPr lang="en-US" sz="2400" i="1">
                                      <a:solidFill>
                                        <a:schemeClr val="accent6">
                                          <a:lumMod val="75000"/>
                                        </a:schemeClr>
                                      </a:solidFill>
                                      <a:latin typeface="Cambria Math" panose="02040503050406030204" pitchFamily="18" charset="0"/>
                                    </a:rPr>
                                  </m:ctrlPr>
                                </m:sSubPr>
                                <m:e>
                                  <m:r>
                                    <a:rPr lang="en-US" sz="2400" i="1">
                                      <a:solidFill>
                                        <a:schemeClr val="accent6">
                                          <a:lumMod val="75000"/>
                                        </a:schemeClr>
                                      </a:solidFill>
                                      <a:latin typeface="Cambria Math" panose="02040503050406030204" pitchFamily="18" charset="0"/>
                                    </a:rPr>
                                    <m:t>𝑓</m:t>
                                  </m:r>
                                </m:e>
                                <m:sub>
                                  <m:r>
                                    <a:rPr lang="en-US" sz="2400" i="1">
                                      <a:solidFill>
                                        <a:schemeClr val="accent6">
                                          <a:lumMod val="75000"/>
                                        </a:schemeClr>
                                      </a:solidFill>
                                      <a:latin typeface="Cambria Math" panose="02040503050406030204" pitchFamily="18" charset="0"/>
                                    </a:rPr>
                                    <m:t>𝑣</m:t>
                                  </m:r>
                                </m:sub>
                              </m:sSub>
                            </m:e>
                          </m:d>
                          <m:d>
                            <m:dPr>
                              <m:ctrlPr>
                                <a:rPr lang="en-US" sz="2400" i="1">
                                  <a:solidFill>
                                    <a:schemeClr val="accent6">
                                      <a:lumMod val="75000"/>
                                    </a:schemeClr>
                                  </a:solidFill>
                                  <a:latin typeface="Cambria Math" panose="02040503050406030204" pitchFamily="18" charset="0"/>
                                </a:rPr>
                              </m:ctrlPr>
                            </m:dPr>
                            <m:e>
                              <m:r>
                                <a:rPr lang="en-US" sz="2400" i="1">
                                  <a:solidFill>
                                    <a:schemeClr val="accent6">
                                      <a:lumMod val="75000"/>
                                    </a:schemeClr>
                                  </a:solidFill>
                                  <a:latin typeface="Cambria Math" panose="02040503050406030204" pitchFamily="18" charset="0"/>
                                </a:rPr>
                                <m:t>𝐻</m:t>
                              </m:r>
                              <m:d>
                                <m:dPr>
                                  <m:ctrlPr>
                                    <a:rPr lang="en-US" sz="2400" i="1">
                                      <a:solidFill>
                                        <a:schemeClr val="accent6">
                                          <a:lumMod val="75000"/>
                                        </a:schemeClr>
                                      </a:solidFill>
                                      <a:latin typeface="Cambria Math" panose="02040503050406030204" pitchFamily="18" charset="0"/>
                                    </a:rPr>
                                  </m:ctrlPr>
                                </m:dPr>
                                <m:e>
                                  <m:sSub>
                                    <m:sSubPr>
                                      <m:ctrlPr>
                                        <a:rPr lang="en-US" sz="2400" i="1">
                                          <a:solidFill>
                                            <a:schemeClr val="accent6">
                                              <a:lumMod val="75000"/>
                                            </a:schemeClr>
                                          </a:solidFill>
                                          <a:latin typeface="Cambria Math" panose="02040503050406030204" pitchFamily="18" charset="0"/>
                                        </a:rPr>
                                      </m:ctrlPr>
                                    </m:sSubPr>
                                    <m:e>
                                      <m:r>
                                        <a:rPr lang="en-US" sz="2400" i="1">
                                          <a:solidFill>
                                            <a:schemeClr val="accent6">
                                              <a:lumMod val="75000"/>
                                            </a:schemeClr>
                                          </a:solidFill>
                                          <a:latin typeface="Cambria Math" panose="02040503050406030204" pitchFamily="18" charset="0"/>
                                        </a:rPr>
                                        <m:t>𝑌</m:t>
                                      </m:r>
                                    </m:e>
                                    <m:sub>
                                      <m:sSub>
                                        <m:sSubPr>
                                          <m:ctrlPr>
                                            <a:rPr lang="en-US" sz="2400" i="1">
                                              <a:solidFill>
                                                <a:schemeClr val="accent6">
                                                  <a:lumMod val="75000"/>
                                                </a:schemeClr>
                                              </a:solidFill>
                                              <a:latin typeface="Cambria Math" panose="02040503050406030204" pitchFamily="18" charset="0"/>
                                            </a:rPr>
                                          </m:ctrlPr>
                                        </m:sSubPr>
                                        <m:e>
                                          <m:r>
                                            <a:rPr lang="en-US" sz="2400" i="1">
                                              <a:solidFill>
                                                <a:schemeClr val="accent6">
                                                  <a:lumMod val="75000"/>
                                                </a:schemeClr>
                                              </a:solidFill>
                                              <a:latin typeface="Cambria Math" panose="02040503050406030204" pitchFamily="18" charset="0"/>
                                            </a:rPr>
                                            <m:t>𝑥</m:t>
                                          </m:r>
                                        </m:e>
                                        <m:sub>
                                          <m:r>
                                            <a:rPr lang="en-US" sz="2400" i="1">
                                              <a:solidFill>
                                                <a:schemeClr val="accent6">
                                                  <a:lumMod val="75000"/>
                                                </a:schemeClr>
                                              </a:solidFill>
                                              <a:latin typeface="Cambria Math" panose="02040503050406030204" pitchFamily="18" charset="0"/>
                                            </a:rPr>
                                            <m:t>𝑑</m:t>
                                          </m:r>
                                        </m:sub>
                                      </m:sSub>
                                      <m:r>
                                        <a:rPr lang="en-US" sz="2400" i="1">
                                          <a:solidFill>
                                            <a:schemeClr val="accent6">
                                              <a:lumMod val="75000"/>
                                            </a:schemeClr>
                                          </a:solidFill>
                                          <a:latin typeface="Cambria Math" panose="02040503050406030204" pitchFamily="18" charset="0"/>
                                        </a:rPr>
                                        <m:t>=</m:t>
                                      </m:r>
                                      <m:r>
                                        <a:rPr lang="en-US" sz="2400" i="1">
                                          <a:solidFill>
                                            <a:schemeClr val="accent6">
                                              <a:lumMod val="75000"/>
                                            </a:schemeClr>
                                          </a:solidFill>
                                          <a:latin typeface="Cambria Math" panose="02040503050406030204" pitchFamily="18" charset="0"/>
                                        </a:rPr>
                                        <m:t>𝑣</m:t>
                                      </m:r>
                                    </m:sub>
                                  </m:sSub>
                                </m:e>
                              </m:d>
                            </m:e>
                          </m:d>
                        </m:e>
                      </m:nary>
                    </m:oMath>
                  </m:oMathPara>
                </a14:m>
                <a:endParaRPr lang="en-US" sz="2400" dirty="0"/>
              </a:p>
            </p:txBody>
          </p:sp>
        </mc:Choice>
        <mc:Fallback xmlns="">
          <p:sp>
            <p:nvSpPr>
              <p:cNvPr id="7" name="TextBox 6">
                <a:extLst>
                  <a:ext uri="{FF2B5EF4-FFF2-40B4-BE49-F238E27FC236}">
                    <a16:creationId xmlns:a16="http://schemas.microsoft.com/office/drawing/2014/main" id="{BD461E7E-6FFC-F742-983D-E8569A434B2E}"/>
                  </a:ext>
                </a:extLst>
              </p:cNvPr>
              <p:cNvSpPr txBox="1">
                <a:spLocks noRot="1" noChangeAspect="1" noMove="1" noResize="1" noEditPoints="1" noAdjustHandles="1" noChangeArrowheads="1" noChangeShapeType="1" noTextEdit="1"/>
              </p:cNvSpPr>
              <p:nvPr/>
            </p:nvSpPr>
            <p:spPr>
              <a:xfrm>
                <a:off x="4819269" y="3409837"/>
                <a:ext cx="5740670" cy="1129348"/>
              </a:xfrm>
              <a:prstGeom prst="rect">
                <a:avLst/>
              </a:prstGeom>
              <a:blipFill>
                <a:blip r:embed="rId4"/>
                <a:stretch>
                  <a:fillRect l="-221" t="-110000" b="-15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919496DD-E199-91C8-3CB9-97267776CC26}"/>
                  </a:ext>
                </a:extLst>
              </p:cNvPr>
              <p:cNvSpPr/>
              <p:nvPr/>
            </p:nvSpPr>
            <p:spPr>
              <a:xfrm>
                <a:off x="4819269" y="4539185"/>
                <a:ext cx="5396241" cy="876137"/>
              </a:xfrm>
              <a:prstGeom prst="rect">
                <a:avLst/>
              </a:prstGeom>
            </p:spPr>
            <p:txBody>
              <a:bodyPr wrap="square" tIns="91440" bIns="91440">
                <a:spAutoFit/>
              </a:bodyPr>
              <a:lstStyle/>
              <a:p>
                <a:pPr/>
                <a14:m>
                  <m:oMathPara xmlns:m="http://schemas.openxmlformats.org/officeDocument/2006/math">
                    <m:oMathParaPr>
                      <m:jc m:val="left"/>
                    </m:oMathParaPr>
                    <m:oMath xmlns:m="http://schemas.openxmlformats.org/officeDocument/2006/math">
                      <m:r>
                        <a:rPr lang="en-US" sz="2400" i="1" smtClean="0">
                          <a:solidFill>
                            <a:schemeClr val="bg1"/>
                          </a:solidFill>
                          <a:latin typeface="Cambria Math" panose="02040503050406030204" pitchFamily="18" charset="0"/>
                        </a:rPr>
                        <m:t>𝐼</m:t>
                      </m:r>
                      <m:d>
                        <m:dPr>
                          <m:ctrlPr>
                            <a:rPr lang="en-US" sz="2400" i="1">
                              <a:solidFill>
                                <a:schemeClr val="bg1"/>
                              </a:solidFill>
                              <a:latin typeface="Cambria Math" panose="02040503050406030204" pitchFamily="18" charset="0"/>
                            </a:rPr>
                          </m:ctrlPr>
                        </m:dPr>
                        <m:e>
                          <m:sSub>
                            <m:sSubPr>
                              <m:ctrlPr>
                                <a:rPr lang="en-US" sz="2400" i="1">
                                  <a:solidFill>
                                    <a:schemeClr val="bg1"/>
                                  </a:solidFill>
                                  <a:latin typeface="Cambria Math" panose="02040503050406030204" pitchFamily="18" charset="0"/>
                                </a:rPr>
                              </m:ctrlPr>
                            </m:sSubPr>
                            <m:e>
                              <m:r>
                                <a:rPr lang="en-US" sz="2400" i="1">
                                  <a:solidFill>
                                    <a:schemeClr val="bg1"/>
                                  </a:solidFill>
                                  <a:latin typeface="Cambria Math" panose="02040503050406030204" pitchFamily="18" charset="0"/>
                                </a:rPr>
                                <m:t>𝑥</m:t>
                              </m:r>
                            </m:e>
                            <m:sub>
                              <m:r>
                                <a:rPr lang="en-US" sz="2400" b="0" i="1" smtClean="0">
                                  <a:solidFill>
                                    <a:schemeClr val="bg1"/>
                                  </a:solidFill>
                                  <a:latin typeface="Cambria Math" panose="02040503050406030204" pitchFamily="18" charset="0"/>
                                </a:rPr>
                                <m:t>𝑑</m:t>
                              </m:r>
                            </m:sub>
                          </m:sSub>
                          <m:r>
                            <a:rPr lang="en-US" sz="2400" i="1">
                              <a:solidFill>
                                <a:schemeClr val="bg1"/>
                              </a:solidFill>
                              <a:latin typeface="Cambria Math" panose="02040503050406030204" pitchFamily="18" charset="0"/>
                            </a:rPr>
                            <m:t>,</m:t>
                          </m:r>
                          <m:r>
                            <a:rPr lang="en-US" sz="2400" i="1">
                              <a:solidFill>
                                <a:schemeClr val="bg1"/>
                              </a:solidFill>
                              <a:latin typeface="Cambria Math" panose="02040503050406030204" pitchFamily="18" charset="0"/>
                            </a:rPr>
                            <m:t>𝑦</m:t>
                          </m:r>
                        </m:e>
                      </m:d>
                      <m:r>
                        <a:rPr lang="en-US" sz="2400" i="1">
                          <a:solidFill>
                            <a:schemeClr val="accent6">
                              <a:lumMod val="75000"/>
                            </a:schemeClr>
                          </a:solidFill>
                          <a:latin typeface="Cambria Math" panose="02040503050406030204" pitchFamily="18" charset="0"/>
                        </a:rPr>
                        <m:t>=1−</m:t>
                      </m:r>
                      <m:f>
                        <m:fPr>
                          <m:ctrlPr>
                            <a:rPr lang="en-US" sz="2400" i="1">
                              <a:solidFill>
                                <a:schemeClr val="accent6">
                                  <a:lumMod val="75000"/>
                                </a:schemeClr>
                              </a:solidFill>
                              <a:latin typeface="Cambria Math" panose="02040503050406030204" pitchFamily="18" charset="0"/>
                            </a:rPr>
                          </m:ctrlPr>
                        </m:fPr>
                        <m:num>
                          <m:r>
                            <a:rPr lang="en-US" sz="2400" i="1">
                              <a:solidFill>
                                <a:schemeClr val="accent6">
                                  <a:lumMod val="75000"/>
                                </a:schemeClr>
                              </a:solidFill>
                              <a:latin typeface="Cambria Math" panose="02040503050406030204" pitchFamily="18" charset="0"/>
                            </a:rPr>
                            <m:t>1</m:t>
                          </m:r>
                        </m:num>
                        <m:den>
                          <m:r>
                            <a:rPr lang="en-US" sz="2400" i="1">
                              <a:solidFill>
                                <a:schemeClr val="accent6">
                                  <a:lumMod val="75000"/>
                                </a:schemeClr>
                              </a:solidFill>
                              <a:latin typeface="Cambria Math" panose="02040503050406030204" pitchFamily="18" charset="0"/>
                            </a:rPr>
                            <m:t>2</m:t>
                          </m:r>
                        </m:den>
                      </m:f>
                      <m:r>
                        <a:rPr lang="en-US" sz="2400" b="0" i="1" smtClean="0">
                          <a:solidFill>
                            <a:schemeClr val="accent6">
                              <a:lumMod val="75000"/>
                            </a:schemeClr>
                          </a:solidFill>
                          <a:latin typeface="Cambria Math" panose="02040503050406030204" pitchFamily="18" charset="0"/>
                        </a:rPr>
                        <m:t>𝐻</m:t>
                      </m:r>
                      <m:d>
                        <m:dPr>
                          <m:ctrlPr>
                            <a:rPr lang="en-US" sz="2400" i="1">
                              <a:solidFill>
                                <a:schemeClr val="accent6">
                                  <a:lumMod val="75000"/>
                                </a:schemeClr>
                              </a:solidFill>
                              <a:latin typeface="Cambria Math" panose="02040503050406030204" pitchFamily="18" charset="0"/>
                            </a:rPr>
                          </m:ctrlPr>
                        </m:dPr>
                        <m:e>
                          <m:sSub>
                            <m:sSubPr>
                              <m:ctrlPr>
                                <a:rPr lang="en-US" sz="2400" i="1" smtClean="0">
                                  <a:solidFill>
                                    <a:schemeClr val="accent6">
                                      <a:lumMod val="75000"/>
                                    </a:schemeClr>
                                  </a:solidFill>
                                  <a:latin typeface="Cambria Math" panose="02040503050406030204" pitchFamily="18" charset="0"/>
                                </a:rPr>
                              </m:ctrlPr>
                            </m:sSubPr>
                            <m:e>
                              <m:r>
                                <a:rPr lang="en-US" sz="2400" b="0" i="1" smtClean="0">
                                  <a:solidFill>
                                    <a:schemeClr val="accent6">
                                      <a:lumMod val="75000"/>
                                    </a:schemeClr>
                                  </a:solidFill>
                                  <a:latin typeface="Cambria Math" panose="02040503050406030204" pitchFamily="18" charset="0"/>
                                </a:rPr>
                                <m:t>𝑌</m:t>
                              </m:r>
                            </m:e>
                            <m:sub>
                              <m:sSub>
                                <m:sSubPr>
                                  <m:ctrlPr>
                                    <a:rPr lang="en-US" sz="2400" i="1">
                                      <a:solidFill>
                                        <a:schemeClr val="accent6">
                                          <a:lumMod val="75000"/>
                                        </a:schemeClr>
                                      </a:solidFill>
                                      <a:latin typeface="Cambria Math" panose="02040503050406030204" pitchFamily="18" charset="0"/>
                                    </a:rPr>
                                  </m:ctrlPr>
                                </m:sSubPr>
                                <m:e>
                                  <m:r>
                                    <a:rPr lang="en-US" sz="2400" i="1">
                                      <a:solidFill>
                                        <a:schemeClr val="accent6">
                                          <a:lumMod val="75000"/>
                                        </a:schemeClr>
                                      </a:solidFill>
                                      <a:latin typeface="Cambria Math" panose="02040503050406030204" pitchFamily="18" charset="0"/>
                                    </a:rPr>
                                    <m:t>𝑥</m:t>
                                  </m:r>
                                </m:e>
                                <m:sub>
                                  <m:r>
                                    <a:rPr lang="en-US" sz="2400" b="0" i="1" smtClean="0">
                                      <a:solidFill>
                                        <a:schemeClr val="accent6">
                                          <a:lumMod val="75000"/>
                                        </a:schemeClr>
                                      </a:solidFill>
                                      <a:latin typeface="Cambria Math" panose="02040503050406030204" pitchFamily="18" charset="0"/>
                                    </a:rPr>
                                    <m:t>𝑑</m:t>
                                  </m:r>
                                </m:sub>
                              </m:sSub>
                              <m:r>
                                <a:rPr lang="en-US" sz="2400" i="1">
                                  <a:solidFill>
                                    <a:schemeClr val="accent6">
                                      <a:lumMod val="75000"/>
                                    </a:schemeClr>
                                  </a:solidFill>
                                  <a:latin typeface="Cambria Math" panose="02040503050406030204" pitchFamily="18" charset="0"/>
                                </a:rPr>
                                <m:t>=</m:t>
                              </m:r>
                              <m:r>
                                <a:rPr lang="en-US" sz="2400" b="0" i="1" smtClean="0">
                                  <a:solidFill>
                                    <a:schemeClr val="accent6">
                                      <a:lumMod val="75000"/>
                                    </a:schemeClr>
                                  </a:solidFill>
                                  <a:latin typeface="Cambria Math" panose="02040503050406030204" pitchFamily="18" charset="0"/>
                                </a:rPr>
                                <m:t>0</m:t>
                              </m:r>
                            </m:sub>
                          </m:sSub>
                        </m:e>
                      </m:d>
                      <m:r>
                        <a:rPr lang="en-US" sz="2400" i="1">
                          <a:solidFill>
                            <a:schemeClr val="accent6">
                              <a:lumMod val="75000"/>
                            </a:schemeClr>
                          </a:solidFill>
                          <a:latin typeface="Cambria Math" panose="02040503050406030204" pitchFamily="18" charset="0"/>
                        </a:rPr>
                        <m:t>−</m:t>
                      </m:r>
                      <m:f>
                        <m:fPr>
                          <m:ctrlPr>
                            <a:rPr lang="en-US" sz="2400" i="1">
                              <a:solidFill>
                                <a:schemeClr val="accent6">
                                  <a:lumMod val="75000"/>
                                </a:schemeClr>
                              </a:solidFill>
                              <a:latin typeface="Cambria Math" panose="02040503050406030204" pitchFamily="18" charset="0"/>
                            </a:rPr>
                          </m:ctrlPr>
                        </m:fPr>
                        <m:num>
                          <m:r>
                            <a:rPr lang="en-US" sz="2400" i="1">
                              <a:solidFill>
                                <a:schemeClr val="accent6">
                                  <a:lumMod val="75000"/>
                                </a:schemeClr>
                              </a:solidFill>
                              <a:latin typeface="Cambria Math" panose="02040503050406030204" pitchFamily="18" charset="0"/>
                            </a:rPr>
                            <m:t>1</m:t>
                          </m:r>
                        </m:num>
                        <m:den>
                          <m:r>
                            <a:rPr lang="en-US" sz="2400" i="1">
                              <a:solidFill>
                                <a:schemeClr val="accent6">
                                  <a:lumMod val="75000"/>
                                </a:schemeClr>
                              </a:solidFill>
                              <a:latin typeface="Cambria Math" panose="02040503050406030204" pitchFamily="18" charset="0"/>
                            </a:rPr>
                            <m:t>2</m:t>
                          </m:r>
                        </m:den>
                      </m:f>
                      <m:r>
                        <a:rPr lang="en-US" sz="2400" b="0" i="1" smtClean="0">
                          <a:solidFill>
                            <a:schemeClr val="accent6">
                              <a:lumMod val="75000"/>
                            </a:schemeClr>
                          </a:solidFill>
                          <a:latin typeface="Cambria Math" panose="02040503050406030204" pitchFamily="18" charset="0"/>
                        </a:rPr>
                        <m:t>𝐻</m:t>
                      </m:r>
                      <m:d>
                        <m:dPr>
                          <m:ctrlPr>
                            <a:rPr lang="en-US" sz="2400" i="1">
                              <a:solidFill>
                                <a:schemeClr val="accent6">
                                  <a:lumMod val="75000"/>
                                </a:schemeClr>
                              </a:solidFill>
                              <a:latin typeface="Cambria Math" panose="02040503050406030204" pitchFamily="18" charset="0"/>
                            </a:rPr>
                          </m:ctrlPr>
                        </m:dPr>
                        <m:e>
                          <m:sSub>
                            <m:sSubPr>
                              <m:ctrlPr>
                                <a:rPr lang="en-US" sz="2400" i="1">
                                  <a:solidFill>
                                    <a:schemeClr val="accent6">
                                      <a:lumMod val="75000"/>
                                    </a:schemeClr>
                                  </a:solidFill>
                                  <a:latin typeface="Cambria Math" panose="02040503050406030204" pitchFamily="18" charset="0"/>
                                </a:rPr>
                              </m:ctrlPr>
                            </m:sSubPr>
                            <m:e>
                              <m:r>
                                <a:rPr lang="en-US" sz="2400" b="0" i="1" smtClean="0">
                                  <a:solidFill>
                                    <a:schemeClr val="accent6">
                                      <a:lumMod val="75000"/>
                                    </a:schemeClr>
                                  </a:solidFill>
                                  <a:latin typeface="Cambria Math" panose="02040503050406030204" pitchFamily="18" charset="0"/>
                                </a:rPr>
                                <m:t>𝑌</m:t>
                              </m:r>
                            </m:e>
                            <m:sub>
                              <m:sSub>
                                <m:sSubPr>
                                  <m:ctrlPr>
                                    <a:rPr lang="en-US" sz="2400" i="1">
                                      <a:solidFill>
                                        <a:schemeClr val="accent6">
                                          <a:lumMod val="75000"/>
                                        </a:schemeClr>
                                      </a:solidFill>
                                      <a:latin typeface="Cambria Math" panose="02040503050406030204" pitchFamily="18" charset="0"/>
                                    </a:rPr>
                                  </m:ctrlPr>
                                </m:sSubPr>
                                <m:e>
                                  <m:r>
                                    <a:rPr lang="en-US" sz="2400" i="1">
                                      <a:solidFill>
                                        <a:schemeClr val="accent6">
                                          <a:lumMod val="75000"/>
                                        </a:schemeClr>
                                      </a:solidFill>
                                      <a:latin typeface="Cambria Math" panose="02040503050406030204" pitchFamily="18" charset="0"/>
                                    </a:rPr>
                                    <m:t>𝑥</m:t>
                                  </m:r>
                                </m:e>
                                <m:sub>
                                  <m:r>
                                    <a:rPr lang="en-US" sz="2400" b="0" i="1" smtClean="0">
                                      <a:solidFill>
                                        <a:schemeClr val="accent6">
                                          <a:lumMod val="75000"/>
                                        </a:schemeClr>
                                      </a:solidFill>
                                      <a:latin typeface="Cambria Math" panose="02040503050406030204" pitchFamily="18" charset="0"/>
                                    </a:rPr>
                                    <m:t>𝑑</m:t>
                                  </m:r>
                                </m:sub>
                              </m:sSub>
                              <m:r>
                                <a:rPr lang="en-US" sz="2400" i="1">
                                  <a:solidFill>
                                    <a:schemeClr val="accent6">
                                      <a:lumMod val="75000"/>
                                    </a:schemeClr>
                                  </a:solidFill>
                                  <a:latin typeface="Cambria Math" panose="02040503050406030204" pitchFamily="18" charset="0"/>
                                </a:rPr>
                                <m:t>=</m:t>
                              </m:r>
                              <m:r>
                                <a:rPr lang="en-US" sz="2400" b="0" i="1" smtClean="0">
                                  <a:solidFill>
                                    <a:schemeClr val="accent6">
                                      <a:lumMod val="75000"/>
                                    </a:schemeClr>
                                  </a:solidFill>
                                  <a:latin typeface="Cambria Math" panose="02040503050406030204" pitchFamily="18" charset="0"/>
                                </a:rPr>
                                <m:t>1</m:t>
                              </m:r>
                            </m:sub>
                          </m:sSub>
                        </m:e>
                      </m:d>
                    </m:oMath>
                  </m:oMathPara>
                </a14:m>
                <a:endParaRPr lang="en-US" sz="2400" dirty="0">
                  <a:solidFill>
                    <a:schemeClr val="accent6">
                      <a:lumMod val="75000"/>
                    </a:schemeClr>
                  </a:solidFill>
                </a:endParaRPr>
              </a:p>
            </p:txBody>
          </p:sp>
        </mc:Choice>
        <mc:Fallback xmlns="">
          <p:sp>
            <p:nvSpPr>
              <p:cNvPr id="11" name="Rectangle 10">
                <a:extLst>
                  <a:ext uri="{FF2B5EF4-FFF2-40B4-BE49-F238E27FC236}">
                    <a16:creationId xmlns:a16="http://schemas.microsoft.com/office/drawing/2014/main" id="{919496DD-E199-91C8-3CB9-97267776CC26}"/>
                  </a:ext>
                </a:extLst>
              </p:cNvPr>
              <p:cNvSpPr>
                <a:spLocks noRot="1" noChangeAspect="1" noMove="1" noResize="1" noEditPoints="1" noAdjustHandles="1" noChangeArrowheads="1" noChangeShapeType="1" noTextEdit="1"/>
              </p:cNvSpPr>
              <p:nvPr/>
            </p:nvSpPr>
            <p:spPr>
              <a:xfrm>
                <a:off x="4819269" y="4539185"/>
                <a:ext cx="5396241" cy="876137"/>
              </a:xfrm>
              <a:prstGeom prst="rect">
                <a:avLst/>
              </a:prstGeom>
              <a:blipFill>
                <a:blip r:embed="rId5"/>
                <a:stretch>
                  <a:fillRect l="-23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F85F79B-65C2-DA48-D9AB-ABB12C182E80}"/>
                  </a:ext>
                </a:extLst>
              </p:cNvPr>
              <p:cNvSpPr txBox="1"/>
              <p:nvPr/>
            </p:nvSpPr>
            <p:spPr>
              <a:xfrm>
                <a:off x="4819269" y="5415322"/>
                <a:ext cx="4439249" cy="876137"/>
              </a:xfrm>
              <a:prstGeom prst="rect">
                <a:avLst/>
              </a:prstGeom>
              <a:noFill/>
            </p:spPr>
            <p:txBody>
              <a:bodyPr wrap="square" lIns="91440" tIns="91440" rIns="91440" bIns="91440" rtlCol="0">
                <a:spAutoFit/>
              </a:bodyPr>
              <a:lstStyle/>
              <a:p>
                <a:pPr/>
                <a14:m>
                  <m:oMathPara xmlns:m="http://schemas.openxmlformats.org/officeDocument/2006/math">
                    <m:oMathParaPr>
                      <m:jc m:val="left"/>
                    </m:oMathParaPr>
                    <m:oMath xmlns:m="http://schemas.openxmlformats.org/officeDocument/2006/math">
                      <m:r>
                        <a:rPr lang="en-US" sz="2400" i="1" smtClean="0">
                          <a:solidFill>
                            <a:schemeClr val="bg1"/>
                          </a:solidFill>
                          <a:latin typeface="Cambria Math" panose="02040503050406030204" pitchFamily="18" charset="0"/>
                        </a:rPr>
                        <m:t>𝐼</m:t>
                      </m:r>
                      <m:d>
                        <m:dPr>
                          <m:ctrlPr>
                            <a:rPr lang="en-US" sz="2400" b="0" i="1" smtClean="0">
                              <a:solidFill>
                                <a:schemeClr val="bg1"/>
                              </a:solidFill>
                              <a:latin typeface="Cambria Math" panose="02040503050406030204" pitchFamily="18" charset="0"/>
                            </a:rPr>
                          </m:ctrlPr>
                        </m:dPr>
                        <m:e>
                          <m:sSub>
                            <m:sSubPr>
                              <m:ctrlPr>
                                <a:rPr lang="en-US" sz="2400" b="0" i="1" smtClean="0">
                                  <a:solidFill>
                                    <a:schemeClr val="bg1"/>
                                  </a:solidFill>
                                  <a:latin typeface="Cambria Math" panose="02040503050406030204" pitchFamily="18" charset="0"/>
                                </a:rPr>
                              </m:ctrlPr>
                            </m:sSubPr>
                            <m:e>
                              <m:r>
                                <a:rPr lang="en-US" sz="2400" b="0" i="1" smtClean="0">
                                  <a:solidFill>
                                    <a:schemeClr val="bg1"/>
                                  </a:solidFill>
                                  <a:latin typeface="Cambria Math" panose="02040503050406030204" pitchFamily="18" charset="0"/>
                                </a:rPr>
                                <m:t>𝑥</m:t>
                              </m:r>
                            </m:e>
                            <m:sub>
                              <m:r>
                                <a:rPr lang="en-US" sz="2400" b="0" i="1" smtClean="0">
                                  <a:solidFill>
                                    <a:schemeClr val="bg1"/>
                                  </a:solidFill>
                                  <a:latin typeface="Cambria Math" panose="02040503050406030204" pitchFamily="18" charset="0"/>
                                </a:rPr>
                                <m:t>𝑑</m:t>
                              </m:r>
                            </m:sub>
                          </m:sSub>
                          <m:r>
                            <a:rPr lang="en-US" sz="2400" b="0" i="1" smtClean="0">
                              <a:solidFill>
                                <a:schemeClr val="bg1"/>
                              </a:solidFill>
                              <a:latin typeface="Cambria Math" panose="02040503050406030204" pitchFamily="18" charset="0"/>
                            </a:rPr>
                            <m:t>,</m:t>
                          </m:r>
                          <m:r>
                            <a:rPr lang="en-US" sz="2400" b="0" i="1" smtClean="0">
                              <a:solidFill>
                                <a:schemeClr val="bg1"/>
                              </a:solidFill>
                              <a:latin typeface="Cambria Math" panose="02040503050406030204" pitchFamily="18" charset="0"/>
                            </a:rPr>
                            <m:t>𝑦</m:t>
                          </m:r>
                        </m:e>
                      </m:d>
                      <m:r>
                        <a:rPr lang="en-US" sz="2400" b="0" i="1" smtClean="0">
                          <a:solidFill>
                            <a:schemeClr val="accent6">
                              <a:lumMod val="75000"/>
                            </a:schemeClr>
                          </a:solidFill>
                          <a:latin typeface="Cambria Math" panose="02040503050406030204" pitchFamily="18" charset="0"/>
                        </a:rPr>
                        <m:t>=1−</m:t>
                      </m:r>
                      <m:f>
                        <m:fPr>
                          <m:ctrlPr>
                            <a:rPr lang="en-US" sz="2400" b="0" i="1" smtClean="0">
                              <a:solidFill>
                                <a:schemeClr val="accent6">
                                  <a:lumMod val="75000"/>
                                </a:schemeClr>
                              </a:solidFill>
                              <a:latin typeface="Cambria Math" panose="02040503050406030204" pitchFamily="18" charset="0"/>
                            </a:rPr>
                          </m:ctrlPr>
                        </m:fPr>
                        <m:num>
                          <m:r>
                            <a:rPr lang="en-US" sz="2400" b="0" i="1" smtClean="0">
                              <a:solidFill>
                                <a:schemeClr val="accent6">
                                  <a:lumMod val="75000"/>
                                </a:schemeClr>
                              </a:solidFill>
                              <a:latin typeface="Cambria Math" panose="02040503050406030204" pitchFamily="18" charset="0"/>
                            </a:rPr>
                            <m:t>1</m:t>
                          </m:r>
                        </m:num>
                        <m:den>
                          <m:r>
                            <a:rPr lang="en-US" sz="2400" b="0" i="1" smtClean="0">
                              <a:solidFill>
                                <a:schemeClr val="accent6">
                                  <a:lumMod val="75000"/>
                                </a:schemeClr>
                              </a:solidFill>
                              <a:latin typeface="Cambria Math" panose="02040503050406030204" pitchFamily="18" charset="0"/>
                            </a:rPr>
                            <m:t>2</m:t>
                          </m:r>
                        </m:den>
                      </m:f>
                      <m:d>
                        <m:dPr>
                          <m:ctrlPr>
                            <a:rPr lang="en-US" sz="2400" b="0" i="1" smtClean="0">
                              <a:solidFill>
                                <a:schemeClr val="accent6">
                                  <a:lumMod val="75000"/>
                                </a:schemeClr>
                              </a:solidFill>
                              <a:latin typeface="Cambria Math" panose="02040503050406030204" pitchFamily="18" charset="0"/>
                            </a:rPr>
                          </m:ctrlPr>
                        </m:dPr>
                        <m:e>
                          <m:r>
                            <a:rPr lang="en-US" sz="2400" b="0" i="1" smtClean="0">
                              <a:solidFill>
                                <a:schemeClr val="accent6">
                                  <a:lumMod val="75000"/>
                                </a:schemeClr>
                              </a:solidFill>
                              <a:latin typeface="Cambria Math" panose="02040503050406030204" pitchFamily="18" charset="0"/>
                            </a:rPr>
                            <m:t>1</m:t>
                          </m:r>
                        </m:e>
                      </m:d>
                      <m:r>
                        <a:rPr lang="en-US" sz="2400" b="0" i="1" smtClean="0">
                          <a:solidFill>
                            <a:schemeClr val="accent6">
                              <a:lumMod val="75000"/>
                            </a:schemeClr>
                          </a:solidFill>
                          <a:latin typeface="Cambria Math" panose="02040503050406030204" pitchFamily="18" charset="0"/>
                        </a:rPr>
                        <m:t>−</m:t>
                      </m:r>
                      <m:f>
                        <m:fPr>
                          <m:ctrlPr>
                            <a:rPr lang="en-US" sz="2400" b="0" i="1" smtClean="0">
                              <a:solidFill>
                                <a:schemeClr val="accent6">
                                  <a:lumMod val="75000"/>
                                </a:schemeClr>
                              </a:solidFill>
                              <a:latin typeface="Cambria Math" panose="02040503050406030204" pitchFamily="18" charset="0"/>
                            </a:rPr>
                          </m:ctrlPr>
                        </m:fPr>
                        <m:num>
                          <m:r>
                            <a:rPr lang="en-US" sz="2400" b="0" i="1" smtClean="0">
                              <a:solidFill>
                                <a:schemeClr val="accent6">
                                  <a:lumMod val="75000"/>
                                </a:schemeClr>
                              </a:solidFill>
                              <a:latin typeface="Cambria Math" panose="02040503050406030204" pitchFamily="18" charset="0"/>
                            </a:rPr>
                            <m:t>1</m:t>
                          </m:r>
                        </m:num>
                        <m:den>
                          <m:r>
                            <a:rPr lang="en-US" sz="2400" b="0" i="1" smtClean="0">
                              <a:solidFill>
                                <a:schemeClr val="accent6">
                                  <a:lumMod val="75000"/>
                                </a:schemeClr>
                              </a:solidFill>
                              <a:latin typeface="Cambria Math" panose="02040503050406030204" pitchFamily="18" charset="0"/>
                            </a:rPr>
                            <m:t>2</m:t>
                          </m:r>
                        </m:den>
                      </m:f>
                      <m:d>
                        <m:dPr>
                          <m:ctrlPr>
                            <a:rPr lang="en-US" sz="2400" b="0" i="1" smtClean="0">
                              <a:solidFill>
                                <a:schemeClr val="accent6">
                                  <a:lumMod val="75000"/>
                                </a:schemeClr>
                              </a:solidFill>
                              <a:latin typeface="Cambria Math" panose="02040503050406030204" pitchFamily="18" charset="0"/>
                            </a:rPr>
                          </m:ctrlPr>
                        </m:dPr>
                        <m:e>
                          <m:r>
                            <a:rPr lang="en-US" sz="2400" b="0" i="1" smtClean="0">
                              <a:solidFill>
                                <a:schemeClr val="accent6">
                                  <a:lumMod val="75000"/>
                                </a:schemeClr>
                              </a:solidFill>
                              <a:latin typeface="Cambria Math" panose="02040503050406030204" pitchFamily="18" charset="0"/>
                            </a:rPr>
                            <m:t>1</m:t>
                          </m:r>
                        </m:e>
                      </m:d>
                      <m:r>
                        <a:rPr lang="en-US" sz="2400" b="0" i="0" smtClean="0">
                          <a:solidFill>
                            <a:schemeClr val="accent6">
                              <a:lumMod val="75000"/>
                            </a:schemeClr>
                          </a:solidFill>
                          <a:latin typeface="Cambria Math" panose="02040503050406030204" pitchFamily="18" charset="0"/>
                        </a:rPr>
                        <m:t>=0</m:t>
                      </m:r>
                    </m:oMath>
                  </m:oMathPara>
                </a14:m>
                <a:endParaRPr lang="en-US" sz="2400" dirty="0">
                  <a:solidFill>
                    <a:schemeClr val="accent6">
                      <a:lumMod val="75000"/>
                    </a:schemeClr>
                  </a:solidFill>
                </a:endParaRPr>
              </a:p>
            </p:txBody>
          </p:sp>
        </mc:Choice>
        <mc:Fallback xmlns="">
          <p:sp>
            <p:nvSpPr>
              <p:cNvPr id="12" name="TextBox 11">
                <a:extLst>
                  <a:ext uri="{FF2B5EF4-FFF2-40B4-BE49-F238E27FC236}">
                    <a16:creationId xmlns:a16="http://schemas.microsoft.com/office/drawing/2014/main" id="{AF85F79B-65C2-DA48-D9AB-ABB12C182E80}"/>
                  </a:ext>
                </a:extLst>
              </p:cNvPr>
              <p:cNvSpPr txBox="1">
                <a:spLocks noRot="1" noChangeAspect="1" noMove="1" noResize="1" noEditPoints="1" noAdjustHandles="1" noChangeArrowheads="1" noChangeShapeType="1" noTextEdit="1"/>
              </p:cNvSpPr>
              <p:nvPr/>
            </p:nvSpPr>
            <p:spPr>
              <a:xfrm>
                <a:off x="4819269" y="5415322"/>
                <a:ext cx="4439249" cy="876137"/>
              </a:xfrm>
              <a:prstGeom prst="rect">
                <a:avLst/>
              </a:prstGeom>
              <a:blipFill>
                <a:blip r:embed="rId6"/>
                <a:stretch>
                  <a:fillRect l="-285"/>
                </a:stretch>
              </a:blipFill>
            </p:spPr>
            <p:txBody>
              <a:bodyPr/>
              <a:lstStyle/>
              <a:p>
                <a:r>
                  <a:rPr lang="en-US">
                    <a:noFill/>
                  </a:rPr>
                  <a:t> </a:t>
                </a:r>
              </a:p>
            </p:txBody>
          </p:sp>
        </mc:Fallback>
      </mc:AlternateContent>
    </p:spTree>
    <p:extLst>
      <p:ext uri="{BB962C8B-B14F-4D97-AF65-F5344CB8AC3E}">
        <p14:creationId xmlns:p14="http://schemas.microsoft.com/office/powerpoint/2010/main" val="3237991636"/>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8" name="Table 8">
                <a:extLst>
                  <a:ext uri="{FF2B5EF4-FFF2-40B4-BE49-F238E27FC236}">
                    <a16:creationId xmlns:a16="http://schemas.microsoft.com/office/drawing/2014/main" id="{4816C097-88A7-165A-E522-20B32685E718}"/>
                  </a:ext>
                </a:extLst>
              </p:cNvPr>
              <p:cNvGraphicFramePr>
                <a:graphicFrameLocks noGrp="1"/>
              </p:cNvGraphicFramePr>
              <p:nvPr>
                <p:ph sz="half" idx="1"/>
              </p:nvPr>
            </p:nvGraphicFramePr>
            <p:xfrm>
              <a:off x="4066656" y="1371600"/>
              <a:ext cx="3475038" cy="4114800"/>
            </p:xfrm>
            <a:graphic>
              <a:graphicData uri="http://schemas.openxmlformats.org/drawingml/2006/table">
                <a:tbl>
                  <a:tblPr firstRow="1" bandRow="1">
                    <a:tableStyleId>{5C22544A-7EE6-4342-B048-85BDC9FD1C3A}</a:tableStyleId>
                  </a:tblPr>
                  <a:tblGrid>
                    <a:gridCol w="1158346">
                      <a:extLst>
                        <a:ext uri="{9D8B030D-6E8A-4147-A177-3AD203B41FA5}">
                          <a16:colId xmlns:a16="http://schemas.microsoft.com/office/drawing/2014/main" val="3464439031"/>
                        </a:ext>
                      </a:extLst>
                    </a:gridCol>
                    <a:gridCol w="1158346">
                      <a:extLst>
                        <a:ext uri="{9D8B030D-6E8A-4147-A177-3AD203B41FA5}">
                          <a16:colId xmlns:a16="http://schemas.microsoft.com/office/drawing/2014/main" val="3003367245"/>
                        </a:ext>
                      </a:extLst>
                    </a:gridCol>
                    <a:gridCol w="1158346">
                      <a:extLst>
                        <a:ext uri="{9D8B030D-6E8A-4147-A177-3AD203B41FA5}">
                          <a16:colId xmlns:a16="http://schemas.microsoft.com/office/drawing/2014/main" val="1591110803"/>
                        </a:ext>
                      </a:extLst>
                    </a:gridCol>
                  </a:tblGrid>
                  <a:tr h="370840">
                    <a:tc>
                      <a:txBody>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1</m:t>
                                    </m:r>
                                  </m:sub>
                                </m:sSub>
                              </m:oMath>
                            </m:oMathPara>
                          </a14:m>
                          <a:endParaRPr lang="en-US" sz="2400" b="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2</m:t>
                                    </m:r>
                                  </m:sub>
                                </m:sSub>
                              </m:oMath>
                            </m:oMathPara>
                          </a14:m>
                          <a:endParaRPr lang="en-US" sz="2400" b="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𝑦</m:t>
                                </m:r>
                              </m:oMath>
                            </m:oMathPara>
                          </a14:m>
                          <a:endParaRPr lang="en-US" sz="2400" b="0" dirty="0"/>
                        </a:p>
                      </a:txBody>
                      <a:tcPr/>
                    </a:tc>
                    <a:extLst>
                      <a:ext uri="{0D108BD9-81ED-4DB2-BD59-A6C34878D82A}">
                        <a16:rowId xmlns:a16="http://schemas.microsoft.com/office/drawing/2014/main" val="1402111083"/>
                      </a:ext>
                    </a:extLst>
                  </a:tr>
                  <a:tr h="370840">
                    <a:tc>
                      <a:txBody>
                        <a:bodyPr/>
                        <a:lstStyle/>
                        <a:p>
                          <a:pPr/>
                          <a14:m>
                            <m:oMathPara xmlns:m="http://schemas.openxmlformats.org/officeDocument/2006/math">
                              <m:oMathParaPr>
                                <m:jc m:val="centerGroup"/>
                              </m:oMathParaPr>
                              <m:oMath xmlns:m="http://schemas.openxmlformats.org/officeDocument/2006/math">
                                <m:r>
                                  <a:rPr lang="en-US" sz="2400" b="0" i="1" dirty="0" smtClean="0">
                                    <a:latin typeface="Cambria Math" panose="02040503050406030204" pitchFamily="18" charset="0"/>
                                  </a:rPr>
                                  <m:t>1</m:t>
                                </m:r>
                              </m:oMath>
                            </m:oMathPara>
                          </a14:m>
                          <a:endParaRPr lang="en-US" sz="2400" b="0" dirty="0"/>
                        </a:p>
                      </a:txBody>
                      <a:tcPr/>
                    </a:tc>
                    <a:tc>
                      <a:txBody>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0</m:t>
                                </m:r>
                              </m:oMath>
                            </m:oMathPara>
                          </a14:m>
                          <a:endParaRPr lang="en-US" sz="2400" b="0" dirty="0"/>
                        </a:p>
                      </a:txBody>
                      <a:tcPr/>
                    </a:tc>
                    <a:tc>
                      <a:txBody>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0</m:t>
                                </m:r>
                              </m:oMath>
                            </m:oMathPara>
                          </a14:m>
                          <a:endParaRPr lang="en-US" sz="2400" b="0" dirty="0"/>
                        </a:p>
                      </a:txBody>
                      <a:tcPr/>
                    </a:tc>
                    <a:extLst>
                      <a:ext uri="{0D108BD9-81ED-4DB2-BD59-A6C34878D82A}">
                        <a16:rowId xmlns:a16="http://schemas.microsoft.com/office/drawing/2014/main" val="4071595821"/>
                      </a:ext>
                    </a:extLst>
                  </a:tr>
                  <a:tr h="370840">
                    <a:tc>
                      <a:txBody>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1</m:t>
                                </m:r>
                              </m:oMath>
                            </m:oMathPara>
                          </a14:m>
                          <a:endParaRPr lang="en-US" sz="2400" b="0" dirty="0"/>
                        </a:p>
                      </a:txBody>
                      <a:tcPr/>
                    </a:tc>
                    <a:tc>
                      <a:txBody>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0</m:t>
                                </m:r>
                              </m:oMath>
                            </m:oMathPara>
                          </a14:m>
                          <a:endParaRPr lang="en-US" sz="2400" b="0" dirty="0"/>
                        </a:p>
                      </a:txBody>
                      <a:tcPr/>
                    </a:tc>
                    <a:tc>
                      <a:txBody>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0</m:t>
                                </m:r>
                              </m:oMath>
                            </m:oMathPara>
                          </a14:m>
                          <a:endParaRPr lang="en-US" sz="2400" b="0" dirty="0"/>
                        </a:p>
                      </a:txBody>
                      <a:tcPr/>
                    </a:tc>
                    <a:extLst>
                      <a:ext uri="{0D108BD9-81ED-4DB2-BD59-A6C34878D82A}">
                        <a16:rowId xmlns:a16="http://schemas.microsoft.com/office/drawing/2014/main" val="3293014129"/>
                      </a:ext>
                    </a:extLst>
                  </a:tr>
                  <a:tr h="370840">
                    <a:tc>
                      <a:txBody>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1</m:t>
                                </m:r>
                              </m:oMath>
                            </m:oMathPara>
                          </a14:m>
                          <a:endParaRPr lang="en-US" sz="2400" b="0" dirty="0"/>
                        </a:p>
                      </a:txBody>
                      <a:tcPr/>
                    </a:tc>
                    <a:tc>
                      <a:txBody>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0</m:t>
                                </m:r>
                              </m:oMath>
                            </m:oMathPara>
                          </a14:m>
                          <a:endParaRPr lang="en-US" sz="2400" b="0" dirty="0"/>
                        </a:p>
                      </a:txBody>
                      <a:tcPr/>
                    </a:tc>
                    <a:tc>
                      <a:txBody>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1</m:t>
                                </m:r>
                              </m:oMath>
                            </m:oMathPara>
                          </a14:m>
                          <a:endParaRPr lang="en-US" sz="2400" b="0" dirty="0"/>
                        </a:p>
                      </a:txBody>
                      <a:tcPr/>
                    </a:tc>
                    <a:extLst>
                      <a:ext uri="{0D108BD9-81ED-4DB2-BD59-A6C34878D82A}">
                        <a16:rowId xmlns:a16="http://schemas.microsoft.com/office/drawing/2014/main" val="1169893641"/>
                      </a:ext>
                    </a:extLst>
                  </a:tr>
                  <a:tr h="370840">
                    <a:tc>
                      <a:txBody>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1</m:t>
                                </m:r>
                              </m:oMath>
                            </m:oMathPara>
                          </a14:m>
                          <a:endParaRPr lang="en-US" sz="2400" b="0" dirty="0"/>
                        </a:p>
                      </a:txBody>
                      <a:tcPr/>
                    </a:tc>
                    <a:tc>
                      <a:txBody>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0</m:t>
                                </m:r>
                              </m:oMath>
                            </m:oMathPara>
                          </a14:m>
                          <a:endParaRPr lang="en-US" sz="2400" b="0" dirty="0"/>
                        </a:p>
                      </a:txBody>
                      <a:tcPr/>
                    </a:tc>
                    <a:tc>
                      <a:txBody>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1</m:t>
                                </m:r>
                              </m:oMath>
                            </m:oMathPara>
                          </a14:m>
                          <a:endParaRPr lang="en-US" sz="2400" b="0" dirty="0"/>
                        </a:p>
                      </a:txBody>
                      <a:tcPr/>
                    </a:tc>
                    <a:extLst>
                      <a:ext uri="{0D108BD9-81ED-4DB2-BD59-A6C34878D82A}">
                        <a16:rowId xmlns:a16="http://schemas.microsoft.com/office/drawing/2014/main" val="2060317751"/>
                      </a:ext>
                    </a:extLst>
                  </a:tr>
                  <a:tr h="370840">
                    <a:tc>
                      <a:txBody>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1</m:t>
                                </m:r>
                              </m:oMath>
                            </m:oMathPara>
                          </a14:m>
                          <a:endParaRPr lang="en-US" sz="2400" b="0" dirty="0"/>
                        </a:p>
                      </a:txBody>
                      <a:tcPr/>
                    </a:tc>
                    <a:tc>
                      <a:txBody>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1</m:t>
                                </m:r>
                              </m:oMath>
                            </m:oMathPara>
                          </a14:m>
                          <a:endParaRPr lang="en-US" sz="2400" b="0" dirty="0"/>
                        </a:p>
                      </a:txBody>
                      <a:tcPr/>
                    </a:tc>
                    <a:tc>
                      <a:txBody>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1</m:t>
                                </m:r>
                              </m:oMath>
                            </m:oMathPara>
                          </a14:m>
                          <a:endParaRPr lang="en-US" sz="2400" b="0" dirty="0"/>
                        </a:p>
                      </a:txBody>
                      <a:tcPr/>
                    </a:tc>
                    <a:extLst>
                      <a:ext uri="{0D108BD9-81ED-4DB2-BD59-A6C34878D82A}">
                        <a16:rowId xmlns:a16="http://schemas.microsoft.com/office/drawing/2014/main" val="2810883847"/>
                      </a:ext>
                    </a:extLst>
                  </a:tr>
                  <a:tr h="370840">
                    <a:tc>
                      <a:txBody>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1</m:t>
                                </m:r>
                              </m:oMath>
                            </m:oMathPara>
                          </a14:m>
                          <a:endParaRPr lang="en-US" sz="2400" b="0" dirty="0"/>
                        </a:p>
                      </a:txBody>
                      <a:tcPr/>
                    </a:tc>
                    <a:tc>
                      <a:txBody>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1</m:t>
                                </m:r>
                              </m:oMath>
                            </m:oMathPara>
                          </a14:m>
                          <a:endParaRPr lang="en-US" sz="2400" b="0" dirty="0"/>
                        </a:p>
                      </a:txBody>
                      <a:tcPr/>
                    </a:tc>
                    <a:tc>
                      <a:txBody>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1</m:t>
                                </m:r>
                              </m:oMath>
                            </m:oMathPara>
                          </a14:m>
                          <a:endParaRPr lang="en-US" sz="2400" b="0" dirty="0"/>
                        </a:p>
                      </a:txBody>
                      <a:tcPr/>
                    </a:tc>
                    <a:extLst>
                      <a:ext uri="{0D108BD9-81ED-4DB2-BD59-A6C34878D82A}">
                        <a16:rowId xmlns:a16="http://schemas.microsoft.com/office/drawing/2014/main" val="1440858388"/>
                      </a:ext>
                    </a:extLst>
                  </a:tr>
                  <a:tr h="370840">
                    <a:tc>
                      <a:txBody>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1</m:t>
                                </m:r>
                              </m:oMath>
                            </m:oMathPara>
                          </a14:m>
                          <a:endParaRPr lang="en-US" sz="2400" b="0" dirty="0"/>
                        </a:p>
                      </a:txBody>
                      <a:tcPr/>
                    </a:tc>
                    <a:tc>
                      <a:txBody>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1</m:t>
                                </m:r>
                              </m:oMath>
                            </m:oMathPara>
                          </a14:m>
                          <a:endParaRPr lang="en-US" sz="2400" b="0" dirty="0"/>
                        </a:p>
                      </a:txBody>
                      <a:tcPr/>
                    </a:tc>
                    <a:tc>
                      <a:txBody>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1</m:t>
                                </m:r>
                              </m:oMath>
                            </m:oMathPara>
                          </a14:m>
                          <a:endParaRPr lang="en-US" sz="2400" b="0" dirty="0"/>
                        </a:p>
                      </a:txBody>
                      <a:tcPr/>
                    </a:tc>
                    <a:extLst>
                      <a:ext uri="{0D108BD9-81ED-4DB2-BD59-A6C34878D82A}">
                        <a16:rowId xmlns:a16="http://schemas.microsoft.com/office/drawing/2014/main" val="1276025164"/>
                      </a:ext>
                    </a:extLst>
                  </a:tr>
                  <a:tr h="370840">
                    <a:tc>
                      <a:txBody>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1</m:t>
                                </m:r>
                              </m:oMath>
                            </m:oMathPara>
                          </a14:m>
                          <a:endParaRPr lang="en-US" sz="2400" b="0" dirty="0"/>
                        </a:p>
                      </a:txBody>
                      <a:tcPr/>
                    </a:tc>
                    <a:tc>
                      <a:txBody>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1</m:t>
                                </m:r>
                              </m:oMath>
                            </m:oMathPara>
                          </a14:m>
                          <a:endParaRPr lang="en-US" sz="2400" b="0" dirty="0"/>
                        </a:p>
                      </a:txBody>
                      <a:tcPr/>
                    </a:tc>
                    <a:tc>
                      <a:txBody>
                        <a:bodyPr/>
                        <a:lstStyle/>
                        <a:p>
                          <a:pPr/>
                          <a14:m>
                            <m:oMathPara xmlns:m="http://schemas.openxmlformats.org/officeDocument/2006/math">
                              <m:oMathParaPr>
                                <m:jc m:val="centerGroup"/>
                              </m:oMathParaPr>
                              <m:oMath xmlns:m="http://schemas.openxmlformats.org/officeDocument/2006/math">
                                <m:r>
                                  <a:rPr lang="en-US" sz="2400" b="0" i="1" dirty="0" smtClean="0">
                                    <a:latin typeface="Cambria Math" panose="02040503050406030204" pitchFamily="18" charset="0"/>
                                  </a:rPr>
                                  <m:t>1</m:t>
                                </m:r>
                              </m:oMath>
                            </m:oMathPara>
                          </a14:m>
                          <a:endParaRPr lang="en-US" sz="2400" b="0" dirty="0"/>
                        </a:p>
                      </a:txBody>
                      <a:tcPr/>
                    </a:tc>
                    <a:extLst>
                      <a:ext uri="{0D108BD9-81ED-4DB2-BD59-A6C34878D82A}">
                        <a16:rowId xmlns:a16="http://schemas.microsoft.com/office/drawing/2014/main" val="4112560144"/>
                      </a:ext>
                    </a:extLst>
                  </a:tr>
                </a:tbl>
              </a:graphicData>
            </a:graphic>
          </p:graphicFrame>
        </mc:Choice>
        <mc:Fallback xmlns="">
          <p:graphicFrame>
            <p:nvGraphicFramePr>
              <p:cNvPr id="8" name="Table 8">
                <a:extLst>
                  <a:ext uri="{FF2B5EF4-FFF2-40B4-BE49-F238E27FC236}">
                    <a16:creationId xmlns:a16="http://schemas.microsoft.com/office/drawing/2014/main" id="{4816C097-88A7-165A-E522-20B32685E718}"/>
                  </a:ext>
                </a:extLst>
              </p:cNvPr>
              <p:cNvGraphicFramePr>
                <a:graphicFrameLocks noGrp="1"/>
              </p:cNvGraphicFramePr>
              <p:nvPr>
                <p:ph sz="half" idx="1"/>
              </p:nvPr>
            </p:nvGraphicFramePr>
            <p:xfrm>
              <a:off x="4066656" y="1371600"/>
              <a:ext cx="3475038" cy="4114800"/>
            </p:xfrm>
            <a:graphic>
              <a:graphicData uri="http://schemas.openxmlformats.org/drawingml/2006/table">
                <a:tbl>
                  <a:tblPr firstRow="1" bandRow="1">
                    <a:tableStyleId>{5C22544A-7EE6-4342-B048-85BDC9FD1C3A}</a:tableStyleId>
                  </a:tblPr>
                  <a:tblGrid>
                    <a:gridCol w="1158346">
                      <a:extLst>
                        <a:ext uri="{9D8B030D-6E8A-4147-A177-3AD203B41FA5}">
                          <a16:colId xmlns:a16="http://schemas.microsoft.com/office/drawing/2014/main" val="3464439031"/>
                        </a:ext>
                      </a:extLst>
                    </a:gridCol>
                    <a:gridCol w="1158346">
                      <a:extLst>
                        <a:ext uri="{9D8B030D-6E8A-4147-A177-3AD203B41FA5}">
                          <a16:colId xmlns:a16="http://schemas.microsoft.com/office/drawing/2014/main" val="3003367245"/>
                        </a:ext>
                      </a:extLst>
                    </a:gridCol>
                    <a:gridCol w="1158346">
                      <a:extLst>
                        <a:ext uri="{9D8B030D-6E8A-4147-A177-3AD203B41FA5}">
                          <a16:colId xmlns:a16="http://schemas.microsoft.com/office/drawing/2014/main" val="1591110803"/>
                        </a:ext>
                      </a:extLst>
                    </a:gridCol>
                  </a:tblGrid>
                  <a:tr h="457200">
                    <a:tc>
                      <a:txBody>
                        <a:bodyPr/>
                        <a:lstStyle/>
                        <a:p>
                          <a:endParaRPr lang="en-US"/>
                        </a:p>
                      </a:txBody>
                      <a:tcPr>
                        <a:blipFill>
                          <a:blip r:embed="rId3"/>
                          <a:stretch>
                            <a:fillRect l="-1099" t="-2778" r="-204396" b="-805556"/>
                          </a:stretch>
                        </a:blipFill>
                      </a:tcPr>
                    </a:tc>
                    <a:tc>
                      <a:txBody>
                        <a:bodyPr/>
                        <a:lstStyle/>
                        <a:p>
                          <a:endParaRPr lang="en-US"/>
                        </a:p>
                      </a:txBody>
                      <a:tcPr>
                        <a:blipFill>
                          <a:blip r:embed="rId3"/>
                          <a:stretch>
                            <a:fillRect l="-100000" t="-2778" r="-102174" b="-805556"/>
                          </a:stretch>
                        </a:blipFill>
                      </a:tcPr>
                    </a:tc>
                    <a:tc>
                      <a:txBody>
                        <a:bodyPr/>
                        <a:lstStyle/>
                        <a:p>
                          <a:endParaRPr lang="en-US"/>
                        </a:p>
                      </a:txBody>
                      <a:tcPr>
                        <a:blipFill>
                          <a:blip r:embed="rId3"/>
                          <a:stretch>
                            <a:fillRect l="-202198" t="-2778" r="-3297" b="-805556"/>
                          </a:stretch>
                        </a:blipFill>
                      </a:tcPr>
                    </a:tc>
                    <a:extLst>
                      <a:ext uri="{0D108BD9-81ED-4DB2-BD59-A6C34878D82A}">
                        <a16:rowId xmlns:a16="http://schemas.microsoft.com/office/drawing/2014/main" val="1402111083"/>
                      </a:ext>
                    </a:extLst>
                  </a:tr>
                  <a:tr h="457200">
                    <a:tc>
                      <a:txBody>
                        <a:bodyPr/>
                        <a:lstStyle/>
                        <a:p>
                          <a:endParaRPr lang="en-US"/>
                        </a:p>
                      </a:txBody>
                      <a:tcPr>
                        <a:blipFill>
                          <a:blip r:embed="rId3"/>
                          <a:stretch>
                            <a:fillRect l="-1099" t="-102778" r="-204396" b="-705556"/>
                          </a:stretch>
                        </a:blipFill>
                      </a:tcPr>
                    </a:tc>
                    <a:tc>
                      <a:txBody>
                        <a:bodyPr/>
                        <a:lstStyle/>
                        <a:p>
                          <a:endParaRPr lang="en-US"/>
                        </a:p>
                      </a:txBody>
                      <a:tcPr>
                        <a:blipFill>
                          <a:blip r:embed="rId3"/>
                          <a:stretch>
                            <a:fillRect l="-100000" t="-102778" r="-102174" b="-705556"/>
                          </a:stretch>
                        </a:blipFill>
                      </a:tcPr>
                    </a:tc>
                    <a:tc>
                      <a:txBody>
                        <a:bodyPr/>
                        <a:lstStyle/>
                        <a:p>
                          <a:endParaRPr lang="en-US"/>
                        </a:p>
                      </a:txBody>
                      <a:tcPr>
                        <a:blipFill>
                          <a:blip r:embed="rId3"/>
                          <a:stretch>
                            <a:fillRect l="-202198" t="-102778" r="-3297" b="-705556"/>
                          </a:stretch>
                        </a:blipFill>
                      </a:tcPr>
                    </a:tc>
                    <a:extLst>
                      <a:ext uri="{0D108BD9-81ED-4DB2-BD59-A6C34878D82A}">
                        <a16:rowId xmlns:a16="http://schemas.microsoft.com/office/drawing/2014/main" val="4071595821"/>
                      </a:ext>
                    </a:extLst>
                  </a:tr>
                  <a:tr h="457200">
                    <a:tc>
                      <a:txBody>
                        <a:bodyPr/>
                        <a:lstStyle/>
                        <a:p>
                          <a:endParaRPr lang="en-US"/>
                        </a:p>
                      </a:txBody>
                      <a:tcPr>
                        <a:blipFill>
                          <a:blip r:embed="rId3"/>
                          <a:stretch>
                            <a:fillRect l="-1099" t="-202778" r="-204396" b="-605556"/>
                          </a:stretch>
                        </a:blipFill>
                      </a:tcPr>
                    </a:tc>
                    <a:tc>
                      <a:txBody>
                        <a:bodyPr/>
                        <a:lstStyle/>
                        <a:p>
                          <a:endParaRPr lang="en-US"/>
                        </a:p>
                      </a:txBody>
                      <a:tcPr>
                        <a:blipFill>
                          <a:blip r:embed="rId3"/>
                          <a:stretch>
                            <a:fillRect l="-100000" t="-202778" r="-102174" b="-605556"/>
                          </a:stretch>
                        </a:blipFill>
                      </a:tcPr>
                    </a:tc>
                    <a:tc>
                      <a:txBody>
                        <a:bodyPr/>
                        <a:lstStyle/>
                        <a:p>
                          <a:endParaRPr lang="en-US"/>
                        </a:p>
                      </a:txBody>
                      <a:tcPr>
                        <a:blipFill>
                          <a:blip r:embed="rId3"/>
                          <a:stretch>
                            <a:fillRect l="-202198" t="-202778" r="-3297" b="-605556"/>
                          </a:stretch>
                        </a:blipFill>
                      </a:tcPr>
                    </a:tc>
                    <a:extLst>
                      <a:ext uri="{0D108BD9-81ED-4DB2-BD59-A6C34878D82A}">
                        <a16:rowId xmlns:a16="http://schemas.microsoft.com/office/drawing/2014/main" val="3293014129"/>
                      </a:ext>
                    </a:extLst>
                  </a:tr>
                  <a:tr h="457200">
                    <a:tc>
                      <a:txBody>
                        <a:bodyPr/>
                        <a:lstStyle/>
                        <a:p>
                          <a:endParaRPr lang="en-US"/>
                        </a:p>
                      </a:txBody>
                      <a:tcPr>
                        <a:blipFill>
                          <a:blip r:embed="rId3"/>
                          <a:stretch>
                            <a:fillRect l="-1099" t="-302778" r="-204396" b="-505556"/>
                          </a:stretch>
                        </a:blipFill>
                      </a:tcPr>
                    </a:tc>
                    <a:tc>
                      <a:txBody>
                        <a:bodyPr/>
                        <a:lstStyle/>
                        <a:p>
                          <a:endParaRPr lang="en-US"/>
                        </a:p>
                      </a:txBody>
                      <a:tcPr>
                        <a:blipFill>
                          <a:blip r:embed="rId3"/>
                          <a:stretch>
                            <a:fillRect l="-100000" t="-302778" r="-102174" b="-505556"/>
                          </a:stretch>
                        </a:blipFill>
                      </a:tcPr>
                    </a:tc>
                    <a:tc>
                      <a:txBody>
                        <a:bodyPr/>
                        <a:lstStyle/>
                        <a:p>
                          <a:endParaRPr lang="en-US"/>
                        </a:p>
                      </a:txBody>
                      <a:tcPr>
                        <a:blipFill>
                          <a:blip r:embed="rId3"/>
                          <a:stretch>
                            <a:fillRect l="-202198" t="-302778" r="-3297" b="-505556"/>
                          </a:stretch>
                        </a:blipFill>
                      </a:tcPr>
                    </a:tc>
                    <a:extLst>
                      <a:ext uri="{0D108BD9-81ED-4DB2-BD59-A6C34878D82A}">
                        <a16:rowId xmlns:a16="http://schemas.microsoft.com/office/drawing/2014/main" val="1169893641"/>
                      </a:ext>
                    </a:extLst>
                  </a:tr>
                  <a:tr h="457200">
                    <a:tc>
                      <a:txBody>
                        <a:bodyPr/>
                        <a:lstStyle/>
                        <a:p>
                          <a:endParaRPr lang="en-US"/>
                        </a:p>
                      </a:txBody>
                      <a:tcPr>
                        <a:blipFill>
                          <a:blip r:embed="rId3"/>
                          <a:stretch>
                            <a:fillRect l="-1099" t="-402778" r="-204396" b="-405556"/>
                          </a:stretch>
                        </a:blipFill>
                      </a:tcPr>
                    </a:tc>
                    <a:tc>
                      <a:txBody>
                        <a:bodyPr/>
                        <a:lstStyle/>
                        <a:p>
                          <a:endParaRPr lang="en-US"/>
                        </a:p>
                      </a:txBody>
                      <a:tcPr>
                        <a:blipFill>
                          <a:blip r:embed="rId3"/>
                          <a:stretch>
                            <a:fillRect l="-100000" t="-402778" r="-102174" b="-405556"/>
                          </a:stretch>
                        </a:blipFill>
                      </a:tcPr>
                    </a:tc>
                    <a:tc>
                      <a:txBody>
                        <a:bodyPr/>
                        <a:lstStyle/>
                        <a:p>
                          <a:endParaRPr lang="en-US"/>
                        </a:p>
                      </a:txBody>
                      <a:tcPr>
                        <a:blipFill>
                          <a:blip r:embed="rId3"/>
                          <a:stretch>
                            <a:fillRect l="-202198" t="-402778" r="-3297" b="-405556"/>
                          </a:stretch>
                        </a:blipFill>
                      </a:tcPr>
                    </a:tc>
                    <a:extLst>
                      <a:ext uri="{0D108BD9-81ED-4DB2-BD59-A6C34878D82A}">
                        <a16:rowId xmlns:a16="http://schemas.microsoft.com/office/drawing/2014/main" val="2060317751"/>
                      </a:ext>
                    </a:extLst>
                  </a:tr>
                  <a:tr h="457200">
                    <a:tc>
                      <a:txBody>
                        <a:bodyPr/>
                        <a:lstStyle/>
                        <a:p>
                          <a:endParaRPr lang="en-US"/>
                        </a:p>
                      </a:txBody>
                      <a:tcPr>
                        <a:blipFill>
                          <a:blip r:embed="rId3"/>
                          <a:stretch>
                            <a:fillRect l="-1099" t="-502778" r="-204396" b="-305556"/>
                          </a:stretch>
                        </a:blipFill>
                      </a:tcPr>
                    </a:tc>
                    <a:tc>
                      <a:txBody>
                        <a:bodyPr/>
                        <a:lstStyle/>
                        <a:p>
                          <a:endParaRPr lang="en-US"/>
                        </a:p>
                      </a:txBody>
                      <a:tcPr>
                        <a:blipFill>
                          <a:blip r:embed="rId3"/>
                          <a:stretch>
                            <a:fillRect l="-100000" t="-502778" r="-102174" b="-305556"/>
                          </a:stretch>
                        </a:blipFill>
                      </a:tcPr>
                    </a:tc>
                    <a:tc>
                      <a:txBody>
                        <a:bodyPr/>
                        <a:lstStyle/>
                        <a:p>
                          <a:endParaRPr lang="en-US"/>
                        </a:p>
                      </a:txBody>
                      <a:tcPr>
                        <a:blipFill>
                          <a:blip r:embed="rId3"/>
                          <a:stretch>
                            <a:fillRect l="-202198" t="-502778" r="-3297" b="-305556"/>
                          </a:stretch>
                        </a:blipFill>
                      </a:tcPr>
                    </a:tc>
                    <a:extLst>
                      <a:ext uri="{0D108BD9-81ED-4DB2-BD59-A6C34878D82A}">
                        <a16:rowId xmlns:a16="http://schemas.microsoft.com/office/drawing/2014/main" val="2810883847"/>
                      </a:ext>
                    </a:extLst>
                  </a:tr>
                  <a:tr h="457200">
                    <a:tc>
                      <a:txBody>
                        <a:bodyPr/>
                        <a:lstStyle/>
                        <a:p>
                          <a:endParaRPr lang="en-US"/>
                        </a:p>
                      </a:txBody>
                      <a:tcPr>
                        <a:blipFill>
                          <a:blip r:embed="rId3"/>
                          <a:stretch>
                            <a:fillRect l="-1099" t="-602778" r="-204396" b="-205556"/>
                          </a:stretch>
                        </a:blipFill>
                      </a:tcPr>
                    </a:tc>
                    <a:tc>
                      <a:txBody>
                        <a:bodyPr/>
                        <a:lstStyle/>
                        <a:p>
                          <a:endParaRPr lang="en-US"/>
                        </a:p>
                      </a:txBody>
                      <a:tcPr>
                        <a:blipFill>
                          <a:blip r:embed="rId3"/>
                          <a:stretch>
                            <a:fillRect l="-100000" t="-602778" r="-102174" b="-205556"/>
                          </a:stretch>
                        </a:blipFill>
                      </a:tcPr>
                    </a:tc>
                    <a:tc>
                      <a:txBody>
                        <a:bodyPr/>
                        <a:lstStyle/>
                        <a:p>
                          <a:endParaRPr lang="en-US"/>
                        </a:p>
                      </a:txBody>
                      <a:tcPr>
                        <a:blipFill>
                          <a:blip r:embed="rId3"/>
                          <a:stretch>
                            <a:fillRect l="-202198" t="-602778" r="-3297" b="-205556"/>
                          </a:stretch>
                        </a:blipFill>
                      </a:tcPr>
                    </a:tc>
                    <a:extLst>
                      <a:ext uri="{0D108BD9-81ED-4DB2-BD59-A6C34878D82A}">
                        <a16:rowId xmlns:a16="http://schemas.microsoft.com/office/drawing/2014/main" val="1440858388"/>
                      </a:ext>
                    </a:extLst>
                  </a:tr>
                  <a:tr h="457200">
                    <a:tc>
                      <a:txBody>
                        <a:bodyPr/>
                        <a:lstStyle/>
                        <a:p>
                          <a:endParaRPr lang="en-US"/>
                        </a:p>
                      </a:txBody>
                      <a:tcPr>
                        <a:blipFill>
                          <a:blip r:embed="rId3"/>
                          <a:stretch>
                            <a:fillRect l="-1099" t="-702778" r="-204396" b="-105556"/>
                          </a:stretch>
                        </a:blipFill>
                      </a:tcPr>
                    </a:tc>
                    <a:tc>
                      <a:txBody>
                        <a:bodyPr/>
                        <a:lstStyle/>
                        <a:p>
                          <a:endParaRPr lang="en-US"/>
                        </a:p>
                      </a:txBody>
                      <a:tcPr>
                        <a:blipFill>
                          <a:blip r:embed="rId3"/>
                          <a:stretch>
                            <a:fillRect l="-100000" t="-702778" r="-102174" b="-105556"/>
                          </a:stretch>
                        </a:blipFill>
                      </a:tcPr>
                    </a:tc>
                    <a:tc>
                      <a:txBody>
                        <a:bodyPr/>
                        <a:lstStyle/>
                        <a:p>
                          <a:endParaRPr lang="en-US"/>
                        </a:p>
                      </a:txBody>
                      <a:tcPr>
                        <a:blipFill>
                          <a:blip r:embed="rId3"/>
                          <a:stretch>
                            <a:fillRect l="-202198" t="-702778" r="-3297" b="-105556"/>
                          </a:stretch>
                        </a:blipFill>
                      </a:tcPr>
                    </a:tc>
                    <a:extLst>
                      <a:ext uri="{0D108BD9-81ED-4DB2-BD59-A6C34878D82A}">
                        <a16:rowId xmlns:a16="http://schemas.microsoft.com/office/drawing/2014/main" val="1276025164"/>
                      </a:ext>
                    </a:extLst>
                  </a:tr>
                  <a:tr h="457200">
                    <a:tc>
                      <a:txBody>
                        <a:bodyPr/>
                        <a:lstStyle/>
                        <a:p>
                          <a:endParaRPr lang="en-US"/>
                        </a:p>
                      </a:txBody>
                      <a:tcPr>
                        <a:blipFill>
                          <a:blip r:embed="rId3"/>
                          <a:stretch>
                            <a:fillRect l="-1099" t="-802778" r="-204396" b="-5556"/>
                          </a:stretch>
                        </a:blipFill>
                      </a:tcPr>
                    </a:tc>
                    <a:tc>
                      <a:txBody>
                        <a:bodyPr/>
                        <a:lstStyle/>
                        <a:p>
                          <a:endParaRPr lang="en-US"/>
                        </a:p>
                      </a:txBody>
                      <a:tcPr>
                        <a:blipFill>
                          <a:blip r:embed="rId3"/>
                          <a:stretch>
                            <a:fillRect l="-100000" t="-802778" r="-102174" b="-5556"/>
                          </a:stretch>
                        </a:blipFill>
                      </a:tcPr>
                    </a:tc>
                    <a:tc>
                      <a:txBody>
                        <a:bodyPr/>
                        <a:lstStyle/>
                        <a:p>
                          <a:endParaRPr lang="en-US"/>
                        </a:p>
                      </a:txBody>
                      <a:tcPr>
                        <a:blipFill>
                          <a:blip r:embed="rId3"/>
                          <a:stretch>
                            <a:fillRect l="-202198" t="-802778" r="-3297" b="-5556"/>
                          </a:stretch>
                        </a:blipFill>
                      </a:tcPr>
                    </a:tc>
                    <a:extLst>
                      <a:ext uri="{0D108BD9-81ED-4DB2-BD59-A6C34878D82A}">
                        <a16:rowId xmlns:a16="http://schemas.microsoft.com/office/drawing/2014/main" val="4112560144"/>
                      </a:ext>
                    </a:extLst>
                  </a:tr>
                </a:tbl>
              </a:graphicData>
            </a:graphic>
          </p:graphicFrame>
        </mc:Fallback>
      </mc:AlternateContent>
      <p:sp>
        <p:nvSpPr>
          <p:cNvPr id="4" name="Content Placeholder 3">
            <a:extLst>
              <a:ext uri="{FF2B5EF4-FFF2-40B4-BE49-F238E27FC236}">
                <a16:creationId xmlns:a16="http://schemas.microsoft.com/office/drawing/2014/main" id="{47342C6D-9C92-B8E8-E0AA-21486DA54720}"/>
              </a:ext>
            </a:extLst>
          </p:cNvPr>
          <p:cNvSpPr>
            <a:spLocks noGrp="1"/>
          </p:cNvSpPr>
          <p:nvPr>
            <p:ph sz="half" idx="2"/>
          </p:nvPr>
        </p:nvSpPr>
        <p:spPr>
          <a:xfrm>
            <a:off x="7685599" y="868680"/>
            <a:ext cx="4120963" cy="5120640"/>
          </a:xfrm>
        </p:spPr>
        <p:txBody>
          <a:bodyPr>
            <a:normAutofit/>
          </a:bodyPr>
          <a:lstStyle/>
          <a:p>
            <a:pPr>
              <a:lnSpc>
                <a:spcPct val="130000"/>
              </a:lnSpc>
            </a:pPr>
            <a:r>
              <a:rPr lang="en-US" sz="2400" dirty="0"/>
              <a:t>Which feature would you split on using mutual information as the splitting criterion?</a:t>
            </a:r>
          </a:p>
          <a:p>
            <a:pPr>
              <a:lnSpc>
                <a:spcPct val="130000"/>
              </a:lnSpc>
            </a:pPr>
            <a:endParaRPr lang="en-US" sz="2400" dirty="0"/>
          </a:p>
          <a:p>
            <a:pPr>
              <a:lnSpc>
                <a:spcPct val="130000"/>
              </a:lnSpc>
            </a:pPr>
            <a:endParaRPr lang="en-US" sz="2400" dirty="0"/>
          </a:p>
          <a:p>
            <a:pPr marL="0" indent="0">
              <a:lnSpc>
                <a:spcPct val="130000"/>
              </a:lnSpc>
              <a:buNone/>
            </a:pPr>
            <a:endParaRPr lang="en-US" sz="2400" dirty="0"/>
          </a:p>
          <a:p>
            <a:pPr>
              <a:lnSpc>
                <a:spcPct val="130000"/>
              </a:lnSpc>
            </a:pPr>
            <a:endParaRPr lang="en-US" sz="2400" dirty="0"/>
          </a:p>
          <a:p>
            <a:pPr>
              <a:lnSpc>
                <a:spcPct val="130000"/>
              </a:lnSpc>
            </a:pPr>
            <a:endParaRPr lang="en-US" sz="2400" dirty="0"/>
          </a:p>
          <a:p>
            <a:pPr>
              <a:lnSpc>
                <a:spcPct val="130000"/>
              </a:lnSpc>
            </a:pPr>
            <a:endParaRPr lang="en-US" sz="2400" dirty="0"/>
          </a:p>
          <a:p>
            <a:pPr>
              <a:lnSpc>
                <a:spcPct val="130000"/>
              </a:lnSpc>
            </a:pPr>
            <a:endParaRPr lang="en-US" sz="2400" dirty="0"/>
          </a:p>
        </p:txBody>
      </p:sp>
      <p:sp>
        <p:nvSpPr>
          <p:cNvPr id="7" name="Title 1">
            <a:extLst>
              <a:ext uri="{FF2B5EF4-FFF2-40B4-BE49-F238E27FC236}">
                <a16:creationId xmlns:a16="http://schemas.microsoft.com/office/drawing/2014/main" id="{3709F172-822F-EAA3-4592-7B96FA4CB06D}"/>
              </a:ext>
            </a:extLst>
          </p:cNvPr>
          <p:cNvSpPr>
            <a:spLocks noGrp="1"/>
          </p:cNvSpPr>
          <p:nvPr>
            <p:ph type="title"/>
          </p:nvPr>
        </p:nvSpPr>
        <p:spPr>
          <a:xfrm>
            <a:off x="252917" y="1123837"/>
            <a:ext cx="3199779" cy="4601183"/>
          </a:xfrm>
        </p:spPr>
        <p:txBody>
          <a:bodyPr/>
          <a:lstStyle/>
          <a:p>
            <a:r>
              <a:rPr lang="en-US" dirty="0"/>
              <a:t>Mutual Information as a Splitting Criterion</a:t>
            </a:r>
          </a:p>
        </p:txBody>
      </p:sp>
      <mc:AlternateContent xmlns:mc="http://schemas.openxmlformats.org/markup-compatibility/2006" xmlns:a14="http://schemas.microsoft.com/office/drawing/2010/main">
        <mc:Choice Requires="a14">
          <p:sp>
            <p:nvSpPr>
              <p:cNvPr id="9" name="Rounded Rectangle 8">
                <a:extLst>
                  <a:ext uri="{FF2B5EF4-FFF2-40B4-BE49-F238E27FC236}">
                    <a16:creationId xmlns:a16="http://schemas.microsoft.com/office/drawing/2014/main" id="{90FE5C99-9B20-5B02-F679-B3EBB6246554}"/>
                  </a:ext>
                </a:extLst>
              </p:cNvPr>
              <p:cNvSpPr/>
              <p:nvPr/>
            </p:nvSpPr>
            <p:spPr>
              <a:xfrm>
                <a:off x="9269729" y="2139823"/>
                <a:ext cx="914400" cy="548640"/>
              </a:xfrm>
              <a:prstGeom prst="roundRect">
                <a:avLst/>
              </a:prstGeom>
              <a:ln w="25400">
                <a:solidFill>
                  <a:schemeClr val="accent6">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smtClean="0">
                              <a:solidFill>
                                <a:schemeClr val="accent6">
                                  <a:lumMod val="75000"/>
                                </a:schemeClr>
                              </a:solidFill>
                              <a:latin typeface="Cambria Math" panose="02040503050406030204" pitchFamily="18" charset="0"/>
                            </a:rPr>
                          </m:ctrlPr>
                        </m:sSubPr>
                        <m:e>
                          <m:r>
                            <a:rPr lang="en-US" b="0" i="1" smtClean="0">
                              <a:solidFill>
                                <a:schemeClr val="accent6">
                                  <a:lumMod val="75000"/>
                                </a:schemeClr>
                              </a:solidFill>
                              <a:latin typeface="Cambria Math" panose="02040503050406030204" pitchFamily="18" charset="0"/>
                            </a:rPr>
                            <m:t>𝑥</m:t>
                          </m:r>
                        </m:e>
                        <m:sub>
                          <m:r>
                            <a:rPr lang="en-US" b="0" i="1" smtClean="0">
                              <a:solidFill>
                                <a:schemeClr val="accent6">
                                  <a:lumMod val="75000"/>
                                </a:schemeClr>
                              </a:solidFill>
                              <a:latin typeface="Cambria Math" panose="02040503050406030204" pitchFamily="18" charset="0"/>
                            </a:rPr>
                            <m:t>1</m:t>
                          </m:r>
                        </m:sub>
                      </m:sSub>
                    </m:oMath>
                  </m:oMathPara>
                </a14:m>
                <a:endParaRPr lang="en-US" dirty="0"/>
              </a:p>
            </p:txBody>
          </p:sp>
        </mc:Choice>
        <mc:Fallback xmlns="">
          <p:sp>
            <p:nvSpPr>
              <p:cNvPr id="9" name="Rounded Rectangle 8">
                <a:extLst>
                  <a:ext uri="{FF2B5EF4-FFF2-40B4-BE49-F238E27FC236}">
                    <a16:creationId xmlns:a16="http://schemas.microsoft.com/office/drawing/2014/main" id="{90FE5C99-9B20-5B02-F679-B3EBB6246554}"/>
                  </a:ext>
                </a:extLst>
              </p:cNvPr>
              <p:cNvSpPr>
                <a:spLocks noRot="1" noChangeAspect="1" noMove="1" noResize="1" noEditPoints="1" noAdjustHandles="1" noChangeArrowheads="1" noChangeShapeType="1" noTextEdit="1"/>
              </p:cNvSpPr>
              <p:nvPr/>
            </p:nvSpPr>
            <p:spPr>
              <a:xfrm>
                <a:off x="9269729" y="2139823"/>
                <a:ext cx="914400" cy="548640"/>
              </a:xfrm>
              <a:prstGeom prst="roundRect">
                <a:avLst/>
              </a:prstGeom>
              <a:blipFill>
                <a:blip r:embed="rId4"/>
                <a:stretch>
                  <a:fillRect/>
                </a:stretch>
              </a:blipFill>
              <a:ln w="25400">
                <a:solidFill>
                  <a:schemeClr val="accent6">
                    <a:lumMod val="75000"/>
                  </a:schemeClr>
                </a:solidFill>
              </a:ln>
            </p:spPr>
            <p:txBody>
              <a:bodyPr/>
              <a:lstStyle/>
              <a:p>
                <a:r>
                  <a:rPr lang="en-US">
                    <a:noFill/>
                  </a:rPr>
                  <a:t> </a:t>
                </a:r>
              </a:p>
            </p:txBody>
          </p:sp>
        </mc:Fallback>
      </mc:AlternateContent>
      <p:sp>
        <p:nvSpPr>
          <p:cNvPr id="10" name="Oval 9">
            <a:extLst>
              <a:ext uri="{FF2B5EF4-FFF2-40B4-BE49-F238E27FC236}">
                <a16:creationId xmlns:a16="http://schemas.microsoft.com/office/drawing/2014/main" id="{C36E7D88-18F2-45E2-65CD-1958CB5C8F33}"/>
              </a:ext>
            </a:extLst>
          </p:cNvPr>
          <p:cNvSpPr/>
          <p:nvPr/>
        </p:nvSpPr>
        <p:spPr>
          <a:xfrm>
            <a:off x="8228488" y="2981836"/>
            <a:ext cx="1005840" cy="735479"/>
          </a:xfrm>
          <a:prstGeom prst="ellipse">
            <a:avLst/>
          </a:prstGeom>
          <a:noFill/>
          <a:ln w="254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65000"/>
                    <a:lumOff val="35000"/>
                  </a:schemeClr>
                </a:solidFill>
                <a:latin typeface="Calibri" panose="020F0502020204030204" pitchFamily="34" charset="0"/>
                <a:cs typeface="Calibri" panose="020F0502020204030204" pitchFamily="34" charset="0"/>
              </a:rPr>
              <a:t>0</a:t>
            </a:r>
          </a:p>
        </p:txBody>
      </p:sp>
      <p:sp>
        <p:nvSpPr>
          <p:cNvPr id="11" name="Oval 10">
            <a:extLst>
              <a:ext uri="{FF2B5EF4-FFF2-40B4-BE49-F238E27FC236}">
                <a16:creationId xmlns:a16="http://schemas.microsoft.com/office/drawing/2014/main" id="{4336C584-C078-DC95-E053-02873228D046}"/>
              </a:ext>
            </a:extLst>
          </p:cNvPr>
          <p:cNvSpPr/>
          <p:nvPr/>
        </p:nvSpPr>
        <p:spPr>
          <a:xfrm>
            <a:off x="10200899" y="2981835"/>
            <a:ext cx="1005840" cy="735479"/>
          </a:xfrm>
          <a:prstGeom prst="ellipse">
            <a:avLst/>
          </a:prstGeom>
          <a:noFill/>
          <a:ln w="254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65000"/>
                    <a:lumOff val="35000"/>
                  </a:schemeClr>
                </a:solidFill>
                <a:latin typeface="Calibri" panose="020F0502020204030204" pitchFamily="34" charset="0"/>
                <a:cs typeface="Calibri" panose="020F0502020204030204" pitchFamily="34" charset="0"/>
              </a:rPr>
              <a:t>1</a:t>
            </a:r>
          </a:p>
        </p:txBody>
      </p:sp>
      <p:cxnSp>
        <p:nvCxnSpPr>
          <p:cNvPr id="12" name="Straight Arrow Connector 11">
            <a:extLst>
              <a:ext uri="{FF2B5EF4-FFF2-40B4-BE49-F238E27FC236}">
                <a16:creationId xmlns:a16="http://schemas.microsoft.com/office/drawing/2014/main" id="{9419826F-7309-29F7-2BFB-402D2533516F}"/>
              </a:ext>
            </a:extLst>
          </p:cNvPr>
          <p:cNvCxnSpPr>
            <a:cxnSpLocks/>
            <a:stCxn id="9" idx="2"/>
            <a:endCxn id="10" idx="0"/>
          </p:cNvCxnSpPr>
          <p:nvPr/>
        </p:nvCxnSpPr>
        <p:spPr>
          <a:xfrm flipH="1">
            <a:off x="8731408" y="2688463"/>
            <a:ext cx="995521" cy="293373"/>
          </a:xfrm>
          <a:prstGeom prst="straightConnector1">
            <a:avLst/>
          </a:prstGeom>
          <a:ln w="25400">
            <a:solidFill>
              <a:schemeClr val="accent6">
                <a:lumMod val="75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A7F7FB93-FC42-20E7-9EB2-C676C987009A}"/>
              </a:ext>
            </a:extLst>
          </p:cNvPr>
          <p:cNvCxnSpPr>
            <a:cxnSpLocks/>
            <a:stCxn id="9" idx="2"/>
            <a:endCxn id="11" idx="0"/>
          </p:cNvCxnSpPr>
          <p:nvPr/>
        </p:nvCxnSpPr>
        <p:spPr>
          <a:xfrm>
            <a:off x="9726929" y="2688463"/>
            <a:ext cx="976890" cy="293372"/>
          </a:xfrm>
          <a:prstGeom prst="straightConnector1">
            <a:avLst/>
          </a:prstGeom>
          <a:ln w="25400">
            <a:solidFill>
              <a:schemeClr val="accent6">
                <a:lumMod val="75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78509528-FDB2-6ECD-B0B2-D7C9EAA05C8F}"/>
              </a:ext>
            </a:extLst>
          </p:cNvPr>
          <p:cNvSpPr txBox="1"/>
          <p:nvPr/>
        </p:nvSpPr>
        <p:spPr>
          <a:xfrm>
            <a:off x="8598525" y="2487875"/>
            <a:ext cx="859244" cy="369332"/>
          </a:xfrm>
          <a:prstGeom prst="rect">
            <a:avLst/>
          </a:prstGeom>
          <a:noFill/>
        </p:spPr>
        <p:txBody>
          <a:bodyPr wrap="square" rtlCol="0" anchor="ctr">
            <a:spAutoFit/>
          </a:bodyPr>
          <a:lstStyle/>
          <a:p>
            <a:pPr algn="ctr"/>
            <a:r>
              <a:rPr lang="en-US" dirty="0">
                <a:solidFill>
                  <a:schemeClr val="tx1">
                    <a:lumMod val="65000"/>
                    <a:lumOff val="35000"/>
                  </a:schemeClr>
                </a:solidFill>
                <a:latin typeface="Calibri" panose="020F0502020204030204" pitchFamily="34" charset="0"/>
                <a:cs typeface="Calibri" panose="020F0502020204030204" pitchFamily="34" charset="0"/>
              </a:rPr>
              <a:t>0</a:t>
            </a:r>
          </a:p>
        </p:txBody>
      </p:sp>
      <p:sp>
        <p:nvSpPr>
          <p:cNvPr id="15" name="TextBox 14">
            <a:extLst>
              <a:ext uri="{FF2B5EF4-FFF2-40B4-BE49-F238E27FC236}">
                <a16:creationId xmlns:a16="http://schemas.microsoft.com/office/drawing/2014/main" id="{CAD184F5-9276-D6C4-4777-2438F2AA8524}"/>
              </a:ext>
            </a:extLst>
          </p:cNvPr>
          <p:cNvSpPr txBox="1"/>
          <p:nvPr/>
        </p:nvSpPr>
        <p:spPr>
          <a:xfrm>
            <a:off x="9996089" y="2487875"/>
            <a:ext cx="859244" cy="369332"/>
          </a:xfrm>
          <a:prstGeom prst="rect">
            <a:avLst/>
          </a:prstGeom>
          <a:noFill/>
        </p:spPr>
        <p:txBody>
          <a:bodyPr wrap="square" rtlCol="0" anchor="ctr">
            <a:spAutoFit/>
          </a:bodyPr>
          <a:lstStyle/>
          <a:p>
            <a:pPr algn="ctr"/>
            <a:r>
              <a:rPr lang="en-US" dirty="0">
                <a:solidFill>
                  <a:schemeClr val="tx1">
                    <a:lumMod val="65000"/>
                    <a:lumOff val="35000"/>
                  </a:schemeClr>
                </a:solidFill>
                <a:latin typeface="Calibri" panose="020F0502020204030204" pitchFamily="34" charset="0"/>
                <a:cs typeface="Calibri" panose="020F0502020204030204" pitchFamily="34" charset="0"/>
              </a:rPr>
              <a:t>1</a:t>
            </a:r>
          </a:p>
        </p:txBody>
      </p:sp>
      <mc:AlternateContent xmlns:mc="http://schemas.openxmlformats.org/markup-compatibility/2006" xmlns:a14="http://schemas.microsoft.com/office/drawing/2010/main">
        <mc:Choice Requires="a14">
          <p:sp>
            <p:nvSpPr>
              <p:cNvPr id="27" name="Rounded Rectangle 26">
                <a:extLst>
                  <a:ext uri="{FF2B5EF4-FFF2-40B4-BE49-F238E27FC236}">
                    <a16:creationId xmlns:a16="http://schemas.microsoft.com/office/drawing/2014/main" id="{5AB4EC3D-760E-DF99-2DAB-00DBAB1476C2}"/>
                  </a:ext>
                </a:extLst>
              </p:cNvPr>
              <p:cNvSpPr/>
              <p:nvPr/>
            </p:nvSpPr>
            <p:spPr>
              <a:xfrm>
                <a:off x="9304018" y="4438282"/>
                <a:ext cx="914400" cy="548640"/>
              </a:xfrm>
              <a:prstGeom prst="roundRect">
                <a:avLst/>
              </a:prstGeom>
              <a:ln w="25400">
                <a:solidFill>
                  <a:schemeClr val="accent6">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smtClean="0">
                              <a:solidFill>
                                <a:schemeClr val="accent6">
                                  <a:lumMod val="75000"/>
                                </a:schemeClr>
                              </a:solidFill>
                              <a:latin typeface="Cambria Math" panose="02040503050406030204" pitchFamily="18" charset="0"/>
                            </a:rPr>
                          </m:ctrlPr>
                        </m:sSubPr>
                        <m:e>
                          <m:r>
                            <a:rPr lang="en-US" b="0" i="1" smtClean="0">
                              <a:solidFill>
                                <a:schemeClr val="accent6">
                                  <a:lumMod val="75000"/>
                                </a:schemeClr>
                              </a:solidFill>
                              <a:latin typeface="Cambria Math" panose="02040503050406030204" pitchFamily="18" charset="0"/>
                            </a:rPr>
                            <m:t>𝑥</m:t>
                          </m:r>
                        </m:e>
                        <m:sub>
                          <m:r>
                            <a:rPr lang="en-US" b="0" i="1" smtClean="0">
                              <a:solidFill>
                                <a:schemeClr val="accent6">
                                  <a:lumMod val="75000"/>
                                </a:schemeClr>
                              </a:solidFill>
                              <a:latin typeface="Cambria Math" panose="02040503050406030204" pitchFamily="18" charset="0"/>
                            </a:rPr>
                            <m:t>2</m:t>
                          </m:r>
                        </m:sub>
                      </m:sSub>
                    </m:oMath>
                  </m:oMathPara>
                </a14:m>
                <a:endParaRPr lang="en-US" dirty="0"/>
              </a:p>
            </p:txBody>
          </p:sp>
        </mc:Choice>
        <mc:Fallback xmlns="">
          <p:sp>
            <p:nvSpPr>
              <p:cNvPr id="27" name="Rounded Rectangle 26">
                <a:extLst>
                  <a:ext uri="{FF2B5EF4-FFF2-40B4-BE49-F238E27FC236}">
                    <a16:creationId xmlns:a16="http://schemas.microsoft.com/office/drawing/2014/main" id="{5AB4EC3D-760E-DF99-2DAB-00DBAB1476C2}"/>
                  </a:ext>
                </a:extLst>
              </p:cNvPr>
              <p:cNvSpPr>
                <a:spLocks noRot="1" noChangeAspect="1" noMove="1" noResize="1" noEditPoints="1" noAdjustHandles="1" noChangeArrowheads="1" noChangeShapeType="1" noTextEdit="1"/>
              </p:cNvSpPr>
              <p:nvPr/>
            </p:nvSpPr>
            <p:spPr>
              <a:xfrm>
                <a:off x="9304018" y="4438282"/>
                <a:ext cx="914400" cy="548640"/>
              </a:xfrm>
              <a:prstGeom prst="roundRect">
                <a:avLst/>
              </a:prstGeom>
              <a:blipFill>
                <a:blip r:embed="rId5"/>
                <a:stretch>
                  <a:fillRect/>
                </a:stretch>
              </a:blipFill>
              <a:ln w="25400">
                <a:solidFill>
                  <a:schemeClr val="accent6">
                    <a:lumMod val="75000"/>
                  </a:schemeClr>
                </a:solidFill>
              </a:ln>
            </p:spPr>
            <p:txBody>
              <a:bodyPr/>
              <a:lstStyle/>
              <a:p>
                <a:r>
                  <a:rPr lang="en-US">
                    <a:noFill/>
                  </a:rPr>
                  <a:t> </a:t>
                </a:r>
              </a:p>
            </p:txBody>
          </p:sp>
        </mc:Fallback>
      </mc:AlternateContent>
      <p:sp>
        <p:nvSpPr>
          <p:cNvPr id="28" name="Oval 27">
            <a:extLst>
              <a:ext uri="{FF2B5EF4-FFF2-40B4-BE49-F238E27FC236}">
                <a16:creationId xmlns:a16="http://schemas.microsoft.com/office/drawing/2014/main" id="{5EA5B69B-6E8D-3802-B5FC-0A3094027215}"/>
              </a:ext>
            </a:extLst>
          </p:cNvPr>
          <p:cNvSpPr/>
          <p:nvPr/>
        </p:nvSpPr>
        <p:spPr>
          <a:xfrm>
            <a:off x="8262777" y="5280295"/>
            <a:ext cx="1005840" cy="735479"/>
          </a:xfrm>
          <a:prstGeom prst="ellipse">
            <a:avLst/>
          </a:prstGeom>
          <a:noFill/>
          <a:ln w="254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65000"/>
                    <a:lumOff val="35000"/>
                  </a:schemeClr>
                </a:solidFill>
                <a:latin typeface="Calibri" panose="020F0502020204030204" pitchFamily="34" charset="0"/>
                <a:cs typeface="Calibri" panose="020F0502020204030204" pitchFamily="34" charset="0"/>
              </a:rPr>
              <a:t>0</a:t>
            </a:r>
          </a:p>
        </p:txBody>
      </p:sp>
      <p:sp>
        <p:nvSpPr>
          <p:cNvPr id="29" name="Oval 28">
            <a:extLst>
              <a:ext uri="{FF2B5EF4-FFF2-40B4-BE49-F238E27FC236}">
                <a16:creationId xmlns:a16="http://schemas.microsoft.com/office/drawing/2014/main" id="{49DCE4FE-AAEE-8F77-F747-4428713F38C2}"/>
              </a:ext>
            </a:extLst>
          </p:cNvPr>
          <p:cNvSpPr/>
          <p:nvPr/>
        </p:nvSpPr>
        <p:spPr>
          <a:xfrm>
            <a:off x="10235188" y="5280294"/>
            <a:ext cx="1005840" cy="735479"/>
          </a:xfrm>
          <a:prstGeom prst="ellipse">
            <a:avLst/>
          </a:prstGeom>
          <a:noFill/>
          <a:ln w="254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65000"/>
                    <a:lumOff val="35000"/>
                  </a:schemeClr>
                </a:solidFill>
                <a:latin typeface="Calibri" panose="020F0502020204030204" pitchFamily="34" charset="0"/>
                <a:cs typeface="Calibri" panose="020F0502020204030204" pitchFamily="34" charset="0"/>
              </a:rPr>
              <a:t>1</a:t>
            </a:r>
          </a:p>
        </p:txBody>
      </p:sp>
      <p:cxnSp>
        <p:nvCxnSpPr>
          <p:cNvPr id="30" name="Straight Arrow Connector 29">
            <a:extLst>
              <a:ext uri="{FF2B5EF4-FFF2-40B4-BE49-F238E27FC236}">
                <a16:creationId xmlns:a16="http://schemas.microsoft.com/office/drawing/2014/main" id="{C0B8E59B-D278-29F2-B3DE-46D8BDAD123C}"/>
              </a:ext>
            </a:extLst>
          </p:cNvPr>
          <p:cNvCxnSpPr>
            <a:cxnSpLocks/>
            <a:stCxn id="27" idx="2"/>
            <a:endCxn id="28" idx="0"/>
          </p:cNvCxnSpPr>
          <p:nvPr/>
        </p:nvCxnSpPr>
        <p:spPr>
          <a:xfrm flipH="1">
            <a:off x="8765697" y="4986922"/>
            <a:ext cx="995521" cy="293373"/>
          </a:xfrm>
          <a:prstGeom prst="straightConnector1">
            <a:avLst/>
          </a:prstGeom>
          <a:ln w="25400">
            <a:solidFill>
              <a:schemeClr val="accent6">
                <a:lumMod val="75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996C7EF4-0A8E-2600-67B0-E94978AED351}"/>
              </a:ext>
            </a:extLst>
          </p:cNvPr>
          <p:cNvCxnSpPr>
            <a:cxnSpLocks/>
            <a:stCxn id="27" idx="2"/>
            <a:endCxn id="29" idx="0"/>
          </p:cNvCxnSpPr>
          <p:nvPr/>
        </p:nvCxnSpPr>
        <p:spPr>
          <a:xfrm>
            <a:off x="9761218" y="4986922"/>
            <a:ext cx="976890" cy="293372"/>
          </a:xfrm>
          <a:prstGeom prst="straightConnector1">
            <a:avLst/>
          </a:prstGeom>
          <a:ln w="25400">
            <a:solidFill>
              <a:schemeClr val="accent6">
                <a:lumMod val="75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E5A6468A-F250-283D-D29A-6A749D78A9A4}"/>
              </a:ext>
            </a:extLst>
          </p:cNvPr>
          <p:cNvSpPr txBox="1"/>
          <p:nvPr/>
        </p:nvSpPr>
        <p:spPr>
          <a:xfrm>
            <a:off x="8632814" y="4786334"/>
            <a:ext cx="859244" cy="369332"/>
          </a:xfrm>
          <a:prstGeom prst="rect">
            <a:avLst/>
          </a:prstGeom>
          <a:noFill/>
        </p:spPr>
        <p:txBody>
          <a:bodyPr wrap="square" rtlCol="0" anchor="ctr">
            <a:spAutoFit/>
          </a:bodyPr>
          <a:lstStyle/>
          <a:p>
            <a:pPr algn="ctr"/>
            <a:r>
              <a:rPr lang="en-US" dirty="0">
                <a:solidFill>
                  <a:schemeClr val="tx1">
                    <a:lumMod val="65000"/>
                    <a:lumOff val="35000"/>
                  </a:schemeClr>
                </a:solidFill>
                <a:latin typeface="Calibri" panose="020F0502020204030204" pitchFamily="34" charset="0"/>
                <a:cs typeface="Calibri" panose="020F0502020204030204" pitchFamily="34" charset="0"/>
              </a:rPr>
              <a:t>0</a:t>
            </a:r>
          </a:p>
        </p:txBody>
      </p:sp>
      <p:sp>
        <p:nvSpPr>
          <p:cNvPr id="33" name="TextBox 32">
            <a:extLst>
              <a:ext uri="{FF2B5EF4-FFF2-40B4-BE49-F238E27FC236}">
                <a16:creationId xmlns:a16="http://schemas.microsoft.com/office/drawing/2014/main" id="{5DDAE3C9-A088-B5D7-BC04-1E21D30DFCB0}"/>
              </a:ext>
            </a:extLst>
          </p:cNvPr>
          <p:cNvSpPr txBox="1"/>
          <p:nvPr/>
        </p:nvSpPr>
        <p:spPr>
          <a:xfrm>
            <a:off x="10030378" y="4786334"/>
            <a:ext cx="859244" cy="369332"/>
          </a:xfrm>
          <a:prstGeom prst="rect">
            <a:avLst/>
          </a:prstGeom>
          <a:noFill/>
        </p:spPr>
        <p:txBody>
          <a:bodyPr wrap="square" rtlCol="0" anchor="ctr">
            <a:spAutoFit/>
          </a:bodyPr>
          <a:lstStyle/>
          <a:p>
            <a:pPr algn="ctr"/>
            <a:r>
              <a:rPr lang="en-US" dirty="0">
                <a:solidFill>
                  <a:schemeClr val="tx1">
                    <a:lumMod val="65000"/>
                    <a:lumOff val="35000"/>
                  </a:schemeClr>
                </a:solidFill>
                <a:latin typeface="Calibri" panose="020F0502020204030204" pitchFamily="34" charset="0"/>
                <a:cs typeface="Calibri" panose="020F0502020204030204" pitchFamily="34" charset="0"/>
              </a:rPr>
              <a:t>1</a:t>
            </a: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F09B26DE-3530-96EC-C0E3-D60A39437D20}"/>
                  </a:ext>
                </a:extLst>
              </p:cNvPr>
              <p:cNvSpPr txBox="1"/>
              <p:nvPr/>
            </p:nvSpPr>
            <p:spPr>
              <a:xfrm>
                <a:off x="8146829" y="3722615"/>
                <a:ext cx="3198499" cy="461665"/>
              </a:xfrm>
              <a:prstGeom prst="rect">
                <a:avLst/>
              </a:prstGeom>
              <a:noFill/>
            </p:spPr>
            <p:txBody>
              <a:bodyPr wrap="square" rtlCol="0">
                <a:spAutoFit/>
              </a:bodyPr>
              <a:lstStyle/>
              <a:p>
                <a:pPr algn="ctr"/>
                <a:r>
                  <a:rPr lang="en-US" sz="2400" dirty="0">
                    <a:solidFill>
                      <a:schemeClr val="tx1">
                        <a:lumMod val="65000"/>
                        <a:lumOff val="35000"/>
                      </a:schemeClr>
                    </a:solidFill>
                  </a:rPr>
                  <a:t>Mutual Information: </a:t>
                </a:r>
                <a14:m>
                  <m:oMath xmlns:m="http://schemas.openxmlformats.org/officeDocument/2006/math">
                    <m:r>
                      <a:rPr lang="en-US" sz="2400" b="0" i="1" smtClean="0">
                        <a:solidFill>
                          <a:schemeClr val="tx1">
                            <a:lumMod val="65000"/>
                            <a:lumOff val="35000"/>
                          </a:schemeClr>
                        </a:solidFill>
                        <a:latin typeface="Cambria Math" panose="02040503050406030204" pitchFamily="18" charset="0"/>
                      </a:rPr>
                      <m:t>0</m:t>
                    </m:r>
                  </m:oMath>
                </a14:m>
                <a:endParaRPr lang="en-US" sz="2400" dirty="0">
                  <a:solidFill>
                    <a:schemeClr val="tx1">
                      <a:lumMod val="65000"/>
                      <a:lumOff val="35000"/>
                    </a:schemeClr>
                  </a:solidFill>
                </a:endParaRPr>
              </a:p>
            </p:txBody>
          </p:sp>
        </mc:Choice>
        <mc:Fallback xmlns="">
          <p:sp>
            <p:nvSpPr>
              <p:cNvPr id="22" name="TextBox 21">
                <a:extLst>
                  <a:ext uri="{FF2B5EF4-FFF2-40B4-BE49-F238E27FC236}">
                    <a16:creationId xmlns:a16="http://schemas.microsoft.com/office/drawing/2014/main" id="{F09B26DE-3530-96EC-C0E3-D60A39437D20}"/>
                  </a:ext>
                </a:extLst>
              </p:cNvPr>
              <p:cNvSpPr txBox="1">
                <a:spLocks noRot="1" noChangeAspect="1" noMove="1" noResize="1" noEditPoints="1" noAdjustHandles="1" noChangeArrowheads="1" noChangeShapeType="1" noTextEdit="1"/>
              </p:cNvSpPr>
              <p:nvPr/>
            </p:nvSpPr>
            <p:spPr>
              <a:xfrm>
                <a:off x="8146829" y="3722615"/>
                <a:ext cx="3198499" cy="461665"/>
              </a:xfrm>
              <a:prstGeom prst="rect">
                <a:avLst/>
              </a:prstGeom>
              <a:blipFill>
                <a:blip r:embed="rId6"/>
                <a:stretch>
                  <a:fillRect t="-8108" b="-297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61CF53FD-7946-9526-E2AC-6D0B673452A5}"/>
                  </a:ext>
                </a:extLst>
              </p:cNvPr>
              <p:cNvSpPr txBox="1"/>
              <p:nvPr/>
            </p:nvSpPr>
            <p:spPr>
              <a:xfrm>
                <a:off x="3067258" y="6059264"/>
                <a:ext cx="8739304" cy="745460"/>
              </a:xfrm>
              <a:prstGeom prst="rect">
                <a:avLst/>
              </a:prstGeom>
              <a:noFill/>
            </p:spPr>
            <p:txBody>
              <a:bodyPr wrap="square" rtlCol="0">
                <a:spAutoFit/>
              </a:bodyPr>
              <a:lstStyle/>
              <a:p>
                <a:pPr algn="ctr"/>
                <a:r>
                  <a:rPr lang="en-US" sz="2400" dirty="0">
                    <a:solidFill>
                      <a:schemeClr val="tx1">
                        <a:lumMod val="65000"/>
                        <a:lumOff val="35000"/>
                      </a:schemeClr>
                    </a:solidFill>
                  </a:rPr>
                  <a:t>Mutual Information: </a:t>
                </a:r>
                <a14:m>
                  <m:oMath xmlns:m="http://schemas.openxmlformats.org/officeDocument/2006/math">
                    <m:d>
                      <m:dPr>
                        <m:ctrlPr>
                          <a:rPr lang="en-US" sz="2400" b="0" i="1" smtClean="0">
                            <a:solidFill>
                              <a:schemeClr val="accent6">
                                <a:lumMod val="75000"/>
                              </a:schemeClr>
                            </a:solidFill>
                            <a:latin typeface="Cambria Math" panose="02040503050406030204" pitchFamily="18" charset="0"/>
                          </a:rPr>
                        </m:ctrlPr>
                      </m:dPr>
                      <m:e>
                        <m:r>
                          <a:rPr lang="en-US" sz="2400" b="0" i="1" smtClean="0">
                            <a:solidFill>
                              <a:schemeClr val="accent6">
                                <a:lumMod val="75000"/>
                              </a:schemeClr>
                            </a:solidFill>
                            <a:latin typeface="Cambria Math" panose="02040503050406030204" pitchFamily="18" charset="0"/>
                          </a:rPr>
                          <m:t>−</m:t>
                        </m:r>
                        <m:f>
                          <m:fPr>
                            <m:ctrlPr>
                              <a:rPr lang="en-US" sz="2400" b="0" i="1" smtClean="0">
                                <a:solidFill>
                                  <a:schemeClr val="accent6">
                                    <a:lumMod val="75000"/>
                                  </a:schemeClr>
                                </a:solidFill>
                                <a:latin typeface="Cambria Math" panose="02040503050406030204" pitchFamily="18" charset="0"/>
                              </a:rPr>
                            </m:ctrlPr>
                          </m:fPr>
                          <m:num>
                            <m:r>
                              <a:rPr lang="en-US" sz="2400" b="0" i="1" smtClean="0">
                                <a:solidFill>
                                  <a:schemeClr val="accent6">
                                    <a:lumMod val="75000"/>
                                  </a:schemeClr>
                                </a:solidFill>
                                <a:latin typeface="Cambria Math" panose="02040503050406030204" pitchFamily="18" charset="0"/>
                              </a:rPr>
                              <m:t>2</m:t>
                            </m:r>
                          </m:num>
                          <m:den>
                            <m:r>
                              <a:rPr lang="en-US" sz="2400" b="0" i="1" smtClean="0">
                                <a:solidFill>
                                  <a:schemeClr val="accent6">
                                    <a:lumMod val="75000"/>
                                  </a:schemeClr>
                                </a:solidFill>
                                <a:latin typeface="Cambria Math" panose="02040503050406030204" pitchFamily="18" charset="0"/>
                              </a:rPr>
                              <m:t>8</m:t>
                            </m:r>
                          </m:den>
                        </m:f>
                        <m:func>
                          <m:funcPr>
                            <m:ctrlPr>
                              <a:rPr lang="en-US" sz="2400" b="0" i="1" smtClean="0">
                                <a:solidFill>
                                  <a:schemeClr val="accent6">
                                    <a:lumMod val="75000"/>
                                  </a:schemeClr>
                                </a:solidFill>
                                <a:latin typeface="Cambria Math" panose="02040503050406030204" pitchFamily="18" charset="0"/>
                              </a:rPr>
                            </m:ctrlPr>
                          </m:funcPr>
                          <m:fName>
                            <m:sSub>
                              <m:sSubPr>
                                <m:ctrlPr>
                                  <a:rPr lang="en-US" sz="2400" b="0" i="1" smtClean="0">
                                    <a:solidFill>
                                      <a:schemeClr val="accent6">
                                        <a:lumMod val="75000"/>
                                      </a:schemeClr>
                                    </a:solidFill>
                                    <a:latin typeface="Cambria Math" panose="02040503050406030204" pitchFamily="18" charset="0"/>
                                  </a:rPr>
                                </m:ctrlPr>
                              </m:sSubPr>
                              <m:e>
                                <m:r>
                                  <m:rPr>
                                    <m:sty m:val="p"/>
                                  </m:rPr>
                                  <a:rPr lang="en-US" sz="2400" b="0" i="0" smtClean="0">
                                    <a:solidFill>
                                      <a:schemeClr val="accent6">
                                        <a:lumMod val="75000"/>
                                      </a:schemeClr>
                                    </a:solidFill>
                                    <a:latin typeface="Cambria Math" panose="02040503050406030204" pitchFamily="18" charset="0"/>
                                  </a:rPr>
                                  <m:t>log</m:t>
                                </m:r>
                              </m:e>
                              <m:sub>
                                <m:r>
                                  <a:rPr lang="en-US" sz="2400" b="0" i="1" smtClean="0">
                                    <a:solidFill>
                                      <a:schemeClr val="accent6">
                                        <a:lumMod val="75000"/>
                                      </a:schemeClr>
                                    </a:solidFill>
                                    <a:latin typeface="Cambria Math" panose="02040503050406030204" pitchFamily="18" charset="0"/>
                                  </a:rPr>
                                  <m:t>2</m:t>
                                </m:r>
                              </m:sub>
                            </m:sSub>
                          </m:fName>
                          <m:e>
                            <m:f>
                              <m:fPr>
                                <m:ctrlPr>
                                  <a:rPr lang="en-US" sz="2400" b="0" i="1" smtClean="0">
                                    <a:solidFill>
                                      <a:schemeClr val="accent6">
                                        <a:lumMod val="75000"/>
                                      </a:schemeClr>
                                    </a:solidFill>
                                    <a:latin typeface="Cambria Math" panose="02040503050406030204" pitchFamily="18" charset="0"/>
                                  </a:rPr>
                                </m:ctrlPr>
                              </m:fPr>
                              <m:num>
                                <m:r>
                                  <a:rPr lang="en-US" sz="2400" b="0" i="1" smtClean="0">
                                    <a:solidFill>
                                      <a:schemeClr val="accent6">
                                        <a:lumMod val="75000"/>
                                      </a:schemeClr>
                                    </a:solidFill>
                                    <a:latin typeface="Cambria Math" panose="02040503050406030204" pitchFamily="18" charset="0"/>
                                  </a:rPr>
                                  <m:t>2</m:t>
                                </m:r>
                              </m:num>
                              <m:den>
                                <m:r>
                                  <a:rPr lang="en-US" sz="2400" b="0" i="1" smtClean="0">
                                    <a:solidFill>
                                      <a:schemeClr val="accent6">
                                        <a:lumMod val="75000"/>
                                      </a:schemeClr>
                                    </a:solidFill>
                                    <a:latin typeface="Cambria Math" panose="02040503050406030204" pitchFamily="18" charset="0"/>
                                  </a:rPr>
                                  <m:t>8</m:t>
                                </m:r>
                              </m:den>
                            </m:f>
                          </m:e>
                        </m:func>
                        <m:r>
                          <a:rPr lang="en-US" sz="2400" b="0" i="1" smtClean="0">
                            <a:solidFill>
                              <a:schemeClr val="accent6">
                                <a:lumMod val="75000"/>
                              </a:schemeClr>
                            </a:solidFill>
                            <a:latin typeface="Cambria Math" panose="02040503050406030204" pitchFamily="18" charset="0"/>
                          </a:rPr>
                          <m:t>−</m:t>
                        </m:r>
                        <m:f>
                          <m:fPr>
                            <m:ctrlPr>
                              <a:rPr lang="en-US" sz="2400" b="0" i="1" smtClean="0">
                                <a:solidFill>
                                  <a:schemeClr val="accent6">
                                    <a:lumMod val="75000"/>
                                  </a:schemeClr>
                                </a:solidFill>
                                <a:latin typeface="Cambria Math" panose="02040503050406030204" pitchFamily="18" charset="0"/>
                              </a:rPr>
                            </m:ctrlPr>
                          </m:fPr>
                          <m:num>
                            <m:r>
                              <a:rPr lang="en-US" sz="2400" b="0" i="1" smtClean="0">
                                <a:solidFill>
                                  <a:schemeClr val="accent6">
                                    <a:lumMod val="75000"/>
                                  </a:schemeClr>
                                </a:solidFill>
                                <a:latin typeface="Cambria Math" panose="02040503050406030204" pitchFamily="18" charset="0"/>
                              </a:rPr>
                              <m:t>6</m:t>
                            </m:r>
                          </m:num>
                          <m:den>
                            <m:r>
                              <a:rPr lang="en-US" sz="2400" b="0" i="1" smtClean="0">
                                <a:solidFill>
                                  <a:schemeClr val="accent6">
                                    <a:lumMod val="75000"/>
                                  </a:schemeClr>
                                </a:solidFill>
                                <a:latin typeface="Cambria Math" panose="02040503050406030204" pitchFamily="18" charset="0"/>
                              </a:rPr>
                              <m:t>8</m:t>
                            </m:r>
                          </m:den>
                        </m:f>
                        <m:func>
                          <m:funcPr>
                            <m:ctrlPr>
                              <a:rPr lang="en-US" sz="2400" b="0" i="1" smtClean="0">
                                <a:solidFill>
                                  <a:schemeClr val="accent6">
                                    <a:lumMod val="75000"/>
                                  </a:schemeClr>
                                </a:solidFill>
                                <a:latin typeface="Cambria Math" panose="02040503050406030204" pitchFamily="18" charset="0"/>
                              </a:rPr>
                            </m:ctrlPr>
                          </m:funcPr>
                          <m:fName>
                            <m:sSub>
                              <m:sSubPr>
                                <m:ctrlPr>
                                  <a:rPr lang="en-US" sz="2400" b="0" i="1" smtClean="0">
                                    <a:solidFill>
                                      <a:schemeClr val="accent6">
                                        <a:lumMod val="75000"/>
                                      </a:schemeClr>
                                    </a:solidFill>
                                    <a:latin typeface="Cambria Math" panose="02040503050406030204" pitchFamily="18" charset="0"/>
                                  </a:rPr>
                                </m:ctrlPr>
                              </m:sSubPr>
                              <m:e>
                                <m:r>
                                  <m:rPr>
                                    <m:sty m:val="p"/>
                                  </m:rPr>
                                  <a:rPr lang="en-US" sz="2400" b="0" i="0" smtClean="0">
                                    <a:solidFill>
                                      <a:schemeClr val="accent6">
                                        <a:lumMod val="75000"/>
                                      </a:schemeClr>
                                    </a:solidFill>
                                    <a:latin typeface="Cambria Math" panose="02040503050406030204" pitchFamily="18" charset="0"/>
                                  </a:rPr>
                                  <m:t>log</m:t>
                                </m:r>
                              </m:e>
                              <m:sub>
                                <m:r>
                                  <a:rPr lang="en-US" sz="2400" b="0" i="1" smtClean="0">
                                    <a:solidFill>
                                      <a:schemeClr val="accent6">
                                        <a:lumMod val="75000"/>
                                      </a:schemeClr>
                                    </a:solidFill>
                                    <a:latin typeface="Cambria Math" panose="02040503050406030204" pitchFamily="18" charset="0"/>
                                  </a:rPr>
                                  <m:t>2</m:t>
                                </m:r>
                              </m:sub>
                            </m:sSub>
                          </m:fName>
                          <m:e>
                            <m:f>
                              <m:fPr>
                                <m:ctrlPr>
                                  <a:rPr lang="en-US" sz="2400" b="0" i="1" smtClean="0">
                                    <a:solidFill>
                                      <a:schemeClr val="accent6">
                                        <a:lumMod val="75000"/>
                                      </a:schemeClr>
                                    </a:solidFill>
                                    <a:latin typeface="Cambria Math" panose="02040503050406030204" pitchFamily="18" charset="0"/>
                                  </a:rPr>
                                </m:ctrlPr>
                              </m:fPr>
                              <m:num>
                                <m:r>
                                  <a:rPr lang="en-US" sz="2400" b="0" i="1" smtClean="0">
                                    <a:solidFill>
                                      <a:schemeClr val="accent6">
                                        <a:lumMod val="75000"/>
                                      </a:schemeClr>
                                    </a:solidFill>
                                    <a:latin typeface="Cambria Math" panose="02040503050406030204" pitchFamily="18" charset="0"/>
                                  </a:rPr>
                                  <m:t>6</m:t>
                                </m:r>
                              </m:num>
                              <m:den>
                                <m:r>
                                  <a:rPr lang="en-US" sz="2400" b="0" i="1" smtClean="0">
                                    <a:solidFill>
                                      <a:schemeClr val="accent6">
                                        <a:lumMod val="75000"/>
                                      </a:schemeClr>
                                    </a:solidFill>
                                    <a:latin typeface="Cambria Math" panose="02040503050406030204" pitchFamily="18" charset="0"/>
                                  </a:rPr>
                                  <m:t>8</m:t>
                                </m:r>
                              </m:den>
                            </m:f>
                          </m:e>
                        </m:func>
                      </m:e>
                    </m:d>
                    <m:r>
                      <a:rPr lang="en-US" sz="2400" b="0" i="1" smtClean="0">
                        <a:solidFill>
                          <a:schemeClr val="accent6">
                            <a:lumMod val="75000"/>
                          </a:schemeClr>
                        </a:solidFill>
                        <a:latin typeface="Cambria Math" panose="02040503050406030204" pitchFamily="18" charset="0"/>
                      </a:rPr>
                      <m:t>−</m:t>
                    </m:r>
                    <m:d>
                      <m:dPr>
                        <m:ctrlPr>
                          <a:rPr lang="en-US" sz="2400" b="0" i="1" smtClean="0">
                            <a:solidFill>
                              <a:schemeClr val="accent6">
                                <a:lumMod val="75000"/>
                              </a:schemeClr>
                            </a:solidFill>
                            <a:latin typeface="Cambria Math" panose="02040503050406030204" pitchFamily="18" charset="0"/>
                          </a:rPr>
                        </m:ctrlPr>
                      </m:dPr>
                      <m:e>
                        <m:f>
                          <m:fPr>
                            <m:ctrlPr>
                              <a:rPr lang="en-US" sz="2400" b="0" i="1" smtClean="0">
                                <a:solidFill>
                                  <a:schemeClr val="accent6">
                                    <a:lumMod val="75000"/>
                                  </a:schemeClr>
                                </a:solidFill>
                                <a:latin typeface="Cambria Math" panose="02040503050406030204" pitchFamily="18" charset="0"/>
                              </a:rPr>
                            </m:ctrlPr>
                          </m:fPr>
                          <m:num>
                            <m:r>
                              <a:rPr lang="en-US" sz="2400" b="0" i="1" smtClean="0">
                                <a:solidFill>
                                  <a:schemeClr val="accent6">
                                    <a:lumMod val="75000"/>
                                  </a:schemeClr>
                                </a:solidFill>
                                <a:latin typeface="Cambria Math" panose="02040503050406030204" pitchFamily="18" charset="0"/>
                              </a:rPr>
                              <m:t>1</m:t>
                            </m:r>
                          </m:num>
                          <m:den>
                            <m:r>
                              <a:rPr lang="en-US" sz="2400" b="0" i="1" smtClean="0">
                                <a:solidFill>
                                  <a:schemeClr val="accent6">
                                    <a:lumMod val="75000"/>
                                  </a:schemeClr>
                                </a:solidFill>
                                <a:latin typeface="Cambria Math" panose="02040503050406030204" pitchFamily="18" charset="0"/>
                              </a:rPr>
                              <m:t>2</m:t>
                            </m:r>
                          </m:den>
                        </m:f>
                        <m:d>
                          <m:dPr>
                            <m:ctrlPr>
                              <a:rPr lang="en-US" sz="2400" b="0" i="1" smtClean="0">
                                <a:solidFill>
                                  <a:schemeClr val="accent6">
                                    <a:lumMod val="75000"/>
                                  </a:schemeClr>
                                </a:solidFill>
                                <a:latin typeface="Cambria Math" panose="02040503050406030204" pitchFamily="18" charset="0"/>
                              </a:rPr>
                            </m:ctrlPr>
                          </m:dPr>
                          <m:e>
                            <m:r>
                              <a:rPr lang="en-US" sz="2400" b="0" i="1" smtClean="0">
                                <a:solidFill>
                                  <a:schemeClr val="accent6">
                                    <a:lumMod val="75000"/>
                                  </a:schemeClr>
                                </a:solidFill>
                                <a:latin typeface="Cambria Math" panose="02040503050406030204" pitchFamily="18" charset="0"/>
                              </a:rPr>
                              <m:t>1</m:t>
                            </m:r>
                          </m:e>
                        </m:d>
                        <m:r>
                          <a:rPr lang="en-US" sz="2400" b="0" i="1" smtClean="0">
                            <a:solidFill>
                              <a:schemeClr val="accent6">
                                <a:lumMod val="75000"/>
                              </a:schemeClr>
                            </a:solidFill>
                            <a:latin typeface="Cambria Math" panose="02040503050406030204" pitchFamily="18" charset="0"/>
                          </a:rPr>
                          <m:t>−</m:t>
                        </m:r>
                        <m:f>
                          <m:fPr>
                            <m:ctrlPr>
                              <a:rPr lang="en-US" sz="2400" b="0" i="1" smtClean="0">
                                <a:solidFill>
                                  <a:schemeClr val="accent6">
                                    <a:lumMod val="75000"/>
                                  </a:schemeClr>
                                </a:solidFill>
                                <a:latin typeface="Cambria Math" panose="02040503050406030204" pitchFamily="18" charset="0"/>
                              </a:rPr>
                            </m:ctrlPr>
                          </m:fPr>
                          <m:num>
                            <m:r>
                              <a:rPr lang="en-US" sz="2400" b="0" i="1" smtClean="0">
                                <a:solidFill>
                                  <a:schemeClr val="accent6">
                                    <a:lumMod val="75000"/>
                                  </a:schemeClr>
                                </a:solidFill>
                                <a:latin typeface="Cambria Math" panose="02040503050406030204" pitchFamily="18" charset="0"/>
                              </a:rPr>
                              <m:t>1</m:t>
                            </m:r>
                          </m:num>
                          <m:den>
                            <m:r>
                              <a:rPr lang="en-US" sz="2400" b="0" i="1" smtClean="0">
                                <a:solidFill>
                                  <a:schemeClr val="accent6">
                                    <a:lumMod val="75000"/>
                                  </a:schemeClr>
                                </a:solidFill>
                                <a:latin typeface="Cambria Math" panose="02040503050406030204" pitchFamily="18" charset="0"/>
                              </a:rPr>
                              <m:t>2</m:t>
                            </m:r>
                          </m:den>
                        </m:f>
                        <m:d>
                          <m:dPr>
                            <m:ctrlPr>
                              <a:rPr lang="en-US" sz="2400" b="0" i="1" smtClean="0">
                                <a:solidFill>
                                  <a:schemeClr val="accent6">
                                    <a:lumMod val="75000"/>
                                  </a:schemeClr>
                                </a:solidFill>
                                <a:latin typeface="Cambria Math" panose="02040503050406030204" pitchFamily="18" charset="0"/>
                              </a:rPr>
                            </m:ctrlPr>
                          </m:dPr>
                          <m:e>
                            <m:r>
                              <a:rPr lang="en-US" sz="2400" b="0" i="1" smtClean="0">
                                <a:solidFill>
                                  <a:schemeClr val="accent6">
                                    <a:lumMod val="75000"/>
                                  </a:schemeClr>
                                </a:solidFill>
                                <a:latin typeface="Cambria Math" panose="02040503050406030204" pitchFamily="18" charset="0"/>
                              </a:rPr>
                              <m:t>0</m:t>
                            </m:r>
                          </m:e>
                        </m:d>
                      </m:e>
                    </m:d>
                    <m:r>
                      <a:rPr lang="en-US" sz="2400" b="0" i="1" smtClean="0">
                        <a:solidFill>
                          <a:schemeClr val="accent6">
                            <a:lumMod val="75000"/>
                          </a:schemeClr>
                        </a:solidFill>
                        <a:latin typeface="Cambria Math" panose="02040503050406030204" pitchFamily="18" charset="0"/>
                      </a:rPr>
                      <m:t>≈0.31</m:t>
                    </m:r>
                  </m:oMath>
                </a14:m>
                <a:endParaRPr lang="en-US" sz="2400" dirty="0">
                  <a:solidFill>
                    <a:schemeClr val="tx1">
                      <a:lumMod val="65000"/>
                      <a:lumOff val="35000"/>
                    </a:schemeClr>
                  </a:solidFill>
                </a:endParaRPr>
              </a:p>
            </p:txBody>
          </p:sp>
        </mc:Choice>
        <mc:Fallback xmlns="">
          <p:sp>
            <p:nvSpPr>
              <p:cNvPr id="23" name="TextBox 22">
                <a:extLst>
                  <a:ext uri="{FF2B5EF4-FFF2-40B4-BE49-F238E27FC236}">
                    <a16:creationId xmlns:a16="http://schemas.microsoft.com/office/drawing/2014/main" id="{61CF53FD-7946-9526-E2AC-6D0B673452A5}"/>
                  </a:ext>
                </a:extLst>
              </p:cNvPr>
              <p:cNvSpPr txBox="1">
                <a:spLocks noRot="1" noChangeAspect="1" noMove="1" noResize="1" noEditPoints="1" noAdjustHandles="1" noChangeArrowheads="1" noChangeShapeType="1" noTextEdit="1"/>
              </p:cNvSpPr>
              <p:nvPr/>
            </p:nvSpPr>
            <p:spPr>
              <a:xfrm>
                <a:off x="3067258" y="6059264"/>
                <a:ext cx="8739304" cy="745460"/>
              </a:xfrm>
              <a:prstGeom prst="rect">
                <a:avLst/>
              </a:prstGeom>
              <a:blipFill>
                <a:blip r:embed="rId7"/>
                <a:stretch>
                  <a:fillRect l="-1016"/>
                </a:stretch>
              </a:blipFill>
            </p:spPr>
            <p:txBody>
              <a:bodyPr/>
              <a:lstStyle/>
              <a:p>
                <a:r>
                  <a:rPr lang="en-US">
                    <a:noFill/>
                  </a:rPr>
                  <a:t> </a:t>
                </a:r>
              </a:p>
            </p:txBody>
          </p:sp>
        </mc:Fallback>
      </mc:AlternateContent>
    </p:spTree>
    <p:extLst>
      <p:ext uri="{BB962C8B-B14F-4D97-AF65-F5344CB8AC3E}">
        <p14:creationId xmlns:p14="http://schemas.microsoft.com/office/powerpoint/2010/main" val="23731547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CD1E15-E27A-4AF4-6C08-AF0E8A854E22}"/>
              </a:ext>
            </a:extLst>
          </p:cNvPr>
          <p:cNvSpPr>
            <a:spLocks noGrp="1"/>
          </p:cNvSpPr>
          <p:nvPr>
            <p:ph type="title"/>
          </p:nvPr>
        </p:nvSpPr>
        <p:spPr/>
        <p:txBody>
          <a:bodyPr/>
          <a:lstStyle/>
          <a:p>
            <a:br>
              <a:rPr lang="en-US" dirty="0"/>
            </a:br>
            <a:r>
              <a:rPr lang="en-US" dirty="0"/>
              <a:t>Decision Stumps: Questions</a:t>
            </a:r>
            <a:br>
              <a:rPr lang="en-US" dirty="0"/>
            </a:br>
            <a:endParaRPr lang="en-US" dirty="0"/>
          </a:p>
        </p:txBody>
      </p:sp>
      <p:sp>
        <p:nvSpPr>
          <p:cNvPr id="3" name="Content Placeholder 2">
            <a:extLst>
              <a:ext uri="{FF2B5EF4-FFF2-40B4-BE49-F238E27FC236}">
                <a16:creationId xmlns:a16="http://schemas.microsoft.com/office/drawing/2014/main" id="{9B8AF153-7163-6854-52BC-BB61FAFF6A9F}"/>
              </a:ext>
            </a:extLst>
          </p:cNvPr>
          <p:cNvSpPr>
            <a:spLocks noGrp="1"/>
          </p:cNvSpPr>
          <p:nvPr>
            <p:ph idx="1"/>
          </p:nvPr>
        </p:nvSpPr>
        <p:spPr>
          <a:xfrm>
            <a:off x="3869267" y="864108"/>
            <a:ext cx="7775045" cy="5120640"/>
          </a:xfrm>
        </p:spPr>
        <p:txBody>
          <a:bodyPr>
            <a:noAutofit/>
          </a:bodyPr>
          <a:lstStyle/>
          <a:p>
            <a:pPr marL="457200" indent="-457200">
              <a:buFont typeface="+mj-lt"/>
              <a:buAutoNum type="arabicPeriod"/>
            </a:pPr>
            <a:r>
              <a:rPr lang="en-US" dirty="0"/>
              <a:t>How can we pick which feature to split on?</a:t>
            </a:r>
          </a:p>
          <a:p>
            <a:pPr marL="457200" indent="-457200">
              <a:buFont typeface="+mj-lt"/>
              <a:buAutoNum type="arabicPeriod"/>
            </a:pPr>
            <a:endParaRPr lang="en-US" dirty="0"/>
          </a:p>
          <a:p>
            <a:pPr marL="457200" indent="-457200">
              <a:buFont typeface="+mj-lt"/>
              <a:buAutoNum type="arabicPeriod"/>
            </a:pPr>
            <a:r>
              <a:rPr lang="en-US" dirty="0"/>
              <a:t>Why stop at just one feature?</a:t>
            </a:r>
          </a:p>
        </p:txBody>
      </p:sp>
    </p:spTree>
    <p:extLst>
      <p:ext uri="{BB962C8B-B14F-4D97-AF65-F5344CB8AC3E}">
        <p14:creationId xmlns:p14="http://schemas.microsoft.com/office/powerpoint/2010/main" val="18661093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BB695F0-6642-0DF6-A044-819D79701940}"/>
              </a:ext>
            </a:extLst>
          </p:cNvPr>
          <p:cNvSpPr/>
          <p:nvPr/>
        </p:nvSpPr>
        <p:spPr>
          <a:xfrm>
            <a:off x="2132513" y="254508"/>
            <a:ext cx="1659576" cy="6339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6CD1E15-E27A-4AF4-6C08-AF0E8A854E22}"/>
              </a:ext>
            </a:extLst>
          </p:cNvPr>
          <p:cNvSpPr>
            <a:spLocks noGrp="1"/>
          </p:cNvSpPr>
          <p:nvPr>
            <p:ph type="title"/>
          </p:nvPr>
        </p:nvSpPr>
        <p:spPr/>
        <p:txBody>
          <a:bodyPr/>
          <a:lstStyle/>
          <a:p>
            <a:r>
              <a:rPr lang="en-US" dirty="0"/>
              <a:t>From </a:t>
            </a:r>
            <a:br>
              <a:rPr lang="en-US" dirty="0"/>
            </a:br>
            <a:r>
              <a:rPr lang="en-US" dirty="0"/>
              <a:t>Decision Stump </a:t>
            </a:r>
            <a:br>
              <a:rPr lang="en-US" dirty="0"/>
            </a:br>
            <a:r>
              <a:rPr lang="en-US" dirty="0"/>
              <a:t>…</a:t>
            </a:r>
            <a:br>
              <a:rPr lang="en-US" dirty="0"/>
            </a:br>
            <a:br>
              <a:rPr lang="en-US" dirty="0"/>
            </a:br>
            <a:endParaRPr lang="en-US" dirty="0"/>
          </a:p>
        </p:txBody>
      </p:sp>
      <mc:AlternateContent xmlns:mc="http://schemas.openxmlformats.org/markup-compatibility/2006" xmlns:a14="http://schemas.microsoft.com/office/drawing/2010/main">
        <mc:Choice Requires="a14">
          <p:graphicFrame>
            <p:nvGraphicFramePr>
              <p:cNvPr id="18" name="Table 17">
                <a:extLst>
                  <a:ext uri="{FF2B5EF4-FFF2-40B4-BE49-F238E27FC236}">
                    <a16:creationId xmlns:a16="http://schemas.microsoft.com/office/drawing/2014/main" id="{8EC02839-0BA2-7238-1893-E0117DBA652F}"/>
                  </a:ext>
                </a:extLst>
              </p:cNvPr>
              <p:cNvGraphicFramePr>
                <a:graphicFrameLocks noGrp="1"/>
              </p:cNvGraphicFramePr>
              <p:nvPr>
                <p:extLst>
                  <p:ext uri="{D42A27DB-BD31-4B8C-83A1-F6EECF244321}">
                    <p14:modId xmlns:p14="http://schemas.microsoft.com/office/powerpoint/2010/main" val="1925912135"/>
                  </p:ext>
                </p:extLst>
              </p:nvPr>
            </p:nvGraphicFramePr>
            <p:xfrm>
              <a:off x="2242797" y="2014220"/>
              <a:ext cx="4913313" cy="2768600"/>
            </p:xfrm>
            <a:graphic>
              <a:graphicData uri="http://schemas.openxmlformats.org/drawingml/2006/table">
                <a:tbl>
                  <a:tblPr firstRow="1" bandRow="1">
                    <a:tableStyleId>{5C22544A-7EE6-4342-B048-85BDC9FD1C3A}</a:tableStyleId>
                  </a:tblPr>
                  <a:tblGrid>
                    <a:gridCol w="913130">
                      <a:extLst>
                        <a:ext uri="{9D8B030D-6E8A-4147-A177-3AD203B41FA5}">
                          <a16:colId xmlns:a16="http://schemas.microsoft.com/office/drawing/2014/main" val="1903493134"/>
                        </a:ext>
                      </a:extLst>
                    </a:gridCol>
                    <a:gridCol w="1584960">
                      <a:extLst>
                        <a:ext uri="{9D8B030D-6E8A-4147-A177-3AD203B41FA5}">
                          <a16:colId xmlns:a16="http://schemas.microsoft.com/office/drawing/2014/main" val="3781185724"/>
                        </a:ext>
                      </a:extLst>
                    </a:gridCol>
                    <a:gridCol w="1357630">
                      <a:extLst>
                        <a:ext uri="{9D8B030D-6E8A-4147-A177-3AD203B41FA5}">
                          <a16:colId xmlns:a16="http://schemas.microsoft.com/office/drawing/2014/main" val="396712265"/>
                        </a:ext>
                      </a:extLst>
                    </a:gridCol>
                    <a:gridCol w="1057593">
                      <a:extLst>
                        <a:ext uri="{9D8B030D-6E8A-4147-A177-3AD203B41FA5}">
                          <a16:colId xmlns:a16="http://schemas.microsoft.com/office/drawing/2014/main" val="2690749147"/>
                        </a:ext>
                      </a:extLst>
                    </a:gridCol>
                  </a:tblGrid>
                  <a:tr h="370840">
                    <a:tc>
                      <a:txBody>
                        <a:bodyPr/>
                        <a:lstStyle/>
                        <a:p>
                          <a:pPr algn="l"/>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oMath>
                            </m:oMathPara>
                          </a14:m>
                          <a:br>
                            <a:rPr lang="en-US" b="0" dirty="0"/>
                          </a:br>
                          <a:r>
                            <a:rPr lang="en-US" b="0" dirty="0"/>
                            <a:t>Family</a:t>
                          </a:r>
                          <a:br>
                            <a:rPr lang="en-US" b="0" dirty="0"/>
                          </a:br>
                          <a:r>
                            <a:rPr lang="en-US" b="0" dirty="0"/>
                            <a:t>History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oMath>
                            </m:oMathPara>
                          </a14:m>
                          <a:br>
                            <a:rPr lang="en-US" b="0" dirty="0"/>
                          </a:br>
                          <a:r>
                            <a:rPr lang="en-US" b="0" dirty="0"/>
                            <a:t>Resting Blood </a:t>
                          </a:r>
                          <a:br>
                            <a:rPr lang="en-US" b="0" dirty="0"/>
                          </a:br>
                          <a:r>
                            <a:rPr lang="en-US" b="0" dirty="0"/>
                            <a:t>Pressure</a:t>
                          </a:r>
                        </a:p>
                      </a:txBody>
                      <a:tcPr/>
                    </a:tc>
                    <a:tc>
                      <a:txBody>
                        <a:bodyPr/>
                        <a:lstStyle/>
                        <a:p>
                          <a:pPr algn="l"/>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3</m:t>
                                    </m:r>
                                  </m:sub>
                                </m:sSub>
                              </m:oMath>
                            </m:oMathPara>
                          </a14:m>
                          <a:br>
                            <a:rPr lang="en-US" b="0" dirty="0"/>
                          </a:br>
                          <a:r>
                            <a:rPr lang="en-US" b="0" dirty="0"/>
                            <a:t>Cholesterol </a:t>
                          </a:r>
                        </a:p>
                      </a:txBody>
                      <a:tcPr/>
                    </a:tc>
                    <a:tc>
                      <a:txBody>
                        <a:bodyPr/>
                        <a:lstStyle/>
                        <a:p>
                          <a:pPr algn="l"/>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oMath>
                            </m:oMathPara>
                          </a14:m>
                          <a:br>
                            <a:rPr lang="en-US" b="0" dirty="0"/>
                          </a:br>
                          <a:r>
                            <a:rPr lang="en-US" b="0" dirty="0"/>
                            <a:t>Heart </a:t>
                          </a:r>
                          <a:br>
                            <a:rPr lang="en-US" b="0" dirty="0"/>
                          </a:br>
                          <a:r>
                            <a:rPr lang="en-US" b="0" dirty="0"/>
                            <a:t>Disease?</a:t>
                          </a:r>
                        </a:p>
                      </a:txBody>
                      <a:tcPr/>
                    </a:tc>
                    <a:extLst>
                      <a:ext uri="{0D108BD9-81ED-4DB2-BD59-A6C34878D82A}">
                        <a16:rowId xmlns:a16="http://schemas.microsoft.com/office/drawing/2014/main" val="1972879359"/>
                      </a:ext>
                    </a:extLst>
                  </a:tr>
                  <a:tr h="370840">
                    <a:tc>
                      <a:txBody>
                        <a:bodyPr/>
                        <a:lstStyle/>
                        <a:p>
                          <a:r>
                            <a:rPr lang="en-US" b="0" dirty="0"/>
                            <a:t>Yes</a:t>
                          </a:r>
                        </a:p>
                      </a:txBody>
                      <a:tcPr/>
                    </a:tc>
                    <a:tc>
                      <a:txBody>
                        <a:bodyPr/>
                        <a:lstStyle/>
                        <a:p>
                          <a:r>
                            <a:rPr lang="en-US" b="0" dirty="0"/>
                            <a:t>Low</a:t>
                          </a:r>
                        </a:p>
                      </a:txBody>
                      <a:tcPr/>
                    </a:tc>
                    <a:tc>
                      <a:txBody>
                        <a:bodyPr/>
                        <a:lstStyle/>
                        <a:p>
                          <a:r>
                            <a:rPr lang="en-US" b="0" dirty="0"/>
                            <a:t>Normal</a:t>
                          </a:r>
                        </a:p>
                      </a:txBody>
                      <a:tcPr/>
                    </a:tc>
                    <a:tc>
                      <a:txBody>
                        <a:bodyPr/>
                        <a:lstStyle/>
                        <a:p>
                          <a:r>
                            <a:rPr lang="en-US" b="0"/>
                            <a:t>No</a:t>
                          </a:r>
                          <a:endParaRPr lang="en-US" b="0" dirty="0"/>
                        </a:p>
                      </a:txBody>
                      <a:tcPr/>
                    </a:tc>
                    <a:extLst>
                      <a:ext uri="{0D108BD9-81ED-4DB2-BD59-A6C34878D82A}">
                        <a16:rowId xmlns:a16="http://schemas.microsoft.com/office/drawing/2014/main" val="2650378158"/>
                      </a:ext>
                    </a:extLst>
                  </a:tr>
                  <a:tr h="370840">
                    <a:tc>
                      <a:txBody>
                        <a:bodyPr/>
                        <a:lstStyle/>
                        <a:p>
                          <a:r>
                            <a:rPr lang="en-US" b="0"/>
                            <a:t>No</a:t>
                          </a:r>
                          <a:endParaRPr lang="en-US" b="0" dirty="0"/>
                        </a:p>
                      </a:txBody>
                      <a:tcPr/>
                    </a:tc>
                    <a:tc>
                      <a:txBody>
                        <a:bodyPr/>
                        <a:lstStyle/>
                        <a:p>
                          <a:r>
                            <a:rPr lang="en-US" b="0" dirty="0"/>
                            <a:t>Medium</a:t>
                          </a:r>
                        </a:p>
                      </a:txBody>
                      <a:tcPr/>
                    </a:tc>
                    <a:tc>
                      <a:txBody>
                        <a:bodyPr/>
                        <a:lstStyle/>
                        <a:p>
                          <a:r>
                            <a:rPr lang="en-US" b="0" dirty="0"/>
                            <a:t>Normal</a:t>
                          </a:r>
                        </a:p>
                      </a:txBody>
                      <a:tcPr/>
                    </a:tc>
                    <a:tc>
                      <a:txBody>
                        <a:bodyPr/>
                        <a:lstStyle/>
                        <a:p>
                          <a:r>
                            <a:rPr lang="en-US" b="0" dirty="0"/>
                            <a:t>No</a:t>
                          </a:r>
                        </a:p>
                      </a:txBody>
                      <a:tcPr/>
                    </a:tc>
                    <a:extLst>
                      <a:ext uri="{0D108BD9-81ED-4DB2-BD59-A6C34878D82A}">
                        <a16:rowId xmlns:a16="http://schemas.microsoft.com/office/drawing/2014/main" val="3133957648"/>
                      </a:ext>
                    </a:extLst>
                  </a:tr>
                  <a:tr h="370840">
                    <a:tc>
                      <a:txBody>
                        <a:bodyPr/>
                        <a:lstStyle/>
                        <a:p>
                          <a:r>
                            <a:rPr lang="en-US" b="0"/>
                            <a:t>No</a:t>
                          </a:r>
                          <a:endParaRPr lang="en-US" b="0" dirty="0"/>
                        </a:p>
                      </a:txBody>
                      <a:tcPr/>
                    </a:tc>
                    <a:tc>
                      <a:txBody>
                        <a:bodyPr/>
                        <a:lstStyle/>
                        <a:p>
                          <a:r>
                            <a:rPr lang="en-US" b="0" dirty="0"/>
                            <a:t>Low</a:t>
                          </a:r>
                        </a:p>
                      </a:txBody>
                      <a:tcPr/>
                    </a:tc>
                    <a:tc>
                      <a:txBody>
                        <a:bodyPr/>
                        <a:lstStyle/>
                        <a:p>
                          <a:r>
                            <a:rPr lang="en-US" b="0" dirty="0"/>
                            <a:t>Abnormal</a:t>
                          </a:r>
                        </a:p>
                      </a:txBody>
                      <a:tcPr/>
                    </a:tc>
                    <a:tc>
                      <a:txBody>
                        <a:bodyPr/>
                        <a:lstStyle/>
                        <a:p>
                          <a:r>
                            <a:rPr lang="en-US" b="0" dirty="0"/>
                            <a:t>Yes</a:t>
                          </a:r>
                        </a:p>
                      </a:txBody>
                      <a:tcPr/>
                    </a:tc>
                    <a:extLst>
                      <a:ext uri="{0D108BD9-81ED-4DB2-BD59-A6C34878D82A}">
                        <a16:rowId xmlns:a16="http://schemas.microsoft.com/office/drawing/2014/main" val="2335149944"/>
                      </a:ext>
                    </a:extLst>
                  </a:tr>
                  <a:tr h="370840">
                    <a:tc>
                      <a:txBody>
                        <a:bodyPr/>
                        <a:lstStyle/>
                        <a:p>
                          <a:r>
                            <a:rPr lang="en-US" b="0"/>
                            <a:t>Yes</a:t>
                          </a:r>
                          <a:endParaRPr lang="en-US" b="0" dirty="0"/>
                        </a:p>
                      </a:txBody>
                      <a:tcPr/>
                    </a:tc>
                    <a:tc>
                      <a:txBody>
                        <a:bodyPr/>
                        <a:lstStyle/>
                        <a:p>
                          <a:r>
                            <a:rPr lang="en-US" b="0" dirty="0"/>
                            <a:t>Medium</a:t>
                          </a:r>
                        </a:p>
                      </a:txBody>
                      <a:tcPr/>
                    </a:tc>
                    <a:tc>
                      <a:txBody>
                        <a:bodyPr/>
                        <a:lstStyle/>
                        <a:p>
                          <a:r>
                            <a:rPr lang="en-US" b="0" dirty="0"/>
                            <a:t>Normal</a:t>
                          </a:r>
                        </a:p>
                      </a:txBody>
                      <a:tcPr/>
                    </a:tc>
                    <a:tc>
                      <a:txBody>
                        <a:bodyPr/>
                        <a:lstStyle/>
                        <a:p>
                          <a:r>
                            <a:rPr lang="en-US" b="0" dirty="0"/>
                            <a:t>Yes</a:t>
                          </a:r>
                        </a:p>
                      </a:txBody>
                      <a:tcPr/>
                    </a:tc>
                    <a:extLst>
                      <a:ext uri="{0D108BD9-81ED-4DB2-BD59-A6C34878D82A}">
                        <a16:rowId xmlns:a16="http://schemas.microsoft.com/office/drawing/2014/main" val="566679213"/>
                      </a:ext>
                    </a:extLst>
                  </a:tr>
                  <a:tr h="370840">
                    <a:tc>
                      <a:txBody>
                        <a:bodyPr/>
                        <a:lstStyle/>
                        <a:p>
                          <a:r>
                            <a:rPr lang="en-US" b="0" dirty="0"/>
                            <a:t>Yes</a:t>
                          </a:r>
                        </a:p>
                      </a:txBody>
                      <a:tcPr/>
                    </a:tc>
                    <a:tc>
                      <a:txBody>
                        <a:bodyPr/>
                        <a:lstStyle/>
                        <a:p>
                          <a:r>
                            <a:rPr lang="en-US" b="0" dirty="0"/>
                            <a:t>High</a:t>
                          </a:r>
                        </a:p>
                      </a:txBody>
                      <a:tcPr/>
                    </a:tc>
                    <a:tc>
                      <a:txBody>
                        <a:bodyPr/>
                        <a:lstStyle/>
                        <a:p>
                          <a:r>
                            <a:rPr lang="en-US" b="0" dirty="0"/>
                            <a:t>Abnormal</a:t>
                          </a:r>
                        </a:p>
                      </a:txBody>
                      <a:tcPr/>
                    </a:tc>
                    <a:tc>
                      <a:txBody>
                        <a:bodyPr/>
                        <a:lstStyle/>
                        <a:p>
                          <a:r>
                            <a:rPr lang="en-US" b="0" dirty="0"/>
                            <a:t>Yes</a:t>
                          </a:r>
                        </a:p>
                      </a:txBody>
                      <a:tcPr/>
                    </a:tc>
                    <a:extLst>
                      <a:ext uri="{0D108BD9-81ED-4DB2-BD59-A6C34878D82A}">
                        <a16:rowId xmlns:a16="http://schemas.microsoft.com/office/drawing/2014/main" val="770182371"/>
                      </a:ext>
                    </a:extLst>
                  </a:tr>
                </a:tbl>
              </a:graphicData>
            </a:graphic>
          </p:graphicFrame>
        </mc:Choice>
        <mc:Fallback xmlns="">
          <p:graphicFrame>
            <p:nvGraphicFramePr>
              <p:cNvPr id="18" name="Table 17">
                <a:extLst>
                  <a:ext uri="{FF2B5EF4-FFF2-40B4-BE49-F238E27FC236}">
                    <a16:creationId xmlns:a16="http://schemas.microsoft.com/office/drawing/2014/main" id="{8EC02839-0BA2-7238-1893-E0117DBA652F}"/>
                  </a:ext>
                </a:extLst>
              </p:cNvPr>
              <p:cNvGraphicFramePr>
                <a:graphicFrameLocks noGrp="1"/>
              </p:cNvGraphicFramePr>
              <p:nvPr>
                <p:extLst>
                  <p:ext uri="{D42A27DB-BD31-4B8C-83A1-F6EECF244321}">
                    <p14:modId xmlns:p14="http://schemas.microsoft.com/office/powerpoint/2010/main" val="1925912135"/>
                  </p:ext>
                </p:extLst>
              </p:nvPr>
            </p:nvGraphicFramePr>
            <p:xfrm>
              <a:off x="2242797" y="2014220"/>
              <a:ext cx="4913313" cy="2768600"/>
            </p:xfrm>
            <a:graphic>
              <a:graphicData uri="http://schemas.openxmlformats.org/drawingml/2006/table">
                <a:tbl>
                  <a:tblPr firstRow="1" bandRow="1">
                    <a:tableStyleId>{5C22544A-7EE6-4342-B048-85BDC9FD1C3A}</a:tableStyleId>
                  </a:tblPr>
                  <a:tblGrid>
                    <a:gridCol w="913130">
                      <a:extLst>
                        <a:ext uri="{9D8B030D-6E8A-4147-A177-3AD203B41FA5}">
                          <a16:colId xmlns:a16="http://schemas.microsoft.com/office/drawing/2014/main" val="1903493134"/>
                        </a:ext>
                      </a:extLst>
                    </a:gridCol>
                    <a:gridCol w="1584960">
                      <a:extLst>
                        <a:ext uri="{9D8B030D-6E8A-4147-A177-3AD203B41FA5}">
                          <a16:colId xmlns:a16="http://schemas.microsoft.com/office/drawing/2014/main" val="3781185724"/>
                        </a:ext>
                      </a:extLst>
                    </a:gridCol>
                    <a:gridCol w="1357630">
                      <a:extLst>
                        <a:ext uri="{9D8B030D-6E8A-4147-A177-3AD203B41FA5}">
                          <a16:colId xmlns:a16="http://schemas.microsoft.com/office/drawing/2014/main" val="396712265"/>
                        </a:ext>
                      </a:extLst>
                    </a:gridCol>
                    <a:gridCol w="1057593">
                      <a:extLst>
                        <a:ext uri="{9D8B030D-6E8A-4147-A177-3AD203B41FA5}">
                          <a16:colId xmlns:a16="http://schemas.microsoft.com/office/drawing/2014/main" val="2690749147"/>
                        </a:ext>
                      </a:extLst>
                    </a:gridCol>
                  </a:tblGrid>
                  <a:tr h="914400">
                    <a:tc>
                      <a:txBody>
                        <a:bodyPr/>
                        <a:lstStyle/>
                        <a:p>
                          <a:endParaRPr lang="en-US"/>
                        </a:p>
                      </a:txBody>
                      <a:tcPr>
                        <a:blipFill>
                          <a:blip r:embed="rId3"/>
                          <a:stretch>
                            <a:fillRect l="-1389" t="-1389" r="-441667" b="-213889"/>
                          </a:stretch>
                        </a:blipFill>
                      </a:tcPr>
                    </a:tc>
                    <a:tc>
                      <a:txBody>
                        <a:bodyPr/>
                        <a:lstStyle/>
                        <a:p>
                          <a:endParaRPr lang="en-US"/>
                        </a:p>
                      </a:txBody>
                      <a:tcPr>
                        <a:blipFill>
                          <a:blip r:embed="rId3"/>
                          <a:stretch>
                            <a:fillRect l="-58400" t="-1389" r="-154400" b="-213889"/>
                          </a:stretch>
                        </a:blipFill>
                      </a:tcPr>
                    </a:tc>
                    <a:tc>
                      <a:txBody>
                        <a:bodyPr/>
                        <a:lstStyle/>
                        <a:p>
                          <a:endParaRPr lang="en-US"/>
                        </a:p>
                      </a:txBody>
                      <a:tcPr>
                        <a:blipFill>
                          <a:blip r:embed="rId3"/>
                          <a:stretch>
                            <a:fillRect l="-185047" t="-1389" r="-80374" b="-213889"/>
                          </a:stretch>
                        </a:blipFill>
                      </a:tcPr>
                    </a:tc>
                    <a:tc>
                      <a:txBody>
                        <a:bodyPr/>
                        <a:lstStyle/>
                        <a:p>
                          <a:endParaRPr lang="en-US"/>
                        </a:p>
                      </a:txBody>
                      <a:tcPr>
                        <a:blipFill>
                          <a:blip r:embed="rId3"/>
                          <a:stretch>
                            <a:fillRect l="-363095" t="-1389" r="-2381" b="-213889"/>
                          </a:stretch>
                        </a:blipFill>
                      </a:tcPr>
                    </a:tc>
                    <a:extLst>
                      <a:ext uri="{0D108BD9-81ED-4DB2-BD59-A6C34878D82A}">
                        <a16:rowId xmlns:a16="http://schemas.microsoft.com/office/drawing/2014/main" val="1972879359"/>
                      </a:ext>
                    </a:extLst>
                  </a:tr>
                  <a:tr h="370840">
                    <a:tc>
                      <a:txBody>
                        <a:bodyPr/>
                        <a:lstStyle/>
                        <a:p>
                          <a:r>
                            <a:rPr lang="en-US" b="0" dirty="0"/>
                            <a:t>Yes</a:t>
                          </a:r>
                        </a:p>
                      </a:txBody>
                      <a:tcPr/>
                    </a:tc>
                    <a:tc>
                      <a:txBody>
                        <a:bodyPr/>
                        <a:lstStyle/>
                        <a:p>
                          <a:r>
                            <a:rPr lang="en-US" b="0" dirty="0"/>
                            <a:t>Low</a:t>
                          </a:r>
                        </a:p>
                      </a:txBody>
                      <a:tcPr/>
                    </a:tc>
                    <a:tc>
                      <a:txBody>
                        <a:bodyPr/>
                        <a:lstStyle/>
                        <a:p>
                          <a:r>
                            <a:rPr lang="en-US" b="0" dirty="0"/>
                            <a:t>Normal</a:t>
                          </a:r>
                        </a:p>
                      </a:txBody>
                      <a:tcPr/>
                    </a:tc>
                    <a:tc>
                      <a:txBody>
                        <a:bodyPr/>
                        <a:lstStyle/>
                        <a:p>
                          <a:r>
                            <a:rPr lang="en-US" b="0"/>
                            <a:t>No</a:t>
                          </a:r>
                          <a:endParaRPr lang="en-US" b="0" dirty="0"/>
                        </a:p>
                      </a:txBody>
                      <a:tcPr/>
                    </a:tc>
                    <a:extLst>
                      <a:ext uri="{0D108BD9-81ED-4DB2-BD59-A6C34878D82A}">
                        <a16:rowId xmlns:a16="http://schemas.microsoft.com/office/drawing/2014/main" val="2650378158"/>
                      </a:ext>
                    </a:extLst>
                  </a:tr>
                  <a:tr h="370840">
                    <a:tc>
                      <a:txBody>
                        <a:bodyPr/>
                        <a:lstStyle/>
                        <a:p>
                          <a:r>
                            <a:rPr lang="en-US" b="0"/>
                            <a:t>No</a:t>
                          </a:r>
                          <a:endParaRPr lang="en-US" b="0" dirty="0"/>
                        </a:p>
                      </a:txBody>
                      <a:tcPr/>
                    </a:tc>
                    <a:tc>
                      <a:txBody>
                        <a:bodyPr/>
                        <a:lstStyle/>
                        <a:p>
                          <a:r>
                            <a:rPr lang="en-US" b="0" dirty="0"/>
                            <a:t>Medium</a:t>
                          </a:r>
                        </a:p>
                      </a:txBody>
                      <a:tcPr/>
                    </a:tc>
                    <a:tc>
                      <a:txBody>
                        <a:bodyPr/>
                        <a:lstStyle/>
                        <a:p>
                          <a:r>
                            <a:rPr lang="en-US" b="0" dirty="0"/>
                            <a:t>Normal</a:t>
                          </a:r>
                        </a:p>
                      </a:txBody>
                      <a:tcPr/>
                    </a:tc>
                    <a:tc>
                      <a:txBody>
                        <a:bodyPr/>
                        <a:lstStyle/>
                        <a:p>
                          <a:r>
                            <a:rPr lang="en-US" b="0" dirty="0"/>
                            <a:t>No</a:t>
                          </a:r>
                        </a:p>
                      </a:txBody>
                      <a:tcPr/>
                    </a:tc>
                    <a:extLst>
                      <a:ext uri="{0D108BD9-81ED-4DB2-BD59-A6C34878D82A}">
                        <a16:rowId xmlns:a16="http://schemas.microsoft.com/office/drawing/2014/main" val="3133957648"/>
                      </a:ext>
                    </a:extLst>
                  </a:tr>
                  <a:tr h="370840">
                    <a:tc>
                      <a:txBody>
                        <a:bodyPr/>
                        <a:lstStyle/>
                        <a:p>
                          <a:r>
                            <a:rPr lang="en-US" b="0"/>
                            <a:t>No</a:t>
                          </a:r>
                          <a:endParaRPr lang="en-US" b="0" dirty="0"/>
                        </a:p>
                      </a:txBody>
                      <a:tcPr/>
                    </a:tc>
                    <a:tc>
                      <a:txBody>
                        <a:bodyPr/>
                        <a:lstStyle/>
                        <a:p>
                          <a:r>
                            <a:rPr lang="en-US" b="0" dirty="0"/>
                            <a:t>Low</a:t>
                          </a:r>
                        </a:p>
                      </a:txBody>
                      <a:tcPr/>
                    </a:tc>
                    <a:tc>
                      <a:txBody>
                        <a:bodyPr/>
                        <a:lstStyle/>
                        <a:p>
                          <a:r>
                            <a:rPr lang="en-US" b="0" dirty="0"/>
                            <a:t>Abnormal</a:t>
                          </a:r>
                        </a:p>
                      </a:txBody>
                      <a:tcPr/>
                    </a:tc>
                    <a:tc>
                      <a:txBody>
                        <a:bodyPr/>
                        <a:lstStyle/>
                        <a:p>
                          <a:r>
                            <a:rPr lang="en-US" b="0" dirty="0"/>
                            <a:t>Yes</a:t>
                          </a:r>
                        </a:p>
                      </a:txBody>
                      <a:tcPr/>
                    </a:tc>
                    <a:extLst>
                      <a:ext uri="{0D108BD9-81ED-4DB2-BD59-A6C34878D82A}">
                        <a16:rowId xmlns:a16="http://schemas.microsoft.com/office/drawing/2014/main" val="2335149944"/>
                      </a:ext>
                    </a:extLst>
                  </a:tr>
                  <a:tr h="370840">
                    <a:tc>
                      <a:txBody>
                        <a:bodyPr/>
                        <a:lstStyle/>
                        <a:p>
                          <a:r>
                            <a:rPr lang="en-US" b="0"/>
                            <a:t>Yes</a:t>
                          </a:r>
                          <a:endParaRPr lang="en-US" b="0" dirty="0"/>
                        </a:p>
                      </a:txBody>
                      <a:tcPr/>
                    </a:tc>
                    <a:tc>
                      <a:txBody>
                        <a:bodyPr/>
                        <a:lstStyle/>
                        <a:p>
                          <a:r>
                            <a:rPr lang="en-US" b="0" dirty="0"/>
                            <a:t>Medium</a:t>
                          </a:r>
                        </a:p>
                      </a:txBody>
                      <a:tcPr/>
                    </a:tc>
                    <a:tc>
                      <a:txBody>
                        <a:bodyPr/>
                        <a:lstStyle/>
                        <a:p>
                          <a:r>
                            <a:rPr lang="en-US" b="0" dirty="0"/>
                            <a:t>Normal</a:t>
                          </a:r>
                        </a:p>
                      </a:txBody>
                      <a:tcPr/>
                    </a:tc>
                    <a:tc>
                      <a:txBody>
                        <a:bodyPr/>
                        <a:lstStyle/>
                        <a:p>
                          <a:r>
                            <a:rPr lang="en-US" b="0" dirty="0"/>
                            <a:t>Yes</a:t>
                          </a:r>
                        </a:p>
                      </a:txBody>
                      <a:tcPr/>
                    </a:tc>
                    <a:extLst>
                      <a:ext uri="{0D108BD9-81ED-4DB2-BD59-A6C34878D82A}">
                        <a16:rowId xmlns:a16="http://schemas.microsoft.com/office/drawing/2014/main" val="566679213"/>
                      </a:ext>
                    </a:extLst>
                  </a:tr>
                  <a:tr h="370840">
                    <a:tc>
                      <a:txBody>
                        <a:bodyPr/>
                        <a:lstStyle/>
                        <a:p>
                          <a:r>
                            <a:rPr lang="en-US" b="0" dirty="0"/>
                            <a:t>Yes</a:t>
                          </a:r>
                        </a:p>
                      </a:txBody>
                      <a:tcPr/>
                    </a:tc>
                    <a:tc>
                      <a:txBody>
                        <a:bodyPr/>
                        <a:lstStyle/>
                        <a:p>
                          <a:r>
                            <a:rPr lang="en-US" b="0" dirty="0"/>
                            <a:t>High</a:t>
                          </a:r>
                        </a:p>
                      </a:txBody>
                      <a:tcPr/>
                    </a:tc>
                    <a:tc>
                      <a:txBody>
                        <a:bodyPr/>
                        <a:lstStyle/>
                        <a:p>
                          <a:r>
                            <a:rPr lang="en-US" b="0" dirty="0"/>
                            <a:t>Abnormal</a:t>
                          </a:r>
                        </a:p>
                      </a:txBody>
                      <a:tcPr/>
                    </a:tc>
                    <a:tc>
                      <a:txBody>
                        <a:bodyPr/>
                        <a:lstStyle/>
                        <a:p>
                          <a:r>
                            <a:rPr lang="en-US" b="0" dirty="0"/>
                            <a:t>Yes</a:t>
                          </a:r>
                        </a:p>
                      </a:txBody>
                      <a:tcPr/>
                    </a:tc>
                    <a:extLst>
                      <a:ext uri="{0D108BD9-81ED-4DB2-BD59-A6C34878D82A}">
                        <a16:rowId xmlns:a16="http://schemas.microsoft.com/office/drawing/2014/main" val="770182371"/>
                      </a:ext>
                    </a:extLst>
                  </a:tr>
                </a:tbl>
              </a:graphicData>
            </a:graphic>
          </p:graphicFrame>
        </mc:Fallback>
      </mc:AlternateContent>
      <mc:AlternateContent xmlns:mc="http://schemas.openxmlformats.org/markup-compatibility/2006" xmlns:a14="http://schemas.microsoft.com/office/drawing/2010/main">
        <mc:Choice Requires="a14">
          <p:sp>
            <p:nvSpPr>
              <p:cNvPr id="35" name="Rounded Rectangle 34">
                <a:extLst>
                  <a:ext uri="{FF2B5EF4-FFF2-40B4-BE49-F238E27FC236}">
                    <a16:creationId xmlns:a16="http://schemas.microsoft.com/office/drawing/2014/main" id="{72BA8B35-5C11-1833-4F9F-6B6535A198A5}"/>
                  </a:ext>
                </a:extLst>
              </p:cNvPr>
              <p:cNvSpPr/>
              <p:nvPr/>
            </p:nvSpPr>
            <p:spPr>
              <a:xfrm>
                <a:off x="8192703" y="1003494"/>
                <a:ext cx="914400" cy="548640"/>
              </a:xfrm>
              <a:prstGeom prst="roundRect">
                <a:avLst/>
              </a:prstGeom>
              <a:ln w="25400">
                <a:solidFill>
                  <a:schemeClr val="accent6">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smtClean="0">
                              <a:solidFill>
                                <a:schemeClr val="accent6">
                                  <a:lumMod val="75000"/>
                                </a:schemeClr>
                              </a:solidFill>
                              <a:latin typeface="Cambria Math" panose="02040503050406030204" pitchFamily="18" charset="0"/>
                            </a:rPr>
                          </m:ctrlPr>
                        </m:sSubPr>
                        <m:e>
                          <m:r>
                            <a:rPr lang="en-US" b="0" i="1" smtClean="0">
                              <a:solidFill>
                                <a:schemeClr val="accent6">
                                  <a:lumMod val="75000"/>
                                </a:schemeClr>
                              </a:solidFill>
                              <a:latin typeface="Cambria Math" panose="02040503050406030204" pitchFamily="18" charset="0"/>
                            </a:rPr>
                            <m:t>𝑥</m:t>
                          </m:r>
                        </m:e>
                        <m:sub>
                          <m:r>
                            <a:rPr lang="en-US" b="0" i="1" smtClean="0">
                              <a:solidFill>
                                <a:schemeClr val="accent6">
                                  <a:lumMod val="75000"/>
                                </a:schemeClr>
                              </a:solidFill>
                              <a:latin typeface="Cambria Math" panose="02040503050406030204" pitchFamily="18" charset="0"/>
                            </a:rPr>
                            <m:t>3</m:t>
                          </m:r>
                        </m:sub>
                      </m:sSub>
                    </m:oMath>
                  </m:oMathPara>
                </a14:m>
                <a:endParaRPr lang="en-US" dirty="0"/>
              </a:p>
            </p:txBody>
          </p:sp>
        </mc:Choice>
        <mc:Fallback xmlns="">
          <p:sp>
            <p:nvSpPr>
              <p:cNvPr id="35" name="Rounded Rectangle 34">
                <a:extLst>
                  <a:ext uri="{FF2B5EF4-FFF2-40B4-BE49-F238E27FC236}">
                    <a16:creationId xmlns:a16="http://schemas.microsoft.com/office/drawing/2014/main" id="{72BA8B35-5C11-1833-4F9F-6B6535A198A5}"/>
                  </a:ext>
                </a:extLst>
              </p:cNvPr>
              <p:cNvSpPr>
                <a:spLocks noRot="1" noChangeAspect="1" noMove="1" noResize="1" noEditPoints="1" noAdjustHandles="1" noChangeArrowheads="1" noChangeShapeType="1" noTextEdit="1"/>
              </p:cNvSpPr>
              <p:nvPr/>
            </p:nvSpPr>
            <p:spPr>
              <a:xfrm>
                <a:off x="8192703" y="1003494"/>
                <a:ext cx="914400" cy="548640"/>
              </a:xfrm>
              <a:prstGeom prst="roundRect">
                <a:avLst/>
              </a:prstGeom>
              <a:blipFill>
                <a:blip r:embed="rId4"/>
                <a:stretch>
                  <a:fillRect/>
                </a:stretch>
              </a:blipFill>
              <a:ln w="25400">
                <a:solidFill>
                  <a:schemeClr val="accent6">
                    <a:lumMod val="75000"/>
                  </a:schemeClr>
                </a:solidFill>
              </a:ln>
            </p:spPr>
            <p:txBody>
              <a:bodyPr/>
              <a:lstStyle/>
              <a:p>
                <a:r>
                  <a:rPr lang="en-US">
                    <a:noFill/>
                  </a:rPr>
                  <a:t> </a:t>
                </a:r>
              </a:p>
            </p:txBody>
          </p:sp>
        </mc:Fallback>
      </mc:AlternateContent>
      <p:sp>
        <p:nvSpPr>
          <p:cNvPr id="36" name="Oval 35">
            <a:extLst>
              <a:ext uri="{FF2B5EF4-FFF2-40B4-BE49-F238E27FC236}">
                <a16:creationId xmlns:a16="http://schemas.microsoft.com/office/drawing/2014/main" id="{44B2B736-3EB5-5148-73AC-45FC655E7A3A}"/>
              </a:ext>
            </a:extLst>
          </p:cNvPr>
          <p:cNvSpPr/>
          <p:nvPr/>
        </p:nvSpPr>
        <p:spPr>
          <a:xfrm>
            <a:off x="7510166" y="2017647"/>
            <a:ext cx="1005840" cy="735479"/>
          </a:xfrm>
          <a:prstGeom prst="ellipse">
            <a:avLst/>
          </a:prstGeom>
          <a:noFill/>
          <a:ln w="254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65000"/>
                    <a:lumOff val="35000"/>
                  </a:schemeClr>
                </a:solidFill>
                <a:latin typeface="Calibri" panose="020F0502020204030204" pitchFamily="34" charset="0"/>
                <a:cs typeface="Calibri" panose="020F0502020204030204" pitchFamily="34" charset="0"/>
              </a:rPr>
              <a:t>“Yes”</a:t>
            </a:r>
          </a:p>
        </p:txBody>
      </p:sp>
      <p:cxnSp>
        <p:nvCxnSpPr>
          <p:cNvPr id="38" name="Straight Arrow Connector 37">
            <a:extLst>
              <a:ext uri="{FF2B5EF4-FFF2-40B4-BE49-F238E27FC236}">
                <a16:creationId xmlns:a16="http://schemas.microsoft.com/office/drawing/2014/main" id="{39092BBA-4FD6-5814-2138-16BB2D69FCEB}"/>
              </a:ext>
            </a:extLst>
          </p:cNvPr>
          <p:cNvCxnSpPr>
            <a:cxnSpLocks/>
            <a:stCxn id="35" idx="2"/>
            <a:endCxn id="36" idx="0"/>
          </p:cNvCxnSpPr>
          <p:nvPr/>
        </p:nvCxnSpPr>
        <p:spPr>
          <a:xfrm flipH="1">
            <a:off x="8013086" y="1552134"/>
            <a:ext cx="636817" cy="465513"/>
          </a:xfrm>
          <a:prstGeom prst="straightConnector1">
            <a:avLst/>
          </a:prstGeom>
          <a:ln w="25400">
            <a:solidFill>
              <a:schemeClr val="accent6">
                <a:lumMod val="75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1765A316-E066-7B58-24B0-0E2429124165}"/>
              </a:ext>
            </a:extLst>
          </p:cNvPr>
          <p:cNvCxnSpPr>
            <a:cxnSpLocks/>
            <a:stCxn id="35" idx="2"/>
          </p:cNvCxnSpPr>
          <p:nvPr/>
        </p:nvCxnSpPr>
        <p:spPr>
          <a:xfrm>
            <a:off x="8649903" y="1552134"/>
            <a:ext cx="627206" cy="462086"/>
          </a:xfrm>
          <a:prstGeom prst="straightConnector1">
            <a:avLst/>
          </a:prstGeom>
          <a:ln w="25400">
            <a:solidFill>
              <a:schemeClr val="accent6">
                <a:lumMod val="75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B5967542-9576-84F8-391D-4830B2F7B2F6}"/>
              </a:ext>
            </a:extLst>
          </p:cNvPr>
          <p:cNvSpPr txBox="1"/>
          <p:nvPr/>
        </p:nvSpPr>
        <p:spPr>
          <a:xfrm>
            <a:off x="7118028" y="1546691"/>
            <a:ext cx="1297619" cy="369332"/>
          </a:xfrm>
          <a:prstGeom prst="rect">
            <a:avLst/>
          </a:prstGeom>
          <a:noFill/>
          <a:ln>
            <a:noFill/>
          </a:ln>
        </p:spPr>
        <p:txBody>
          <a:bodyPr wrap="square" rtlCol="0" anchor="ctr">
            <a:spAutoFit/>
          </a:bodyPr>
          <a:lstStyle/>
          <a:p>
            <a:pPr algn="ctr"/>
            <a:r>
              <a:rPr lang="en-US" dirty="0">
                <a:solidFill>
                  <a:schemeClr val="tx1">
                    <a:lumMod val="65000"/>
                    <a:lumOff val="35000"/>
                  </a:schemeClr>
                </a:solidFill>
                <a:latin typeface="Calibri" panose="020F0502020204030204" pitchFamily="34" charset="0"/>
                <a:cs typeface="Calibri" panose="020F0502020204030204" pitchFamily="34" charset="0"/>
              </a:rPr>
              <a:t>“Abnormal”</a:t>
            </a:r>
          </a:p>
        </p:txBody>
      </p:sp>
      <p:sp>
        <p:nvSpPr>
          <p:cNvPr id="41" name="TextBox 40">
            <a:extLst>
              <a:ext uri="{FF2B5EF4-FFF2-40B4-BE49-F238E27FC236}">
                <a16:creationId xmlns:a16="http://schemas.microsoft.com/office/drawing/2014/main" id="{63D767A0-BEEB-52E9-BC58-A7D33F1297CE}"/>
              </a:ext>
            </a:extLst>
          </p:cNvPr>
          <p:cNvSpPr txBox="1"/>
          <p:nvPr/>
        </p:nvSpPr>
        <p:spPr>
          <a:xfrm>
            <a:off x="8872329" y="1539160"/>
            <a:ext cx="1101784" cy="369332"/>
          </a:xfrm>
          <a:prstGeom prst="rect">
            <a:avLst/>
          </a:prstGeom>
          <a:noFill/>
        </p:spPr>
        <p:txBody>
          <a:bodyPr wrap="square" rtlCol="0" anchor="ctr">
            <a:spAutoFit/>
          </a:bodyPr>
          <a:lstStyle/>
          <a:p>
            <a:pPr algn="ctr"/>
            <a:r>
              <a:rPr lang="en-US" dirty="0">
                <a:solidFill>
                  <a:schemeClr val="tx1">
                    <a:lumMod val="65000"/>
                    <a:lumOff val="35000"/>
                  </a:schemeClr>
                </a:solidFill>
                <a:latin typeface="Calibri" panose="020F0502020204030204" pitchFamily="34" charset="0"/>
                <a:cs typeface="Calibri" panose="020F0502020204030204" pitchFamily="34" charset="0"/>
              </a:rPr>
              <a:t>“Normal”</a:t>
            </a:r>
          </a:p>
        </p:txBody>
      </p:sp>
      <p:sp>
        <p:nvSpPr>
          <p:cNvPr id="19" name="Oval 18">
            <a:extLst>
              <a:ext uri="{FF2B5EF4-FFF2-40B4-BE49-F238E27FC236}">
                <a16:creationId xmlns:a16="http://schemas.microsoft.com/office/drawing/2014/main" id="{FB0BDA7C-B767-E91B-B2FB-37D4235F89C4}"/>
              </a:ext>
            </a:extLst>
          </p:cNvPr>
          <p:cNvSpPr/>
          <p:nvPr/>
        </p:nvSpPr>
        <p:spPr>
          <a:xfrm>
            <a:off x="8774189" y="2014220"/>
            <a:ext cx="1005840" cy="735479"/>
          </a:xfrm>
          <a:prstGeom prst="ellipse">
            <a:avLst/>
          </a:prstGeom>
          <a:noFill/>
          <a:ln w="254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65000"/>
                    <a:lumOff val="35000"/>
                  </a:schemeClr>
                </a:solidFill>
                <a:latin typeface="Calibri" panose="020F0502020204030204" pitchFamily="34" charset="0"/>
                <a:cs typeface="Calibri" panose="020F0502020204030204" pitchFamily="34" charset="0"/>
              </a:rPr>
              <a:t>“No”</a:t>
            </a:r>
          </a:p>
        </p:txBody>
      </p:sp>
    </p:spTree>
    <p:extLst>
      <p:ext uri="{BB962C8B-B14F-4D97-AF65-F5344CB8AC3E}">
        <p14:creationId xmlns:p14="http://schemas.microsoft.com/office/powerpoint/2010/main" val="23338505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9" name="Table 8">
                <a:extLst>
                  <a:ext uri="{FF2B5EF4-FFF2-40B4-BE49-F238E27FC236}">
                    <a16:creationId xmlns:a16="http://schemas.microsoft.com/office/drawing/2014/main" id="{41008E48-A4AF-A7A6-FD14-9D38D553991D}"/>
                  </a:ext>
                </a:extLst>
              </p:cNvPr>
              <p:cNvGraphicFramePr>
                <a:graphicFrameLocks noGrp="1"/>
              </p:cNvGraphicFramePr>
              <p:nvPr/>
            </p:nvGraphicFramePr>
            <p:xfrm>
              <a:off x="5300132" y="1527775"/>
              <a:ext cx="4913313" cy="2768600"/>
            </p:xfrm>
            <a:graphic>
              <a:graphicData uri="http://schemas.openxmlformats.org/drawingml/2006/table">
                <a:tbl>
                  <a:tblPr firstRow="1" bandRow="1">
                    <a:tableStyleId>{5C22544A-7EE6-4342-B048-85BDC9FD1C3A}</a:tableStyleId>
                  </a:tblPr>
                  <a:tblGrid>
                    <a:gridCol w="913130">
                      <a:extLst>
                        <a:ext uri="{9D8B030D-6E8A-4147-A177-3AD203B41FA5}">
                          <a16:colId xmlns:a16="http://schemas.microsoft.com/office/drawing/2014/main" val="1903493134"/>
                        </a:ext>
                      </a:extLst>
                    </a:gridCol>
                    <a:gridCol w="1584960">
                      <a:extLst>
                        <a:ext uri="{9D8B030D-6E8A-4147-A177-3AD203B41FA5}">
                          <a16:colId xmlns:a16="http://schemas.microsoft.com/office/drawing/2014/main" val="3781185724"/>
                        </a:ext>
                      </a:extLst>
                    </a:gridCol>
                    <a:gridCol w="1357630">
                      <a:extLst>
                        <a:ext uri="{9D8B030D-6E8A-4147-A177-3AD203B41FA5}">
                          <a16:colId xmlns:a16="http://schemas.microsoft.com/office/drawing/2014/main" val="396712265"/>
                        </a:ext>
                      </a:extLst>
                    </a:gridCol>
                    <a:gridCol w="1057593">
                      <a:extLst>
                        <a:ext uri="{9D8B030D-6E8A-4147-A177-3AD203B41FA5}">
                          <a16:colId xmlns:a16="http://schemas.microsoft.com/office/drawing/2014/main" val="2690749147"/>
                        </a:ext>
                      </a:extLst>
                    </a:gridCol>
                  </a:tblGrid>
                  <a:tr h="370840">
                    <a:tc>
                      <a:txBody>
                        <a:bodyPr/>
                        <a:lstStyle/>
                        <a:p>
                          <a:pPr algn="l"/>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oMath>
                            </m:oMathPara>
                          </a14:m>
                          <a:br>
                            <a:rPr lang="en-US" b="0" dirty="0"/>
                          </a:br>
                          <a:r>
                            <a:rPr lang="en-US" b="0" dirty="0"/>
                            <a:t>Family</a:t>
                          </a:r>
                          <a:br>
                            <a:rPr lang="en-US" b="0" dirty="0"/>
                          </a:br>
                          <a:r>
                            <a:rPr lang="en-US" b="0" dirty="0"/>
                            <a:t>History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oMath>
                            </m:oMathPara>
                          </a14:m>
                          <a:br>
                            <a:rPr lang="en-US" b="0" dirty="0"/>
                          </a:br>
                          <a:r>
                            <a:rPr lang="en-US" b="0" dirty="0"/>
                            <a:t>Resting Blood </a:t>
                          </a:r>
                          <a:br>
                            <a:rPr lang="en-US" b="0" dirty="0"/>
                          </a:br>
                          <a:r>
                            <a:rPr lang="en-US" b="0" dirty="0"/>
                            <a:t>Pressure</a:t>
                          </a:r>
                        </a:p>
                      </a:txBody>
                      <a:tcPr/>
                    </a:tc>
                    <a:tc>
                      <a:txBody>
                        <a:bodyPr/>
                        <a:lstStyle/>
                        <a:p>
                          <a:pPr algn="l"/>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3</m:t>
                                    </m:r>
                                  </m:sub>
                                </m:sSub>
                              </m:oMath>
                            </m:oMathPara>
                          </a14:m>
                          <a:br>
                            <a:rPr lang="en-US" b="0" dirty="0"/>
                          </a:br>
                          <a:r>
                            <a:rPr lang="en-US" b="0" dirty="0"/>
                            <a:t>Cholesterol </a:t>
                          </a:r>
                        </a:p>
                      </a:txBody>
                      <a:tcPr/>
                    </a:tc>
                    <a:tc>
                      <a:txBody>
                        <a:bodyPr/>
                        <a:lstStyle/>
                        <a:p>
                          <a:pPr algn="l"/>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oMath>
                            </m:oMathPara>
                          </a14:m>
                          <a:br>
                            <a:rPr lang="en-US" b="0" dirty="0"/>
                          </a:br>
                          <a:r>
                            <a:rPr lang="en-US" b="0" dirty="0"/>
                            <a:t>Heart </a:t>
                          </a:r>
                          <a:br>
                            <a:rPr lang="en-US" b="0" dirty="0"/>
                          </a:br>
                          <a:r>
                            <a:rPr lang="en-US" b="0" dirty="0"/>
                            <a:t>Disease?</a:t>
                          </a:r>
                        </a:p>
                      </a:txBody>
                      <a:tcPr/>
                    </a:tc>
                    <a:extLst>
                      <a:ext uri="{0D108BD9-81ED-4DB2-BD59-A6C34878D82A}">
                        <a16:rowId xmlns:a16="http://schemas.microsoft.com/office/drawing/2014/main" val="1972879359"/>
                      </a:ext>
                    </a:extLst>
                  </a:tr>
                  <a:tr h="370840">
                    <a:tc>
                      <a:txBody>
                        <a:bodyPr/>
                        <a:lstStyle/>
                        <a:p>
                          <a:r>
                            <a:rPr lang="en-US" b="0" dirty="0"/>
                            <a:t>Yes</a:t>
                          </a:r>
                        </a:p>
                      </a:txBody>
                      <a:tcPr/>
                    </a:tc>
                    <a:tc>
                      <a:txBody>
                        <a:bodyPr/>
                        <a:lstStyle/>
                        <a:p>
                          <a:r>
                            <a:rPr lang="en-US" b="0" dirty="0"/>
                            <a:t>Low</a:t>
                          </a:r>
                        </a:p>
                      </a:txBody>
                      <a:tcPr/>
                    </a:tc>
                    <a:tc>
                      <a:txBody>
                        <a:bodyPr/>
                        <a:lstStyle/>
                        <a:p>
                          <a:r>
                            <a:rPr lang="en-US" b="0" dirty="0"/>
                            <a:t>Normal</a:t>
                          </a:r>
                        </a:p>
                      </a:txBody>
                      <a:tcPr/>
                    </a:tc>
                    <a:tc>
                      <a:txBody>
                        <a:bodyPr/>
                        <a:lstStyle/>
                        <a:p>
                          <a:r>
                            <a:rPr lang="en-US" b="0"/>
                            <a:t>No</a:t>
                          </a:r>
                          <a:endParaRPr lang="en-US" b="0" dirty="0"/>
                        </a:p>
                      </a:txBody>
                      <a:tcPr/>
                    </a:tc>
                    <a:extLst>
                      <a:ext uri="{0D108BD9-81ED-4DB2-BD59-A6C34878D82A}">
                        <a16:rowId xmlns:a16="http://schemas.microsoft.com/office/drawing/2014/main" val="2650378158"/>
                      </a:ext>
                    </a:extLst>
                  </a:tr>
                  <a:tr h="370840">
                    <a:tc>
                      <a:txBody>
                        <a:bodyPr/>
                        <a:lstStyle/>
                        <a:p>
                          <a:r>
                            <a:rPr lang="en-US" b="0"/>
                            <a:t>No</a:t>
                          </a:r>
                          <a:endParaRPr lang="en-US" b="0" dirty="0"/>
                        </a:p>
                      </a:txBody>
                      <a:tcPr/>
                    </a:tc>
                    <a:tc>
                      <a:txBody>
                        <a:bodyPr/>
                        <a:lstStyle/>
                        <a:p>
                          <a:r>
                            <a:rPr lang="en-US" b="0" dirty="0"/>
                            <a:t>Medium</a:t>
                          </a:r>
                        </a:p>
                      </a:txBody>
                      <a:tcPr/>
                    </a:tc>
                    <a:tc>
                      <a:txBody>
                        <a:bodyPr/>
                        <a:lstStyle/>
                        <a:p>
                          <a:r>
                            <a:rPr lang="en-US" b="0" dirty="0"/>
                            <a:t>Normal</a:t>
                          </a:r>
                        </a:p>
                      </a:txBody>
                      <a:tcPr/>
                    </a:tc>
                    <a:tc>
                      <a:txBody>
                        <a:bodyPr/>
                        <a:lstStyle/>
                        <a:p>
                          <a:r>
                            <a:rPr lang="en-US" b="0"/>
                            <a:t>No</a:t>
                          </a:r>
                          <a:endParaRPr lang="en-US" b="0" dirty="0"/>
                        </a:p>
                      </a:txBody>
                      <a:tcPr/>
                    </a:tc>
                    <a:extLst>
                      <a:ext uri="{0D108BD9-81ED-4DB2-BD59-A6C34878D82A}">
                        <a16:rowId xmlns:a16="http://schemas.microsoft.com/office/drawing/2014/main" val="3133957648"/>
                      </a:ext>
                    </a:extLst>
                  </a:tr>
                  <a:tr h="370840">
                    <a:tc>
                      <a:txBody>
                        <a:bodyPr/>
                        <a:lstStyle/>
                        <a:p>
                          <a:r>
                            <a:rPr lang="en-US" b="0"/>
                            <a:t>No</a:t>
                          </a:r>
                          <a:endParaRPr lang="en-US" b="0" dirty="0"/>
                        </a:p>
                      </a:txBody>
                      <a:tcPr/>
                    </a:tc>
                    <a:tc>
                      <a:txBody>
                        <a:bodyPr/>
                        <a:lstStyle/>
                        <a:p>
                          <a:r>
                            <a:rPr lang="en-US" b="0" dirty="0"/>
                            <a:t>Low</a:t>
                          </a:r>
                        </a:p>
                      </a:txBody>
                      <a:tcPr/>
                    </a:tc>
                    <a:tc>
                      <a:txBody>
                        <a:bodyPr/>
                        <a:lstStyle/>
                        <a:p>
                          <a:r>
                            <a:rPr lang="en-US" b="0" dirty="0"/>
                            <a:t>Abnormal</a:t>
                          </a:r>
                        </a:p>
                      </a:txBody>
                      <a:tcPr/>
                    </a:tc>
                    <a:tc>
                      <a:txBody>
                        <a:bodyPr/>
                        <a:lstStyle/>
                        <a:p>
                          <a:r>
                            <a:rPr lang="en-US" b="0" dirty="0"/>
                            <a:t>Yes</a:t>
                          </a:r>
                        </a:p>
                      </a:txBody>
                      <a:tcPr/>
                    </a:tc>
                    <a:extLst>
                      <a:ext uri="{0D108BD9-81ED-4DB2-BD59-A6C34878D82A}">
                        <a16:rowId xmlns:a16="http://schemas.microsoft.com/office/drawing/2014/main" val="2335149944"/>
                      </a:ext>
                    </a:extLst>
                  </a:tr>
                  <a:tr h="370840">
                    <a:tc>
                      <a:txBody>
                        <a:bodyPr/>
                        <a:lstStyle/>
                        <a:p>
                          <a:r>
                            <a:rPr lang="en-US" b="0"/>
                            <a:t>Yes</a:t>
                          </a:r>
                          <a:endParaRPr lang="en-US" b="0" dirty="0"/>
                        </a:p>
                      </a:txBody>
                      <a:tcPr/>
                    </a:tc>
                    <a:tc>
                      <a:txBody>
                        <a:bodyPr/>
                        <a:lstStyle/>
                        <a:p>
                          <a:r>
                            <a:rPr lang="en-US" b="0" dirty="0"/>
                            <a:t>Medium</a:t>
                          </a:r>
                        </a:p>
                      </a:txBody>
                      <a:tcPr/>
                    </a:tc>
                    <a:tc>
                      <a:txBody>
                        <a:bodyPr/>
                        <a:lstStyle/>
                        <a:p>
                          <a:r>
                            <a:rPr lang="en-US" b="0" dirty="0"/>
                            <a:t>Normal</a:t>
                          </a:r>
                        </a:p>
                      </a:txBody>
                      <a:tcPr/>
                    </a:tc>
                    <a:tc>
                      <a:txBody>
                        <a:bodyPr/>
                        <a:lstStyle/>
                        <a:p>
                          <a:r>
                            <a:rPr lang="en-US" b="0" dirty="0"/>
                            <a:t>Yes</a:t>
                          </a:r>
                        </a:p>
                      </a:txBody>
                      <a:tcPr/>
                    </a:tc>
                    <a:extLst>
                      <a:ext uri="{0D108BD9-81ED-4DB2-BD59-A6C34878D82A}">
                        <a16:rowId xmlns:a16="http://schemas.microsoft.com/office/drawing/2014/main" val="566679213"/>
                      </a:ext>
                    </a:extLst>
                  </a:tr>
                  <a:tr h="370840">
                    <a:tc>
                      <a:txBody>
                        <a:bodyPr/>
                        <a:lstStyle/>
                        <a:p>
                          <a:r>
                            <a:rPr lang="en-US" b="0" dirty="0"/>
                            <a:t>Yes</a:t>
                          </a:r>
                        </a:p>
                      </a:txBody>
                      <a:tcPr/>
                    </a:tc>
                    <a:tc>
                      <a:txBody>
                        <a:bodyPr/>
                        <a:lstStyle/>
                        <a:p>
                          <a:r>
                            <a:rPr lang="en-US" b="0" dirty="0"/>
                            <a:t>High</a:t>
                          </a:r>
                        </a:p>
                      </a:txBody>
                      <a:tcPr/>
                    </a:tc>
                    <a:tc>
                      <a:txBody>
                        <a:bodyPr/>
                        <a:lstStyle/>
                        <a:p>
                          <a:r>
                            <a:rPr lang="en-US" b="0" dirty="0"/>
                            <a:t>Abnormal</a:t>
                          </a:r>
                        </a:p>
                      </a:txBody>
                      <a:tcPr/>
                    </a:tc>
                    <a:tc>
                      <a:txBody>
                        <a:bodyPr/>
                        <a:lstStyle/>
                        <a:p>
                          <a:r>
                            <a:rPr lang="en-US" b="0" dirty="0"/>
                            <a:t>Yes</a:t>
                          </a:r>
                        </a:p>
                      </a:txBody>
                      <a:tcPr/>
                    </a:tc>
                    <a:extLst>
                      <a:ext uri="{0D108BD9-81ED-4DB2-BD59-A6C34878D82A}">
                        <a16:rowId xmlns:a16="http://schemas.microsoft.com/office/drawing/2014/main" val="770182371"/>
                      </a:ext>
                    </a:extLst>
                  </a:tr>
                </a:tbl>
              </a:graphicData>
            </a:graphic>
          </p:graphicFrame>
        </mc:Choice>
        <mc:Fallback xmlns="">
          <p:graphicFrame>
            <p:nvGraphicFramePr>
              <p:cNvPr id="9" name="Table 8">
                <a:extLst>
                  <a:ext uri="{FF2B5EF4-FFF2-40B4-BE49-F238E27FC236}">
                    <a16:creationId xmlns:a16="http://schemas.microsoft.com/office/drawing/2014/main" id="{41008E48-A4AF-A7A6-FD14-9D38D553991D}"/>
                  </a:ext>
                </a:extLst>
              </p:cNvPr>
              <p:cNvGraphicFramePr>
                <a:graphicFrameLocks noGrp="1"/>
              </p:cNvGraphicFramePr>
              <p:nvPr/>
            </p:nvGraphicFramePr>
            <p:xfrm>
              <a:off x="5300132" y="1527775"/>
              <a:ext cx="4913313" cy="2768600"/>
            </p:xfrm>
            <a:graphic>
              <a:graphicData uri="http://schemas.openxmlformats.org/drawingml/2006/table">
                <a:tbl>
                  <a:tblPr firstRow="1" bandRow="1">
                    <a:tableStyleId>{5C22544A-7EE6-4342-B048-85BDC9FD1C3A}</a:tableStyleId>
                  </a:tblPr>
                  <a:tblGrid>
                    <a:gridCol w="913130">
                      <a:extLst>
                        <a:ext uri="{9D8B030D-6E8A-4147-A177-3AD203B41FA5}">
                          <a16:colId xmlns:a16="http://schemas.microsoft.com/office/drawing/2014/main" val="1903493134"/>
                        </a:ext>
                      </a:extLst>
                    </a:gridCol>
                    <a:gridCol w="1584960">
                      <a:extLst>
                        <a:ext uri="{9D8B030D-6E8A-4147-A177-3AD203B41FA5}">
                          <a16:colId xmlns:a16="http://schemas.microsoft.com/office/drawing/2014/main" val="3781185724"/>
                        </a:ext>
                      </a:extLst>
                    </a:gridCol>
                    <a:gridCol w="1357630">
                      <a:extLst>
                        <a:ext uri="{9D8B030D-6E8A-4147-A177-3AD203B41FA5}">
                          <a16:colId xmlns:a16="http://schemas.microsoft.com/office/drawing/2014/main" val="396712265"/>
                        </a:ext>
                      </a:extLst>
                    </a:gridCol>
                    <a:gridCol w="1057593">
                      <a:extLst>
                        <a:ext uri="{9D8B030D-6E8A-4147-A177-3AD203B41FA5}">
                          <a16:colId xmlns:a16="http://schemas.microsoft.com/office/drawing/2014/main" val="2690749147"/>
                        </a:ext>
                      </a:extLst>
                    </a:gridCol>
                  </a:tblGrid>
                  <a:tr h="914400">
                    <a:tc>
                      <a:txBody>
                        <a:bodyPr/>
                        <a:lstStyle/>
                        <a:p>
                          <a:endParaRPr lang="en-US"/>
                        </a:p>
                      </a:txBody>
                      <a:tcPr>
                        <a:blipFill>
                          <a:blip r:embed="rId3"/>
                          <a:stretch>
                            <a:fillRect l="-1389" t="-1389" r="-441667" b="-215278"/>
                          </a:stretch>
                        </a:blipFill>
                      </a:tcPr>
                    </a:tc>
                    <a:tc>
                      <a:txBody>
                        <a:bodyPr/>
                        <a:lstStyle/>
                        <a:p>
                          <a:endParaRPr lang="en-US"/>
                        </a:p>
                      </a:txBody>
                      <a:tcPr>
                        <a:blipFill>
                          <a:blip r:embed="rId3"/>
                          <a:stretch>
                            <a:fillRect l="-58400" t="-1389" r="-154400" b="-215278"/>
                          </a:stretch>
                        </a:blipFill>
                      </a:tcPr>
                    </a:tc>
                    <a:tc>
                      <a:txBody>
                        <a:bodyPr/>
                        <a:lstStyle/>
                        <a:p>
                          <a:endParaRPr lang="en-US"/>
                        </a:p>
                      </a:txBody>
                      <a:tcPr>
                        <a:blipFill>
                          <a:blip r:embed="rId3"/>
                          <a:stretch>
                            <a:fillRect l="-185047" t="-1389" r="-80374" b="-215278"/>
                          </a:stretch>
                        </a:blipFill>
                      </a:tcPr>
                    </a:tc>
                    <a:tc>
                      <a:txBody>
                        <a:bodyPr/>
                        <a:lstStyle/>
                        <a:p>
                          <a:endParaRPr lang="en-US"/>
                        </a:p>
                      </a:txBody>
                      <a:tcPr>
                        <a:blipFill>
                          <a:blip r:embed="rId3"/>
                          <a:stretch>
                            <a:fillRect l="-363095" t="-1389" r="-2381" b="-215278"/>
                          </a:stretch>
                        </a:blipFill>
                      </a:tcPr>
                    </a:tc>
                    <a:extLst>
                      <a:ext uri="{0D108BD9-81ED-4DB2-BD59-A6C34878D82A}">
                        <a16:rowId xmlns:a16="http://schemas.microsoft.com/office/drawing/2014/main" val="1972879359"/>
                      </a:ext>
                    </a:extLst>
                  </a:tr>
                  <a:tr h="370840">
                    <a:tc>
                      <a:txBody>
                        <a:bodyPr/>
                        <a:lstStyle/>
                        <a:p>
                          <a:r>
                            <a:rPr lang="en-US" b="0" dirty="0"/>
                            <a:t>Yes</a:t>
                          </a:r>
                        </a:p>
                      </a:txBody>
                      <a:tcPr/>
                    </a:tc>
                    <a:tc>
                      <a:txBody>
                        <a:bodyPr/>
                        <a:lstStyle/>
                        <a:p>
                          <a:r>
                            <a:rPr lang="en-US" b="0" dirty="0"/>
                            <a:t>Low</a:t>
                          </a:r>
                        </a:p>
                      </a:txBody>
                      <a:tcPr/>
                    </a:tc>
                    <a:tc>
                      <a:txBody>
                        <a:bodyPr/>
                        <a:lstStyle/>
                        <a:p>
                          <a:r>
                            <a:rPr lang="en-US" b="0" dirty="0"/>
                            <a:t>Normal</a:t>
                          </a:r>
                        </a:p>
                      </a:txBody>
                      <a:tcPr/>
                    </a:tc>
                    <a:tc>
                      <a:txBody>
                        <a:bodyPr/>
                        <a:lstStyle/>
                        <a:p>
                          <a:r>
                            <a:rPr lang="en-US" b="0"/>
                            <a:t>No</a:t>
                          </a:r>
                          <a:endParaRPr lang="en-US" b="0" dirty="0"/>
                        </a:p>
                      </a:txBody>
                      <a:tcPr/>
                    </a:tc>
                    <a:extLst>
                      <a:ext uri="{0D108BD9-81ED-4DB2-BD59-A6C34878D82A}">
                        <a16:rowId xmlns:a16="http://schemas.microsoft.com/office/drawing/2014/main" val="2650378158"/>
                      </a:ext>
                    </a:extLst>
                  </a:tr>
                  <a:tr h="370840">
                    <a:tc>
                      <a:txBody>
                        <a:bodyPr/>
                        <a:lstStyle/>
                        <a:p>
                          <a:r>
                            <a:rPr lang="en-US" b="0"/>
                            <a:t>No</a:t>
                          </a:r>
                          <a:endParaRPr lang="en-US" b="0" dirty="0"/>
                        </a:p>
                      </a:txBody>
                      <a:tcPr/>
                    </a:tc>
                    <a:tc>
                      <a:txBody>
                        <a:bodyPr/>
                        <a:lstStyle/>
                        <a:p>
                          <a:r>
                            <a:rPr lang="en-US" b="0" dirty="0"/>
                            <a:t>Medium</a:t>
                          </a:r>
                        </a:p>
                      </a:txBody>
                      <a:tcPr/>
                    </a:tc>
                    <a:tc>
                      <a:txBody>
                        <a:bodyPr/>
                        <a:lstStyle/>
                        <a:p>
                          <a:r>
                            <a:rPr lang="en-US" b="0" dirty="0"/>
                            <a:t>Normal</a:t>
                          </a:r>
                        </a:p>
                      </a:txBody>
                      <a:tcPr/>
                    </a:tc>
                    <a:tc>
                      <a:txBody>
                        <a:bodyPr/>
                        <a:lstStyle/>
                        <a:p>
                          <a:r>
                            <a:rPr lang="en-US" b="0"/>
                            <a:t>No</a:t>
                          </a:r>
                          <a:endParaRPr lang="en-US" b="0" dirty="0"/>
                        </a:p>
                      </a:txBody>
                      <a:tcPr/>
                    </a:tc>
                    <a:extLst>
                      <a:ext uri="{0D108BD9-81ED-4DB2-BD59-A6C34878D82A}">
                        <a16:rowId xmlns:a16="http://schemas.microsoft.com/office/drawing/2014/main" val="3133957648"/>
                      </a:ext>
                    </a:extLst>
                  </a:tr>
                  <a:tr h="370840">
                    <a:tc>
                      <a:txBody>
                        <a:bodyPr/>
                        <a:lstStyle/>
                        <a:p>
                          <a:r>
                            <a:rPr lang="en-US" b="0"/>
                            <a:t>No</a:t>
                          </a:r>
                          <a:endParaRPr lang="en-US" b="0" dirty="0"/>
                        </a:p>
                      </a:txBody>
                      <a:tcPr/>
                    </a:tc>
                    <a:tc>
                      <a:txBody>
                        <a:bodyPr/>
                        <a:lstStyle/>
                        <a:p>
                          <a:r>
                            <a:rPr lang="en-US" b="0" dirty="0"/>
                            <a:t>Low</a:t>
                          </a:r>
                        </a:p>
                      </a:txBody>
                      <a:tcPr/>
                    </a:tc>
                    <a:tc>
                      <a:txBody>
                        <a:bodyPr/>
                        <a:lstStyle/>
                        <a:p>
                          <a:r>
                            <a:rPr lang="en-US" b="0" dirty="0"/>
                            <a:t>Abnormal</a:t>
                          </a:r>
                        </a:p>
                      </a:txBody>
                      <a:tcPr/>
                    </a:tc>
                    <a:tc>
                      <a:txBody>
                        <a:bodyPr/>
                        <a:lstStyle/>
                        <a:p>
                          <a:r>
                            <a:rPr lang="en-US" b="0" dirty="0"/>
                            <a:t>Yes</a:t>
                          </a:r>
                        </a:p>
                      </a:txBody>
                      <a:tcPr/>
                    </a:tc>
                    <a:extLst>
                      <a:ext uri="{0D108BD9-81ED-4DB2-BD59-A6C34878D82A}">
                        <a16:rowId xmlns:a16="http://schemas.microsoft.com/office/drawing/2014/main" val="2335149944"/>
                      </a:ext>
                    </a:extLst>
                  </a:tr>
                  <a:tr h="370840">
                    <a:tc>
                      <a:txBody>
                        <a:bodyPr/>
                        <a:lstStyle/>
                        <a:p>
                          <a:r>
                            <a:rPr lang="en-US" b="0"/>
                            <a:t>Yes</a:t>
                          </a:r>
                          <a:endParaRPr lang="en-US" b="0" dirty="0"/>
                        </a:p>
                      </a:txBody>
                      <a:tcPr/>
                    </a:tc>
                    <a:tc>
                      <a:txBody>
                        <a:bodyPr/>
                        <a:lstStyle/>
                        <a:p>
                          <a:r>
                            <a:rPr lang="en-US" b="0" dirty="0"/>
                            <a:t>Medium</a:t>
                          </a:r>
                        </a:p>
                      </a:txBody>
                      <a:tcPr/>
                    </a:tc>
                    <a:tc>
                      <a:txBody>
                        <a:bodyPr/>
                        <a:lstStyle/>
                        <a:p>
                          <a:r>
                            <a:rPr lang="en-US" b="0" dirty="0"/>
                            <a:t>Normal</a:t>
                          </a:r>
                        </a:p>
                      </a:txBody>
                      <a:tcPr/>
                    </a:tc>
                    <a:tc>
                      <a:txBody>
                        <a:bodyPr/>
                        <a:lstStyle/>
                        <a:p>
                          <a:r>
                            <a:rPr lang="en-US" b="0" dirty="0"/>
                            <a:t>Yes</a:t>
                          </a:r>
                        </a:p>
                      </a:txBody>
                      <a:tcPr/>
                    </a:tc>
                    <a:extLst>
                      <a:ext uri="{0D108BD9-81ED-4DB2-BD59-A6C34878D82A}">
                        <a16:rowId xmlns:a16="http://schemas.microsoft.com/office/drawing/2014/main" val="566679213"/>
                      </a:ext>
                    </a:extLst>
                  </a:tr>
                  <a:tr h="370840">
                    <a:tc>
                      <a:txBody>
                        <a:bodyPr/>
                        <a:lstStyle/>
                        <a:p>
                          <a:r>
                            <a:rPr lang="en-US" b="0" dirty="0"/>
                            <a:t>Yes</a:t>
                          </a:r>
                        </a:p>
                      </a:txBody>
                      <a:tcPr/>
                    </a:tc>
                    <a:tc>
                      <a:txBody>
                        <a:bodyPr/>
                        <a:lstStyle/>
                        <a:p>
                          <a:r>
                            <a:rPr lang="en-US" b="0" dirty="0"/>
                            <a:t>High</a:t>
                          </a:r>
                        </a:p>
                      </a:txBody>
                      <a:tcPr/>
                    </a:tc>
                    <a:tc>
                      <a:txBody>
                        <a:bodyPr/>
                        <a:lstStyle/>
                        <a:p>
                          <a:r>
                            <a:rPr lang="en-US" b="0" dirty="0"/>
                            <a:t>Abnormal</a:t>
                          </a:r>
                        </a:p>
                      </a:txBody>
                      <a:tcPr/>
                    </a:tc>
                    <a:tc>
                      <a:txBody>
                        <a:bodyPr/>
                        <a:lstStyle/>
                        <a:p>
                          <a:r>
                            <a:rPr lang="en-US" b="0" dirty="0"/>
                            <a:t>Yes</a:t>
                          </a:r>
                        </a:p>
                      </a:txBody>
                      <a:tcPr/>
                    </a:tc>
                    <a:extLst>
                      <a:ext uri="{0D108BD9-81ED-4DB2-BD59-A6C34878D82A}">
                        <a16:rowId xmlns:a16="http://schemas.microsoft.com/office/drawing/2014/main" val="770182371"/>
                      </a:ext>
                    </a:extLst>
                  </a:tr>
                </a:tbl>
              </a:graphicData>
            </a:graphic>
          </p:graphicFrame>
        </mc:Fallback>
      </mc:AlternateContent>
      <p:sp>
        <p:nvSpPr>
          <p:cNvPr id="2" name="Title 1">
            <a:extLst>
              <a:ext uri="{FF2B5EF4-FFF2-40B4-BE49-F238E27FC236}">
                <a16:creationId xmlns:a16="http://schemas.microsoft.com/office/drawing/2014/main" id="{E6CD1E15-E27A-4AF4-6C08-AF0E8A854E22}"/>
              </a:ext>
            </a:extLst>
          </p:cNvPr>
          <p:cNvSpPr>
            <a:spLocks noGrp="1"/>
          </p:cNvSpPr>
          <p:nvPr>
            <p:ph type="title"/>
          </p:nvPr>
        </p:nvSpPr>
        <p:spPr/>
        <p:txBody>
          <a:bodyPr/>
          <a:lstStyle/>
          <a:p>
            <a:br>
              <a:rPr lang="en-US" dirty="0"/>
            </a:br>
            <a:r>
              <a:rPr lang="en-US" dirty="0"/>
              <a:t>Recall: </a:t>
            </a:r>
            <a:br>
              <a:rPr lang="en-US" dirty="0"/>
            </a:br>
            <a:r>
              <a:rPr lang="en-US" dirty="0"/>
              <a:t>Our second Machine Learning Classifier</a:t>
            </a:r>
            <a:br>
              <a:rPr lang="en-US" dirty="0"/>
            </a:b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B8AF153-7163-6854-52BC-BB61FAFF6A9F}"/>
                  </a:ext>
                </a:extLst>
              </p:cNvPr>
              <p:cNvSpPr>
                <a:spLocks noGrp="1"/>
              </p:cNvSpPr>
              <p:nvPr>
                <p:ph idx="1"/>
              </p:nvPr>
            </p:nvSpPr>
            <p:spPr>
              <a:xfrm>
                <a:off x="3869267" y="864108"/>
                <a:ext cx="7775045" cy="5120640"/>
              </a:xfrm>
            </p:spPr>
            <p:txBody>
              <a:bodyPr>
                <a:noAutofit/>
              </a:bodyPr>
              <a:lstStyle/>
              <a:p>
                <a:r>
                  <a:rPr lang="en-US" dirty="0"/>
                  <a:t>Alright, let’s actually (try to) extract a pattern from the data</a:t>
                </a:r>
              </a:p>
              <a:p>
                <a:endParaRPr lang="en-US" dirty="0"/>
              </a:p>
              <a:p>
                <a:endParaRPr lang="en-US" dirty="0"/>
              </a:p>
              <a:p>
                <a:endParaRPr lang="en-US" dirty="0"/>
              </a:p>
              <a:p>
                <a:endParaRPr lang="en-US" dirty="0"/>
              </a:p>
              <a:p>
                <a:endParaRPr lang="en-US" dirty="0"/>
              </a:p>
              <a:p>
                <a:endParaRPr lang="en-US" dirty="0"/>
              </a:p>
              <a:p>
                <a:endParaRPr lang="en-US" dirty="0"/>
              </a:p>
              <a:p>
                <a:pPr>
                  <a:lnSpc>
                    <a:spcPct val="100000"/>
                  </a:lnSpc>
                </a:pPr>
                <a:r>
                  <a:rPr lang="en-US" dirty="0"/>
                  <a:t>Decision stump on </a:t>
                </a:r>
                <a14:m>
                  <m:oMath xmlns:m="http://schemas.openxmlformats.org/officeDocument/2006/math">
                    <m:sSub>
                      <m:sSubPr>
                        <m:ctrlPr>
                          <a:rPr lang="en-US" b="0" i="1" smtClean="0">
                            <a:solidFill>
                              <a:schemeClr val="accent6">
                                <a:lumMod val="75000"/>
                              </a:schemeClr>
                            </a:solidFill>
                            <a:latin typeface="Cambria Math" panose="02040503050406030204" pitchFamily="18" charset="0"/>
                          </a:rPr>
                        </m:ctrlPr>
                      </m:sSubPr>
                      <m:e>
                        <m:r>
                          <a:rPr lang="en-US" b="0" i="1" smtClean="0">
                            <a:solidFill>
                              <a:schemeClr val="accent6">
                                <a:lumMod val="75000"/>
                              </a:schemeClr>
                            </a:solidFill>
                            <a:latin typeface="Cambria Math" panose="02040503050406030204" pitchFamily="18" charset="0"/>
                          </a:rPr>
                          <m:t>𝑥</m:t>
                        </m:r>
                      </m:e>
                      <m:sub>
                        <m:r>
                          <a:rPr lang="en-US" b="0" i="1" smtClean="0">
                            <a:solidFill>
                              <a:schemeClr val="accent6">
                                <a:lumMod val="75000"/>
                              </a:schemeClr>
                            </a:solidFill>
                            <a:latin typeface="Cambria Math" panose="02040503050406030204" pitchFamily="18" charset="0"/>
                          </a:rPr>
                          <m:t>1</m:t>
                        </m:r>
                      </m:sub>
                    </m:sSub>
                  </m:oMath>
                </a14:m>
                <a:r>
                  <a:rPr lang="en-US" dirty="0"/>
                  <a:t>: </a:t>
                </a:r>
                <a:br>
                  <a:rPr lang="en-US" dirty="0"/>
                </a:br>
                <a14:m>
                  <m:oMath xmlns:m="http://schemas.openxmlformats.org/officeDocument/2006/math">
                    <m:r>
                      <a:rPr lang="en-US" b="0" i="1" smtClean="0">
                        <a:solidFill>
                          <a:schemeClr val="accent6">
                            <a:lumMod val="75000"/>
                          </a:schemeClr>
                        </a:solidFill>
                        <a:latin typeface="Cambria Math" panose="02040503050406030204" pitchFamily="18" charset="0"/>
                      </a:rPr>
                      <m:t>h</m:t>
                    </m:r>
                    <m:d>
                      <m:dPr>
                        <m:ctrlPr>
                          <a:rPr lang="en-US" b="0" i="1" smtClean="0">
                            <a:solidFill>
                              <a:schemeClr val="accent6">
                                <a:lumMod val="75000"/>
                              </a:schemeClr>
                            </a:solidFill>
                            <a:latin typeface="Cambria Math" panose="02040503050406030204" pitchFamily="18" charset="0"/>
                          </a:rPr>
                        </m:ctrlPr>
                      </m:dPr>
                      <m:e>
                        <m:sSup>
                          <m:sSupPr>
                            <m:ctrlPr>
                              <a:rPr lang="en-US" b="1" i="1" smtClean="0">
                                <a:solidFill>
                                  <a:schemeClr val="accent6">
                                    <a:lumMod val="75000"/>
                                  </a:schemeClr>
                                </a:solidFill>
                                <a:latin typeface="Cambria Math" panose="02040503050406030204" pitchFamily="18" charset="0"/>
                              </a:rPr>
                            </m:ctrlPr>
                          </m:sSupPr>
                          <m:e>
                            <m:r>
                              <a:rPr lang="en-US" b="1" i="1" smtClean="0">
                                <a:solidFill>
                                  <a:schemeClr val="accent6">
                                    <a:lumMod val="75000"/>
                                  </a:schemeClr>
                                </a:solidFill>
                                <a:latin typeface="Cambria Math" panose="02040503050406030204" pitchFamily="18" charset="0"/>
                              </a:rPr>
                              <m:t>𝒙</m:t>
                            </m:r>
                          </m:e>
                          <m:sup>
                            <m:r>
                              <a:rPr lang="en-US" b="1" i="1" smtClean="0">
                                <a:solidFill>
                                  <a:schemeClr val="accent6">
                                    <a:lumMod val="75000"/>
                                  </a:schemeClr>
                                </a:solidFill>
                                <a:latin typeface="Cambria Math" panose="02040503050406030204" pitchFamily="18" charset="0"/>
                              </a:rPr>
                              <m:t>′</m:t>
                            </m:r>
                          </m:sup>
                        </m:sSup>
                      </m:e>
                    </m:d>
                    <m:r>
                      <a:rPr lang="en-US" b="0" i="1" smtClean="0">
                        <a:solidFill>
                          <a:schemeClr val="accent6">
                            <a:lumMod val="75000"/>
                          </a:schemeClr>
                        </a:solidFill>
                        <a:latin typeface="Cambria Math" panose="02040503050406030204" pitchFamily="18" charset="0"/>
                      </a:rPr>
                      <m:t>=</m:t>
                    </m:r>
                    <m:r>
                      <a:rPr lang="en-US" i="1">
                        <a:solidFill>
                          <a:schemeClr val="accent6">
                            <a:lumMod val="75000"/>
                          </a:schemeClr>
                        </a:solidFill>
                        <a:latin typeface="Cambria Math" panose="02040503050406030204" pitchFamily="18" charset="0"/>
                      </a:rPr>
                      <m:t>h</m:t>
                    </m:r>
                    <m:d>
                      <m:dPr>
                        <m:ctrlPr>
                          <a:rPr lang="en-US" i="1">
                            <a:solidFill>
                              <a:schemeClr val="accent6">
                                <a:lumMod val="75000"/>
                              </a:schemeClr>
                            </a:solidFill>
                            <a:latin typeface="Cambria Math" panose="02040503050406030204" pitchFamily="18" charset="0"/>
                          </a:rPr>
                        </m:ctrlPr>
                      </m:dPr>
                      <m:e>
                        <m:sSubSup>
                          <m:sSubSupPr>
                            <m:ctrlPr>
                              <a:rPr lang="en-US" b="0" i="1" smtClean="0">
                                <a:solidFill>
                                  <a:schemeClr val="accent6">
                                    <a:lumMod val="75000"/>
                                  </a:schemeClr>
                                </a:solidFill>
                                <a:latin typeface="Cambria Math" panose="02040503050406030204" pitchFamily="18" charset="0"/>
                              </a:rPr>
                            </m:ctrlPr>
                          </m:sSubSupPr>
                          <m:e>
                            <m:r>
                              <a:rPr lang="en-US" b="0" i="1" smtClean="0">
                                <a:solidFill>
                                  <a:schemeClr val="accent6">
                                    <a:lumMod val="75000"/>
                                  </a:schemeClr>
                                </a:solidFill>
                                <a:latin typeface="Cambria Math" panose="02040503050406030204" pitchFamily="18" charset="0"/>
                              </a:rPr>
                              <m:t>𝑥</m:t>
                            </m:r>
                          </m:e>
                          <m:sub>
                            <m:r>
                              <a:rPr lang="en-US" b="0" i="1" smtClean="0">
                                <a:solidFill>
                                  <a:schemeClr val="accent6">
                                    <a:lumMod val="75000"/>
                                  </a:schemeClr>
                                </a:solidFill>
                                <a:latin typeface="Cambria Math" panose="02040503050406030204" pitchFamily="18" charset="0"/>
                              </a:rPr>
                              <m:t>1</m:t>
                            </m:r>
                          </m:sub>
                          <m:sup>
                            <m:r>
                              <a:rPr lang="en-US" b="0" i="1" smtClean="0">
                                <a:solidFill>
                                  <a:schemeClr val="accent6">
                                    <a:lumMod val="75000"/>
                                  </a:schemeClr>
                                </a:solidFill>
                                <a:latin typeface="Cambria Math" panose="02040503050406030204" pitchFamily="18" charset="0"/>
                              </a:rPr>
                              <m:t>′</m:t>
                            </m:r>
                          </m:sup>
                        </m:sSubSup>
                        <m:r>
                          <a:rPr lang="en-US" b="0" i="1" smtClean="0">
                            <a:solidFill>
                              <a:schemeClr val="accent6">
                                <a:lumMod val="75000"/>
                              </a:schemeClr>
                            </a:solidFill>
                            <a:latin typeface="Cambria Math" panose="02040503050406030204" pitchFamily="18" charset="0"/>
                          </a:rPr>
                          <m:t>,…,</m:t>
                        </m:r>
                        <m:sSubSup>
                          <m:sSubSupPr>
                            <m:ctrlPr>
                              <a:rPr lang="en-US" b="0" i="1" smtClean="0">
                                <a:solidFill>
                                  <a:schemeClr val="accent6">
                                    <a:lumMod val="75000"/>
                                  </a:schemeClr>
                                </a:solidFill>
                                <a:latin typeface="Cambria Math" panose="02040503050406030204" pitchFamily="18" charset="0"/>
                              </a:rPr>
                            </m:ctrlPr>
                          </m:sSubSupPr>
                          <m:e>
                            <m:r>
                              <a:rPr lang="en-US" b="0" i="1" smtClean="0">
                                <a:solidFill>
                                  <a:schemeClr val="accent6">
                                    <a:lumMod val="75000"/>
                                  </a:schemeClr>
                                </a:solidFill>
                                <a:latin typeface="Cambria Math" panose="02040503050406030204" pitchFamily="18" charset="0"/>
                              </a:rPr>
                              <m:t>𝑥</m:t>
                            </m:r>
                          </m:e>
                          <m:sub>
                            <m:r>
                              <a:rPr lang="en-US" b="0" i="1" smtClean="0">
                                <a:solidFill>
                                  <a:schemeClr val="accent6">
                                    <a:lumMod val="75000"/>
                                  </a:schemeClr>
                                </a:solidFill>
                                <a:latin typeface="Cambria Math" panose="02040503050406030204" pitchFamily="18" charset="0"/>
                              </a:rPr>
                              <m:t>𝐷</m:t>
                            </m:r>
                          </m:sub>
                          <m:sup>
                            <m:r>
                              <a:rPr lang="en-US" b="0" i="1" smtClean="0">
                                <a:solidFill>
                                  <a:schemeClr val="accent6">
                                    <a:lumMod val="75000"/>
                                  </a:schemeClr>
                                </a:solidFill>
                                <a:latin typeface="Cambria Math" panose="02040503050406030204" pitchFamily="18" charset="0"/>
                              </a:rPr>
                              <m:t>′</m:t>
                            </m:r>
                          </m:sup>
                        </m:sSubSup>
                      </m:e>
                    </m:d>
                    <m:r>
                      <a:rPr lang="en-US" b="0" i="1" smtClean="0">
                        <a:solidFill>
                          <a:schemeClr val="accent6">
                            <a:lumMod val="75000"/>
                          </a:schemeClr>
                        </a:solidFill>
                        <a:latin typeface="Cambria Math" panose="02040503050406030204" pitchFamily="18" charset="0"/>
                      </a:rPr>
                      <m:t>=</m:t>
                    </m:r>
                    <m:d>
                      <m:dPr>
                        <m:begChr m:val="{"/>
                        <m:endChr m:val=""/>
                        <m:ctrlPr>
                          <a:rPr lang="en-US" b="0" i="1" smtClean="0">
                            <a:solidFill>
                              <a:schemeClr val="accent6">
                                <a:lumMod val="75000"/>
                              </a:schemeClr>
                            </a:solidFill>
                            <a:latin typeface="Cambria Math" panose="02040503050406030204" pitchFamily="18" charset="0"/>
                          </a:rPr>
                        </m:ctrlPr>
                      </m:dPr>
                      <m:e>
                        <m:eqArr>
                          <m:eqArrPr>
                            <m:ctrlPr>
                              <a:rPr lang="en-US" b="0" i="1" smtClean="0">
                                <a:solidFill>
                                  <a:schemeClr val="accent6">
                                    <a:lumMod val="75000"/>
                                  </a:schemeClr>
                                </a:solidFill>
                                <a:latin typeface="Cambria Math" panose="02040503050406030204" pitchFamily="18" charset="0"/>
                              </a:rPr>
                            </m:ctrlPr>
                          </m:eqArrPr>
                          <m:e>
                            <m:r>
                              <a:rPr lang="en-US">
                                <a:latin typeface="Cambria Math" panose="02040503050406030204" pitchFamily="18" charset="0"/>
                              </a:rPr>
                              <m:t>“</m:t>
                            </m:r>
                            <m:r>
                              <m:rPr>
                                <m:sty m:val="p"/>
                              </m:rPr>
                              <a:rPr lang="en-US">
                                <a:latin typeface="Cambria Math" panose="02040503050406030204" pitchFamily="18" charset="0"/>
                              </a:rPr>
                              <m:t>Yes</m:t>
                            </m:r>
                            <m:r>
                              <a:rPr lang="en-US">
                                <a:latin typeface="Cambria Math" panose="02040503050406030204" pitchFamily="18" charset="0"/>
                              </a:rPr>
                              <m:t>” </m:t>
                            </m:r>
                            <m:r>
                              <m:rPr>
                                <m:sty m:val="p"/>
                              </m:rPr>
                              <a:rPr lang="en-US" b="0" i="0" smtClean="0">
                                <a:solidFill>
                                  <a:schemeClr val="accent6">
                                    <a:lumMod val="75000"/>
                                  </a:schemeClr>
                                </a:solidFill>
                                <a:latin typeface="Cambria Math" panose="02040503050406030204" pitchFamily="18" charset="0"/>
                              </a:rPr>
                              <m:t>if</m:t>
                            </m:r>
                            <m:r>
                              <a:rPr lang="en-US" b="0" i="1" smtClean="0">
                                <a:solidFill>
                                  <a:schemeClr val="accent6">
                                    <a:lumMod val="75000"/>
                                  </a:schemeClr>
                                </a:solidFill>
                                <a:latin typeface="Cambria Math" panose="02040503050406030204" pitchFamily="18" charset="0"/>
                              </a:rPr>
                              <m:t>  </m:t>
                            </m:r>
                            <m:sSubSup>
                              <m:sSubSupPr>
                                <m:ctrlPr>
                                  <a:rPr lang="en-US" b="0" i="1" smtClean="0">
                                    <a:solidFill>
                                      <a:schemeClr val="accent6">
                                        <a:lumMod val="75000"/>
                                      </a:schemeClr>
                                    </a:solidFill>
                                    <a:latin typeface="Cambria Math" panose="02040503050406030204" pitchFamily="18" charset="0"/>
                                  </a:rPr>
                                </m:ctrlPr>
                              </m:sSubSupPr>
                              <m:e>
                                <m:r>
                                  <a:rPr lang="en-US" b="0" i="1" smtClean="0">
                                    <a:solidFill>
                                      <a:schemeClr val="accent6">
                                        <a:lumMod val="75000"/>
                                      </a:schemeClr>
                                    </a:solidFill>
                                    <a:latin typeface="Cambria Math" panose="02040503050406030204" pitchFamily="18" charset="0"/>
                                  </a:rPr>
                                  <m:t>𝑥</m:t>
                                </m:r>
                              </m:e>
                              <m:sub>
                                <m:r>
                                  <a:rPr lang="en-US" b="0" i="1" smtClean="0">
                                    <a:solidFill>
                                      <a:schemeClr val="accent6">
                                        <a:lumMod val="75000"/>
                                      </a:schemeClr>
                                    </a:solidFill>
                                    <a:latin typeface="Cambria Math" panose="02040503050406030204" pitchFamily="18" charset="0"/>
                                  </a:rPr>
                                  <m:t>1</m:t>
                                </m:r>
                              </m:sub>
                              <m:sup>
                                <m:r>
                                  <a:rPr lang="en-US" b="0" i="1" smtClean="0">
                                    <a:solidFill>
                                      <a:schemeClr val="accent6">
                                        <a:lumMod val="75000"/>
                                      </a:schemeClr>
                                    </a:solidFill>
                                    <a:latin typeface="Cambria Math" panose="02040503050406030204" pitchFamily="18" charset="0"/>
                                  </a:rPr>
                                  <m:t>′</m:t>
                                </m:r>
                              </m:sup>
                            </m:sSubSup>
                            <m:r>
                              <a:rPr lang="en-US" b="0" i="1" smtClean="0">
                                <a:solidFill>
                                  <a:schemeClr val="accent6">
                                    <a:lumMod val="75000"/>
                                  </a:schemeClr>
                                </a:solidFill>
                                <a:latin typeface="Cambria Math" panose="02040503050406030204" pitchFamily="18" charset="0"/>
                              </a:rPr>
                              <m:t>=</m:t>
                            </m:r>
                            <m:r>
                              <a:rPr lang="en-US" b="0" i="0" smtClean="0">
                                <a:solidFill>
                                  <a:schemeClr val="tx1">
                                    <a:lumMod val="65000"/>
                                    <a:lumOff val="35000"/>
                                  </a:schemeClr>
                                </a:solidFill>
                                <a:latin typeface="Cambria Math" panose="02040503050406030204" pitchFamily="18" charset="0"/>
                              </a:rPr>
                              <m:t>“</m:t>
                            </m:r>
                            <m:r>
                              <m:rPr>
                                <m:sty m:val="p"/>
                              </m:rPr>
                              <a:rPr lang="en-US" b="0" i="0" smtClean="0">
                                <a:solidFill>
                                  <a:schemeClr val="tx1">
                                    <a:lumMod val="65000"/>
                                    <a:lumOff val="35000"/>
                                  </a:schemeClr>
                                </a:solidFill>
                                <a:latin typeface="Cambria Math" panose="02040503050406030204" pitchFamily="18" charset="0"/>
                              </a:rPr>
                              <m:t>Yes</m:t>
                            </m:r>
                            <m:r>
                              <a:rPr lang="en-US" b="0" i="0" smtClean="0">
                                <a:solidFill>
                                  <a:schemeClr val="tx1">
                                    <a:lumMod val="65000"/>
                                    <a:lumOff val="35000"/>
                                  </a:schemeClr>
                                </a:solidFill>
                                <a:latin typeface="Cambria Math" panose="02040503050406030204" pitchFamily="18" charset="0"/>
                              </a:rPr>
                              <m:t>”</m:t>
                            </m:r>
                          </m:e>
                          <m:e>
                            <m:r>
                              <a:rPr lang="en-US">
                                <a:latin typeface="Cambria Math" panose="02040503050406030204" pitchFamily="18" charset="0"/>
                              </a:rPr>
                              <m:t>“</m:t>
                            </m:r>
                            <m:r>
                              <m:rPr>
                                <m:sty m:val="p"/>
                              </m:rPr>
                              <a:rPr lang="en-US" b="0" i="0" smtClean="0">
                                <a:latin typeface="Cambria Math" panose="02040503050406030204" pitchFamily="18" charset="0"/>
                              </a:rPr>
                              <m:t>No</m:t>
                            </m:r>
                            <m:r>
                              <a:rPr lang="en-US">
                                <a:latin typeface="Cambria Math" panose="02040503050406030204" pitchFamily="18" charset="0"/>
                              </a:rPr>
                              <m:t>”</m:t>
                            </m:r>
                            <m:r>
                              <a:rPr lang="en-US" b="0" i="0" smtClean="0">
                                <a:latin typeface="Cambria Math" panose="02040503050406030204" pitchFamily="18" charset="0"/>
                              </a:rPr>
                              <m:t>  </m:t>
                            </m:r>
                            <m:r>
                              <m:rPr>
                                <m:sty m:val="p"/>
                              </m:rPr>
                              <a:rPr lang="en-US" b="0" i="0" smtClean="0">
                                <a:solidFill>
                                  <a:schemeClr val="accent6">
                                    <a:lumMod val="75000"/>
                                  </a:schemeClr>
                                </a:solidFill>
                                <a:latin typeface="Cambria Math" panose="02040503050406030204" pitchFamily="18" charset="0"/>
                              </a:rPr>
                              <m:t>otherwise</m:t>
                            </m:r>
                            <m:r>
                              <a:rPr lang="en-US" b="0" i="0" smtClean="0">
                                <a:solidFill>
                                  <a:schemeClr val="accent6">
                                    <a:lumMod val="75000"/>
                                  </a:schemeClr>
                                </a:solidFill>
                                <a:latin typeface="Cambria Math" panose="02040503050406030204" pitchFamily="18" charset="0"/>
                              </a:rPr>
                              <m:t>     </m:t>
                            </m:r>
                          </m:e>
                        </m:eqArr>
                      </m:e>
                    </m:d>
                  </m:oMath>
                </a14:m>
                <a:br>
                  <a:rPr lang="en-US" dirty="0"/>
                </a:br>
                <a:endParaRPr lang="en-US" dirty="0"/>
              </a:p>
            </p:txBody>
          </p:sp>
        </mc:Choice>
        <mc:Fallback xmlns="">
          <p:sp>
            <p:nvSpPr>
              <p:cNvPr id="3" name="Content Placeholder 2">
                <a:extLst>
                  <a:ext uri="{FF2B5EF4-FFF2-40B4-BE49-F238E27FC236}">
                    <a16:creationId xmlns:a16="http://schemas.microsoft.com/office/drawing/2014/main" id="{9B8AF153-7163-6854-52BC-BB61FAFF6A9F}"/>
                  </a:ext>
                </a:extLst>
              </p:cNvPr>
              <p:cNvSpPr>
                <a:spLocks noGrp="1" noRot="1" noChangeAspect="1" noMove="1" noResize="1" noEditPoints="1" noAdjustHandles="1" noChangeArrowheads="1" noChangeShapeType="1" noTextEdit="1"/>
              </p:cNvSpPr>
              <p:nvPr>
                <p:ph idx="1"/>
              </p:nvPr>
            </p:nvSpPr>
            <p:spPr>
              <a:xfrm>
                <a:off x="3869267" y="864108"/>
                <a:ext cx="7775045" cy="5120640"/>
              </a:xfrm>
              <a:blipFill>
                <a:blip r:embed="rId4"/>
                <a:stretch>
                  <a:fillRect l="-816" t="-1733" r="-163" b="-52228"/>
                </a:stretch>
              </a:blipFill>
            </p:spPr>
            <p:txBody>
              <a:bodyPr/>
              <a:lstStyle/>
              <a:p>
                <a:r>
                  <a:rPr lang="en-US">
                    <a:noFill/>
                  </a:rPr>
                  <a:t> </a:t>
                </a:r>
              </a:p>
            </p:txBody>
          </p:sp>
        </mc:Fallback>
      </mc:AlternateContent>
    </p:spTree>
    <p:extLst>
      <p:ext uri="{BB962C8B-B14F-4D97-AF65-F5344CB8AC3E}">
        <p14:creationId xmlns:p14="http://schemas.microsoft.com/office/powerpoint/2010/main" val="346979468"/>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BB695F0-6642-0DF6-A044-819D79701940}"/>
              </a:ext>
            </a:extLst>
          </p:cNvPr>
          <p:cNvSpPr/>
          <p:nvPr/>
        </p:nvSpPr>
        <p:spPr>
          <a:xfrm>
            <a:off x="2132513" y="254508"/>
            <a:ext cx="1659576" cy="6339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6CD1E15-E27A-4AF4-6C08-AF0E8A854E22}"/>
              </a:ext>
            </a:extLst>
          </p:cNvPr>
          <p:cNvSpPr>
            <a:spLocks noGrp="1"/>
          </p:cNvSpPr>
          <p:nvPr>
            <p:ph type="title"/>
          </p:nvPr>
        </p:nvSpPr>
        <p:spPr>
          <a:xfrm>
            <a:off x="249891" y="1123836"/>
            <a:ext cx="2947482" cy="4601183"/>
          </a:xfrm>
        </p:spPr>
        <p:txBody>
          <a:bodyPr/>
          <a:lstStyle/>
          <a:p>
            <a:r>
              <a:rPr lang="en-US" dirty="0"/>
              <a:t>From </a:t>
            </a:r>
            <a:br>
              <a:rPr lang="en-US" dirty="0"/>
            </a:br>
            <a:r>
              <a:rPr lang="en-US" dirty="0"/>
              <a:t>Decision Stump </a:t>
            </a:r>
            <a:br>
              <a:rPr lang="en-US" dirty="0"/>
            </a:br>
            <a:r>
              <a:rPr lang="en-US" dirty="0"/>
              <a:t>to </a:t>
            </a:r>
            <a:br>
              <a:rPr lang="en-US" dirty="0"/>
            </a:br>
            <a:r>
              <a:rPr lang="en-US" dirty="0"/>
              <a:t>Decision </a:t>
            </a:r>
            <a:br>
              <a:rPr lang="en-US" dirty="0"/>
            </a:br>
            <a:r>
              <a:rPr lang="en-US" dirty="0"/>
              <a:t>Tree</a:t>
            </a:r>
          </a:p>
        </p:txBody>
      </p:sp>
      <mc:AlternateContent xmlns:mc="http://schemas.openxmlformats.org/markup-compatibility/2006" xmlns:a14="http://schemas.microsoft.com/office/drawing/2010/main">
        <mc:Choice Requires="a14">
          <p:graphicFrame>
            <p:nvGraphicFramePr>
              <p:cNvPr id="18" name="Table 17">
                <a:extLst>
                  <a:ext uri="{FF2B5EF4-FFF2-40B4-BE49-F238E27FC236}">
                    <a16:creationId xmlns:a16="http://schemas.microsoft.com/office/drawing/2014/main" id="{8EC02839-0BA2-7238-1893-E0117DBA652F}"/>
                  </a:ext>
                </a:extLst>
              </p:cNvPr>
              <p:cNvGraphicFramePr>
                <a:graphicFrameLocks noGrp="1"/>
              </p:cNvGraphicFramePr>
              <p:nvPr/>
            </p:nvGraphicFramePr>
            <p:xfrm>
              <a:off x="2242797" y="2014220"/>
              <a:ext cx="4913313" cy="2768600"/>
            </p:xfrm>
            <a:graphic>
              <a:graphicData uri="http://schemas.openxmlformats.org/drawingml/2006/table">
                <a:tbl>
                  <a:tblPr firstRow="1" bandRow="1">
                    <a:tableStyleId>{5C22544A-7EE6-4342-B048-85BDC9FD1C3A}</a:tableStyleId>
                  </a:tblPr>
                  <a:tblGrid>
                    <a:gridCol w="913130">
                      <a:extLst>
                        <a:ext uri="{9D8B030D-6E8A-4147-A177-3AD203B41FA5}">
                          <a16:colId xmlns:a16="http://schemas.microsoft.com/office/drawing/2014/main" val="1903493134"/>
                        </a:ext>
                      </a:extLst>
                    </a:gridCol>
                    <a:gridCol w="1584960">
                      <a:extLst>
                        <a:ext uri="{9D8B030D-6E8A-4147-A177-3AD203B41FA5}">
                          <a16:colId xmlns:a16="http://schemas.microsoft.com/office/drawing/2014/main" val="3781185724"/>
                        </a:ext>
                      </a:extLst>
                    </a:gridCol>
                    <a:gridCol w="1357630">
                      <a:extLst>
                        <a:ext uri="{9D8B030D-6E8A-4147-A177-3AD203B41FA5}">
                          <a16:colId xmlns:a16="http://schemas.microsoft.com/office/drawing/2014/main" val="396712265"/>
                        </a:ext>
                      </a:extLst>
                    </a:gridCol>
                    <a:gridCol w="1057593">
                      <a:extLst>
                        <a:ext uri="{9D8B030D-6E8A-4147-A177-3AD203B41FA5}">
                          <a16:colId xmlns:a16="http://schemas.microsoft.com/office/drawing/2014/main" val="2690749147"/>
                        </a:ext>
                      </a:extLst>
                    </a:gridCol>
                  </a:tblGrid>
                  <a:tr h="370840">
                    <a:tc>
                      <a:txBody>
                        <a:bodyPr/>
                        <a:lstStyle/>
                        <a:p>
                          <a:pPr algn="l"/>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oMath>
                            </m:oMathPara>
                          </a14:m>
                          <a:br>
                            <a:rPr lang="en-US" b="0" dirty="0"/>
                          </a:br>
                          <a:r>
                            <a:rPr lang="en-US" b="0" dirty="0"/>
                            <a:t>Family</a:t>
                          </a:r>
                          <a:br>
                            <a:rPr lang="en-US" b="0" dirty="0"/>
                          </a:br>
                          <a:r>
                            <a:rPr lang="en-US" b="0" dirty="0"/>
                            <a:t>History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oMath>
                            </m:oMathPara>
                          </a14:m>
                          <a:br>
                            <a:rPr lang="en-US" b="0" dirty="0"/>
                          </a:br>
                          <a:r>
                            <a:rPr lang="en-US" b="0" dirty="0"/>
                            <a:t>Resting Blood </a:t>
                          </a:r>
                          <a:br>
                            <a:rPr lang="en-US" b="0" dirty="0"/>
                          </a:br>
                          <a:r>
                            <a:rPr lang="en-US" b="0" dirty="0"/>
                            <a:t>Pressure</a:t>
                          </a:r>
                        </a:p>
                      </a:txBody>
                      <a:tcPr/>
                    </a:tc>
                    <a:tc>
                      <a:txBody>
                        <a:bodyPr/>
                        <a:lstStyle/>
                        <a:p>
                          <a:pPr algn="l"/>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3</m:t>
                                    </m:r>
                                  </m:sub>
                                </m:sSub>
                              </m:oMath>
                            </m:oMathPara>
                          </a14:m>
                          <a:br>
                            <a:rPr lang="en-US" b="0" dirty="0"/>
                          </a:br>
                          <a:r>
                            <a:rPr lang="en-US" b="0" dirty="0"/>
                            <a:t>Cholesterol </a:t>
                          </a:r>
                        </a:p>
                      </a:txBody>
                      <a:tcPr/>
                    </a:tc>
                    <a:tc>
                      <a:txBody>
                        <a:bodyPr/>
                        <a:lstStyle/>
                        <a:p>
                          <a:pPr algn="l"/>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oMath>
                            </m:oMathPara>
                          </a14:m>
                          <a:br>
                            <a:rPr lang="en-US" b="0" dirty="0"/>
                          </a:br>
                          <a:r>
                            <a:rPr lang="en-US" b="0" dirty="0"/>
                            <a:t>Heart </a:t>
                          </a:r>
                          <a:br>
                            <a:rPr lang="en-US" b="0" dirty="0"/>
                          </a:br>
                          <a:r>
                            <a:rPr lang="en-US" b="0" dirty="0"/>
                            <a:t>Disease?</a:t>
                          </a:r>
                        </a:p>
                      </a:txBody>
                      <a:tcPr/>
                    </a:tc>
                    <a:extLst>
                      <a:ext uri="{0D108BD9-81ED-4DB2-BD59-A6C34878D82A}">
                        <a16:rowId xmlns:a16="http://schemas.microsoft.com/office/drawing/2014/main" val="1972879359"/>
                      </a:ext>
                    </a:extLst>
                  </a:tr>
                  <a:tr h="370840">
                    <a:tc>
                      <a:txBody>
                        <a:bodyPr/>
                        <a:lstStyle/>
                        <a:p>
                          <a:r>
                            <a:rPr lang="en-US" b="0" dirty="0"/>
                            <a:t>Yes</a:t>
                          </a:r>
                        </a:p>
                      </a:txBody>
                      <a:tcPr/>
                    </a:tc>
                    <a:tc>
                      <a:txBody>
                        <a:bodyPr/>
                        <a:lstStyle/>
                        <a:p>
                          <a:r>
                            <a:rPr lang="en-US" b="0" dirty="0"/>
                            <a:t>Low</a:t>
                          </a:r>
                        </a:p>
                      </a:txBody>
                      <a:tcPr/>
                    </a:tc>
                    <a:tc>
                      <a:txBody>
                        <a:bodyPr/>
                        <a:lstStyle/>
                        <a:p>
                          <a:r>
                            <a:rPr lang="en-US" b="0" dirty="0"/>
                            <a:t>Normal</a:t>
                          </a:r>
                        </a:p>
                      </a:txBody>
                      <a:tcPr/>
                    </a:tc>
                    <a:tc>
                      <a:txBody>
                        <a:bodyPr/>
                        <a:lstStyle/>
                        <a:p>
                          <a:r>
                            <a:rPr lang="en-US" b="0"/>
                            <a:t>No</a:t>
                          </a:r>
                          <a:endParaRPr lang="en-US" b="0" dirty="0"/>
                        </a:p>
                      </a:txBody>
                      <a:tcPr/>
                    </a:tc>
                    <a:extLst>
                      <a:ext uri="{0D108BD9-81ED-4DB2-BD59-A6C34878D82A}">
                        <a16:rowId xmlns:a16="http://schemas.microsoft.com/office/drawing/2014/main" val="2650378158"/>
                      </a:ext>
                    </a:extLst>
                  </a:tr>
                  <a:tr h="370840">
                    <a:tc>
                      <a:txBody>
                        <a:bodyPr/>
                        <a:lstStyle/>
                        <a:p>
                          <a:r>
                            <a:rPr lang="en-US" b="0"/>
                            <a:t>No</a:t>
                          </a:r>
                          <a:endParaRPr lang="en-US" b="0" dirty="0"/>
                        </a:p>
                      </a:txBody>
                      <a:tcPr/>
                    </a:tc>
                    <a:tc>
                      <a:txBody>
                        <a:bodyPr/>
                        <a:lstStyle/>
                        <a:p>
                          <a:r>
                            <a:rPr lang="en-US" b="0" dirty="0"/>
                            <a:t>Medium</a:t>
                          </a:r>
                        </a:p>
                      </a:txBody>
                      <a:tcPr/>
                    </a:tc>
                    <a:tc>
                      <a:txBody>
                        <a:bodyPr/>
                        <a:lstStyle/>
                        <a:p>
                          <a:r>
                            <a:rPr lang="en-US" b="0" dirty="0"/>
                            <a:t>Normal</a:t>
                          </a:r>
                        </a:p>
                      </a:txBody>
                      <a:tcPr/>
                    </a:tc>
                    <a:tc>
                      <a:txBody>
                        <a:bodyPr/>
                        <a:lstStyle/>
                        <a:p>
                          <a:r>
                            <a:rPr lang="en-US" b="0" dirty="0"/>
                            <a:t>No</a:t>
                          </a:r>
                        </a:p>
                      </a:txBody>
                      <a:tcPr/>
                    </a:tc>
                    <a:extLst>
                      <a:ext uri="{0D108BD9-81ED-4DB2-BD59-A6C34878D82A}">
                        <a16:rowId xmlns:a16="http://schemas.microsoft.com/office/drawing/2014/main" val="3133957648"/>
                      </a:ext>
                    </a:extLst>
                  </a:tr>
                  <a:tr h="370840">
                    <a:tc>
                      <a:txBody>
                        <a:bodyPr/>
                        <a:lstStyle/>
                        <a:p>
                          <a:r>
                            <a:rPr lang="en-US" b="0"/>
                            <a:t>No</a:t>
                          </a:r>
                          <a:endParaRPr lang="en-US" b="0" dirty="0"/>
                        </a:p>
                      </a:txBody>
                      <a:tcPr/>
                    </a:tc>
                    <a:tc>
                      <a:txBody>
                        <a:bodyPr/>
                        <a:lstStyle/>
                        <a:p>
                          <a:r>
                            <a:rPr lang="en-US" b="0" dirty="0"/>
                            <a:t>Low</a:t>
                          </a:r>
                        </a:p>
                      </a:txBody>
                      <a:tcPr/>
                    </a:tc>
                    <a:tc>
                      <a:txBody>
                        <a:bodyPr/>
                        <a:lstStyle/>
                        <a:p>
                          <a:r>
                            <a:rPr lang="en-US" b="0" dirty="0"/>
                            <a:t>Abnormal</a:t>
                          </a:r>
                        </a:p>
                      </a:txBody>
                      <a:tcPr/>
                    </a:tc>
                    <a:tc>
                      <a:txBody>
                        <a:bodyPr/>
                        <a:lstStyle/>
                        <a:p>
                          <a:r>
                            <a:rPr lang="en-US" b="0" dirty="0"/>
                            <a:t>Yes</a:t>
                          </a:r>
                        </a:p>
                      </a:txBody>
                      <a:tcPr/>
                    </a:tc>
                    <a:extLst>
                      <a:ext uri="{0D108BD9-81ED-4DB2-BD59-A6C34878D82A}">
                        <a16:rowId xmlns:a16="http://schemas.microsoft.com/office/drawing/2014/main" val="2335149944"/>
                      </a:ext>
                    </a:extLst>
                  </a:tr>
                  <a:tr h="370840">
                    <a:tc>
                      <a:txBody>
                        <a:bodyPr/>
                        <a:lstStyle/>
                        <a:p>
                          <a:r>
                            <a:rPr lang="en-US" b="0"/>
                            <a:t>Yes</a:t>
                          </a:r>
                          <a:endParaRPr lang="en-US" b="0" dirty="0"/>
                        </a:p>
                      </a:txBody>
                      <a:tcPr/>
                    </a:tc>
                    <a:tc>
                      <a:txBody>
                        <a:bodyPr/>
                        <a:lstStyle/>
                        <a:p>
                          <a:r>
                            <a:rPr lang="en-US" b="0" dirty="0"/>
                            <a:t>Medium</a:t>
                          </a:r>
                        </a:p>
                      </a:txBody>
                      <a:tcPr/>
                    </a:tc>
                    <a:tc>
                      <a:txBody>
                        <a:bodyPr/>
                        <a:lstStyle/>
                        <a:p>
                          <a:r>
                            <a:rPr lang="en-US" b="0" dirty="0"/>
                            <a:t>Normal</a:t>
                          </a:r>
                        </a:p>
                      </a:txBody>
                      <a:tcPr/>
                    </a:tc>
                    <a:tc>
                      <a:txBody>
                        <a:bodyPr/>
                        <a:lstStyle/>
                        <a:p>
                          <a:r>
                            <a:rPr lang="en-US" b="0" dirty="0"/>
                            <a:t>Yes</a:t>
                          </a:r>
                        </a:p>
                      </a:txBody>
                      <a:tcPr/>
                    </a:tc>
                    <a:extLst>
                      <a:ext uri="{0D108BD9-81ED-4DB2-BD59-A6C34878D82A}">
                        <a16:rowId xmlns:a16="http://schemas.microsoft.com/office/drawing/2014/main" val="566679213"/>
                      </a:ext>
                    </a:extLst>
                  </a:tr>
                  <a:tr h="370840">
                    <a:tc>
                      <a:txBody>
                        <a:bodyPr/>
                        <a:lstStyle/>
                        <a:p>
                          <a:r>
                            <a:rPr lang="en-US" b="0" dirty="0"/>
                            <a:t>Yes</a:t>
                          </a:r>
                        </a:p>
                      </a:txBody>
                      <a:tcPr/>
                    </a:tc>
                    <a:tc>
                      <a:txBody>
                        <a:bodyPr/>
                        <a:lstStyle/>
                        <a:p>
                          <a:r>
                            <a:rPr lang="en-US" b="0" dirty="0"/>
                            <a:t>High</a:t>
                          </a:r>
                        </a:p>
                      </a:txBody>
                      <a:tcPr/>
                    </a:tc>
                    <a:tc>
                      <a:txBody>
                        <a:bodyPr/>
                        <a:lstStyle/>
                        <a:p>
                          <a:r>
                            <a:rPr lang="en-US" b="0" dirty="0"/>
                            <a:t>Abnormal</a:t>
                          </a:r>
                        </a:p>
                      </a:txBody>
                      <a:tcPr/>
                    </a:tc>
                    <a:tc>
                      <a:txBody>
                        <a:bodyPr/>
                        <a:lstStyle/>
                        <a:p>
                          <a:r>
                            <a:rPr lang="en-US" b="0" dirty="0"/>
                            <a:t>Yes</a:t>
                          </a:r>
                        </a:p>
                      </a:txBody>
                      <a:tcPr/>
                    </a:tc>
                    <a:extLst>
                      <a:ext uri="{0D108BD9-81ED-4DB2-BD59-A6C34878D82A}">
                        <a16:rowId xmlns:a16="http://schemas.microsoft.com/office/drawing/2014/main" val="770182371"/>
                      </a:ext>
                    </a:extLst>
                  </a:tr>
                </a:tbl>
              </a:graphicData>
            </a:graphic>
          </p:graphicFrame>
        </mc:Choice>
        <mc:Fallback xmlns="">
          <p:graphicFrame>
            <p:nvGraphicFramePr>
              <p:cNvPr id="18" name="Table 17">
                <a:extLst>
                  <a:ext uri="{FF2B5EF4-FFF2-40B4-BE49-F238E27FC236}">
                    <a16:creationId xmlns:a16="http://schemas.microsoft.com/office/drawing/2014/main" id="{8EC02839-0BA2-7238-1893-E0117DBA652F}"/>
                  </a:ext>
                </a:extLst>
              </p:cNvPr>
              <p:cNvGraphicFramePr>
                <a:graphicFrameLocks noGrp="1"/>
              </p:cNvGraphicFramePr>
              <p:nvPr/>
            </p:nvGraphicFramePr>
            <p:xfrm>
              <a:off x="2242797" y="2014220"/>
              <a:ext cx="4913313" cy="2768600"/>
            </p:xfrm>
            <a:graphic>
              <a:graphicData uri="http://schemas.openxmlformats.org/drawingml/2006/table">
                <a:tbl>
                  <a:tblPr firstRow="1" bandRow="1">
                    <a:tableStyleId>{5C22544A-7EE6-4342-B048-85BDC9FD1C3A}</a:tableStyleId>
                  </a:tblPr>
                  <a:tblGrid>
                    <a:gridCol w="913130">
                      <a:extLst>
                        <a:ext uri="{9D8B030D-6E8A-4147-A177-3AD203B41FA5}">
                          <a16:colId xmlns:a16="http://schemas.microsoft.com/office/drawing/2014/main" val="1903493134"/>
                        </a:ext>
                      </a:extLst>
                    </a:gridCol>
                    <a:gridCol w="1584960">
                      <a:extLst>
                        <a:ext uri="{9D8B030D-6E8A-4147-A177-3AD203B41FA5}">
                          <a16:colId xmlns:a16="http://schemas.microsoft.com/office/drawing/2014/main" val="3781185724"/>
                        </a:ext>
                      </a:extLst>
                    </a:gridCol>
                    <a:gridCol w="1357630">
                      <a:extLst>
                        <a:ext uri="{9D8B030D-6E8A-4147-A177-3AD203B41FA5}">
                          <a16:colId xmlns:a16="http://schemas.microsoft.com/office/drawing/2014/main" val="396712265"/>
                        </a:ext>
                      </a:extLst>
                    </a:gridCol>
                    <a:gridCol w="1057593">
                      <a:extLst>
                        <a:ext uri="{9D8B030D-6E8A-4147-A177-3AD203B41FA5}">
                          <a16:colId xmlns:a16="http://schemas.microsoft.com/office/drawing/2014/main" val="2690749147"/>
                        </a:ext>
                      </a:extLst>
                    </a:gridCol>
                  </a:tblGrid>
                  <a:tr h="914400">
                    <a:tc>
                      <a:txBody>
                        <a:bodyPr/>
                        <a:lstStyle/>
                        <a:p>
                          <a:endParaRPr lang="en-US"/>
                        </a:p>
                      </a:txBody>
                      <a:tcPr>
                        <a:blipFill>
                          <a:blip r:embed="rId3"/>
                          <a:stretch>
                            <a:fillRect l="-1389" t="-1389" r="-441667" b="-213889"/>
                          </a:stretch>
                        </a:blipFill>
                      </a:tcPr>
                    </a:tc>
                    <a:tc>
                      <a:txBody>
                        <a:bodyPr/>
                        <a:lstStyle/>
                        <a:p>
                          <a:endParaRPr lang="en-US"/>
                        </a:p>
                      </a:txBody>
                      <a:tcPr>
                        <a:blipFill>
                          <a:blip r:embed="rId3"/>
                          <a:stretch>
                            <a:fillRect l="-58400" t="-1389" r="-154400" b="-213889"/>
                          </a:stretch>
                        </a:blipFill>
                      </a:tcPr>
                    </a:tc>
                    <a:tc>
                      <a:txBody>
                        <a:bodyPr/>
                        <a:lstStyle/>
                        <a:p>
                          <a:endParaRPr lang="en-US"/>
                        </a:p>
                      </a:txBody>
                      <a:tcPr>
                        <a:blipFill>
                          <a:blip r:embed="rId3"/>
                          <a:stretch>
                            <a:fillRect l="-185047" t="-1389" r="-80374" b="-213889"/>
                          </a:stretch>
                        </a:blipFill>
                      </a:tcPr>
                    </a:tc>
                    <a:tc>
                      <a:txBody>
                        <a:bodyPr/>
                        <a:lstStyle/>
                        <a:p>
                          <a:endParaRPr lang="en-US"/>
                        </a:p>
                      </a:txBody>
                      <a:tcPr>
                        <a:blipFill>
                          <a:blip r:embed="rId3"/>
                          <a:stretch>
                            <a:fillRect l="-363095" t="-1389" r="-2381" b="-213889"/>
                          </a:stretch>
                        </a:blipFill>
                      </a:tcPr>
                    </a:tc>
                    <a:extLst>
                      <a:ext uri="{0D108BD9-81ED-4DB2-BD59-A6C34878D82A}">
                        <a16:rowId xmlns:a16="http://schemas.microsoft.com/office/drawing/2014/main" val="1972879359"/>
                      </a:ext>
                    </a:extLst>
                  </a:tr>
                  <a:tr h="370840">
                    <a:tc>
                      <a:txBody>
                        <a:bodyPr/>
                        <a:lstStyle/>
                        <a:p>
                          <a:r>
                            <a:rPr lang="en-US" b="0" dirty="0"/>
                            <a:t>Yes</a:t>
                          </a:r>
                        </a:p>
                      </a:txBody>
                      <a:tcPr/>
                    </a:tc>
                    <a:tc>
                      <a:txBody>
                        <a:bodyPr/>
                        <a:lstStyle/>
                        <a:p>
                          <a:r>
                            <a:rPr lang="en-US" b="0" dirty="0"/>
                            <a:t>Low</a:t>
                          </a:r>
                        </a:p>
                      </a:txBody>
                      <a:tcPr/>
                    </a:tc>
                    <a:tc>
                      <a:txBody>
                        <a:bodyPr/>
                        <a:lstStyle/>
                        <a:p>
                          <a:r>
                            <a:rPr lang="en-US" b="0" dirty="0"/>
                            <a:t>Normal</a:t>
                          </a:r>
                        </a:p>
                      </a:txBody>
                      <a:tcPr/>
                    </a:tc>
                    <a:tc>
                      <a:txBody>
                        <a:bodyPr/>
                        <a:lstStyle/>
                        <a:p>
                          <a:r>
                            <a:rPr lang="en-US" b="0"/>
                            <a:t>No</a:t>
                          </a:r>
                          <a:endParaRPr lang="en-US" b="0" dirty="0"/>
                        </a:p>
                      </a:txBody>
                      <a:tcPr/>
                    </a:tc>
                    <a:extLst>
                      <a:ext uri="{0D108BD9-81ED-4DB2-BD59-A6C34878D82A}">
                        <a16:rowId xmlns:a16="http://schemas.microsoft.com/office/drawing/2014/main" val="2650378158"/>
                      </a:ext>
                    </a:extLst>
                  </a:tr>
                  <a:tr h="370840">
                    <a:tc>
                      <a:txBody>
                        <a:bodyPr/>
                        <a:lstStyle/>
                        <a:p>
                          <a:r>
                            <a:rPr lang="en-US" b="0"/>
                            <a:t>No</a:t>
                          </a:r>
                          <a:endParaRPr lang="en-US" b="0" dirty="0"/>
                        </a:p>
                      </a:txBody>
                      <a:tcPr/>
                    </a:tc>
                    <a:tc>
                      <a:txBody>
                        <a:bodyPr/>
                        <a:lstStyle/>
                        <a:p>
                          <a:r>
                            <a:rPr lang="en-US" b="0" dirty="0"/>
                            <a:t>Medium</a:t>
                          </a:r>
                        </a:p>
                      </a:txBody>
                      <a:tcPr/>
                    </a:tc>
                    <a:tc>
                      <a:txBody>
                        <a:bodyPr/>
                        <a:lstStyle/>
                        <a:p>
                          <a:r>
                            <a:rPr lang="en-US" b="0" dirty="0"/>
                            <a:t>Normal</a:t>
                          </a:r>
                        </a:p>
                      </a:txBody>
                      <a:tcPr/>
                    </a:tc>
                    <a:tc>
                      <a:txBody>
                        <a:bodyPr/>
                        <a:lstStyle/>
                        <a:p>
                          <a:r>
                            <a:rPr lang="en-US" b="0" dirty="0"/>
                            <a:t>No</a:t>
                          </a:r>
                        </a:p>
                      </a:txBody>
                      <a:tcPr/>
                    </a:tc>
                    <a:extLst>
                      <a:ext uri="{0D108BD9-81ED-4DB2-BD59-A6C34878D82A}">
                        <a16:rowId xmlns:a16="http://schemas.microsoft.com/office/drawing/2014/main" val="3133957648"/>
                      </a:ext>
                    </a:extLst>
                  </a:tr>
                  <a:tr h="370840">
                    <a:tc>
                      <a:txBody>
                        <a:bodyPr/>
                        <a:lstStyle/>
                        <a:p>
                          <a:r>
                            <a:rPr lang="en-US" b="0"/>
                            <a:t>No</a:t>
                          </a:r>
                          <a:endParaRPr lang="en-US" b="0" dirty="0"/>
                        </a:p>
                      </a:txBody>
                      <a:tcPr/>
                    </a:tc>
                    <a:tc>
                      <a:txBody>
                        <a:bodyPr/>
                        <a:lstStyle/>
                        <a:p>
                          <a:r>
                            <a:rPr lang="en-US" b="0" dirty="0"/>
                            <a:t>Low</a:t>
                          </a:r>
                        </a:p>
                      </a:txBody>
                      <a:tcPr/>
                    </a:tc>
                    <a:tc>
                      <a:txBody>
                        <a:bodyPr/>
                        <a:lstStyle/>
                        <a:p>
                          <a:r>
                            <a:rPr lang="en-US" b="0" dirty="0"/>
                            <a:t>Abnormal</a:t>
                          </a:r>
                        </a:p>
                      </a:txBody>
                      <a:tcPr/>
                    </a:tc>
                    <a:tc>
                      <a:txBody>
                        <a:bodyPr/>
                        <a:lstStyle/>
                        <a:p>
                          <a:r>
                            <a:rPr lang="en-US" b="0" dirty="0"/>
                            <a:t>Yes</a:t>
                          </a:r>
                        </a:p>
                      </a:txBody>
                      <a:tcPr/>
                    </a:tc>
                    <a:extLst>
                      <a:ext uri="{0D108BD9-81ED-4DB2-BD59-A6C34878D82A}">
                        <a16:rowId xmlns:a16="http://schemas.microsoft.com/office/drawing/2014/main" val="2335149944"/>
                      </a:ext>
                    </a:extLst>
                  </a:tr>
                  <a:tr h="370840">
                    <a:tc>
                      <a:txBody>
                        <a:bodyPr/>
                        <a:lstStyle/>
                        <a:p>
                          <a:r>
                            <a:rPr lang="en-US" b="0"/>
                            <a:t>Yes</a:t>
                          </a:r>
                          <a:endParaRPr lang="en-US" b="0" dirty="0"/>
                        </a:p>
                      </a:txBody>
                      <a:tcPr/>
                    </a:tc>
                    <a:tc>
                      <a:txBody>
                        <a:bodyPr/>
                        <a:lstStyle/>
                        <a:p>
                          <a:r>
                            <a:rPr lang="en-US" b="0" dirty="0"/>
                            <a:t>Medium</a:t>
                          </a:r>
                        </a:p>
                      </a:txBody>
                      <a:tcPr/>
                    </a:tc>
                    <a:tc>
                      <a:txBody>
                        <a:bodyPr/>
                        <a:lstStyle/>
                        <a:p>
                          <a:r>
                            <a:rPr lang="en-US" b="0" dirty="0"/>
                            <a:t>Normal</a:t>
                          </a:r>
                        </a:p>
                      </a:txBody>
                      <a:tcPr/>
                    </a:tc>
                    <a:tc>
                      <a:txBody>
                        <a:bodyPr/>
                        <a:lstStyle/>
                        <a:p>
                          <a:r>
                            <a:rPr lang="en-US" b="0" dirty="0"/>
                            <a:t>Yes</a:t>
                          </a:r>
                        </a:p>
                      </a:txBody>
                      <a:tcPr/>
                    </a:tc>
                    <a:extLst>
                      <a:ext uri="{0D108BD9-81ED-4DB2-BD59-A6C34878D82A}">
                        <a16:rowId xmlns:a16="http://schemas.microsoft.com/office/drawing/2014/main" val="566679213"/>
                      </a:ext>
                    </a:extLst>
                  </a:tr>
                  <a:tr h="370840">
                    <a:tc>
                      <a:txBody>
                        <a:bodyPr/>
                        <a:lstStyle/>
                        <a:p>
                          <a:r>
                            <a:rPr lang="en-US" b="0" dirty="0"/>
                            <a:t>Yes</a:t>
                          </a:r>
                        </a:p>
                      </a:txBody>
                      <a:tcPr/>
                    </a:tc>
                    <a:tc>
                      <a:txBody>
                        <a:bodyPr/>
                        <a:lstStyle/>
                        <a:p>
                          <a:r>
                            <a:rPr lang="en-US" b="0" dirty="0"/>
                            <a:t>High</a:t>
                          </a:r>
                        </a:p>
                      </a:txBody>
                      <a:tcPr/>
                    </a:tc>
                    <a:tc>
                      <a:txBody>
                        <a:bodyPr/>
                        <a:lstStyle/>
                        <a:p>
                          <a:r>
                            <a:rPr lang="en-US" b="0" dirty="0"/>
                            <a:t>Abnormal</a:t>
                          </a:r>
                        </a:p>
                      </a:txBody>
                      <a:tcPr/>
                    </a:tc>
                    <a:tc>
                      <a:txBody>
                        <a:bodyPr/>
                        <a:lstStyle/>
                        <a:p>
                          <a:r>
                            <a:rPr lang="en-US" b="0" dirty="0"/>
                            <a:t>Yes</a:t>
                          </a:r>
                        </a:p>
                      </a:txBody>
                      <a:tcPr/>
                    </a:tc>
                    <a:extLst>
                      <a:ext uri="{0D108BD9-81ED-4DB2-BD59-A6C34878D82A}">
                        <a16:rowId xmlns:a16="http://schemas.microsoft.com/office/drawing/2014/main" val="770182371"/>
                      </a:ext>
                    </a:extLst>
                  </a:tr>
                </a:tbl>
              </a:graphicData>
            </a:graphic>
          </p:graphicFrame>
        </mc:Fallback>
      </mc:AlternateContent>
      <mc:AlternateContent xmlns:mc="http://schemas.openxmlformats.org/markup-compatibility/2006" xmlns:a14="http://schemas.microsoft.com/office/drawing/2010/main">
        <mc:Choice Requires="a14">
          <p:sp>
            <p:nvSpPr>
              <p:cNvPr id="35" name="Rounded Rectangle 34">
                <a:extLst>
                  <a:ext uri="{FF2B5EF4-FFF2-40B4-BE49-F238E27FC236}">
                    <a16:creationId xmlns:a16="http://schemas.microsoft.com/office/drawing/2014/main" id="{72BA8B35-5C11-1833-4F9F-6B6535A198A5}"/>
                  </a:ext>
                </a:extLst>
              </p:cNvPr>
              <p:cNvSpPr/>
              <p:nvPr/>
            </p:nvSpPr>
            <p:spPr>
              <a:xfrm>
                <a:off x="8192703" y="1003494"/>
                <a:ext cx="914400" cy="548640"/>
              </a:xfrm>
              <a:prstGeom prst="roundRect">
                <a:avLst/>
              </a:prstGeom>
              <a:ln w="25400">
                <a:solidFill>
                  <a:schemeClr val="accent6">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smtClean="0">
                              <a:solidFill>
                                <a:schemeClr val="accent6">
                                  <a:lumMod val="75000"/>
                                </a:schemeClr>
                              </a:solidFill>
                              <a:latin typeface="Cambria Math" panose="02040503050406030204" pitchFamily="18" charset="0"/>
                            </a:rPr>
                          </m:ctrlPr>
                        </m:sSubPr>
                        <m:e>
                          <m:r>
                            <a:rPr lang="en-US" b="0" i="1" smtClean="0">
                              <a:solidFill>
                                <a:schemeClr val="accent6">
                                  <a:lumMod val="75000"/>
                                </a:schemeClr>
                              </a:solidFill>
                              <a:latin typeface="Cambria Math" panose="02040503050406030204" pitchFamily="18" charset="0"/>
                            </a:rPr>
                            <m:t>𝑥</m:t>
                          </m:r>
                        </m:e>
                        <m:sub>
                          <m:r>
                            <a:rPr lang="en-US" b="0" i="1" smtClean="0">
                              <a:solidFill>
                                <a:schemeClr val="accent6">
                                  <a:lumMod val="75000"/>
                                </a:schemeClr>
                              </a:solidFill>
                              <a:latin typeface="Cambria Math" panose="02040503050406030204" pitchFamily="18" charset="0"/>
                            </a:rPr>
                            <m:t>3</m:t>
                          </m:r>
                        </m:sub>
                      </m:sSub>
                    </m:oMath>
                  </m:oMathPara>
                </a14:m>
                <a:endParaRPr lang="en-US" dirty="0"/>
              </a:p>
            </p:txBody>
          </p:sp>
        </mc:Choice>
        <mc:Fallback xmlns="">
          <p:sp>
            <p:nvSpPr>
              <p:cNvPr id="35" name="Rounded Rectangle 34">
                <a:extLst>
                  <a:ext uri="{FF2B5EF4-FFF2-40B4-BE49-F238E27FC236}">
                    <a16:creationId xmlns:a16="http://schemas.microsoft.com/office/drawing/2014/main" id="{72BA8B35-5C11-1833-4F9F-6B6535A198A5}"/>
                  </a:ext>
                </a:extLst>
              </p:cNvPr>
              <p:cNvSpPr>
                <a:spLocks noRot="1" noChangeAspect="1" noMove="1" noResize="1" noEditPoints="1" noAdjustHandles="1" noChangeArrowheads="1" noChangeShapeType="1" noTextEdit="1"/>
              </p:cNvSpPr>
              <p:nvPr/>
            </p:nvSpPr>
            <p:spPr>
              <a:xfrm>
                <a:off x="8192703" y="1003494"/>
                <a:ext cx="914400" cy="548640"/>
              </a:xfrm>
              <a:prstGeom prst="roundRect">
                <a:avLst/>
              </a:prstGeom>
              <a:blipFill>
                <a:blip r:embed="rId4"/>
                <a:stretch>
                  <a:fillRect/>
                </a:stretch>
              </a:blipFill>
              <a:ln w="25400">
                <a:solidFill>
                  <a:schemeClr val="accent6">
                    <a:lumMod val="75000"/>
                  </a:schemeClr>
                </a:solidFill>
              </a:ln>
            </p:spPr>
            <p:txBody>
              <a:bodyPr/>
              <a:lstStyle/>
              <a:p>
                <a:r>
                  <a:rPr lang="en-US">
                    <a:noFill/>
                  </a:rPr>
                  <a:t> </a:t>
                </a:r>
              </a:p>
            </p:txBody>
          </p:sp>
        </mc:Fallback>
      </mc:AlternateContent>
      <p:sp>
        <p:nvSpPr>
          <p:cNvPr id="36" name="Oval 35">
            <a:extLst>
              <a:ext uri="{FF2B5EF4-FFF2-40B4-BE49-F238E27FC236}">
                <a16:creationId xmlns:a16="http://schemas.microsoft.com/office/drawing/2014/main" id="{44B2B736-3EB5-5148-73AC-45FC655E7A3A}"/>
              </a:ext>
            </a:extLst>
          </p:cNvPr>
          <p:cNvSpPr/>
          <p:nvPr/>
        </p:nvSpPr>
        <p:spPr>
          <a:xfrm>
            <a:off x="7510166" y="2017647"/>
            <a:ext cx="1005840" cy="735479"/>
          </a:xfrm>
          <a:prstGeom prst="ellipse">
            <a:avLst/>
          </a:prstGeom>
          <a:noFill/>
          <a:ln w="254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65000"/>
                    <a:lumOff val="35000"/>
                  </a:schemeClr>
                </a:solidFill>
                <a:latin typeface="Calibri" panose="020F0502020204030204" pitchFamily="34" charset="0"/>
                <a:cs typeface="Calibri" panose="020F0502020204030204" pitchFamily="34" charset="0"/>
              </a:rPr>
              <a:t>“Yes”</a:t>
            </a:r>
          </a:p>
        </p:txBody>
      </p:sp>
      <p:cxnSp>
        <p:nvCxnSpPr>
          <p:cNvPr id="38" name="Straight Arrow Connector 37">
            <a:extLst>
              <a:ext uri="{FF2B5EF4-FFF2-40B4-BE49-F238E27FC236}">
                <a16:creationId xmlns:a16="http://schemas.microsoft.com/office/drawing/2014/main" id="{39092BBA-4FD6-5814-2138-16BB2D69FCEB}"/>
              </a:ext>
            </a:extLst>
          </p:cNvPr>
          <p:cNvCxnSpPr>
            <a:cxnSpLocks/>
            <a:stCxn id="35" idx="2"/>
            <a:endCxn id="36" idx="0"/>
          </p:cNvCxnSpPr>
          <p:nvPr/>
        </p:nvCxnSpPr>
        <p:spPr>
          <a:xfrm flipH="1">
            <a:off x="8013086" y="1552134"/>
            <a:ext cx="636817" cy="465513"/>
          </a:xfrm>
          <a:prstGeom prst="straightConnector1">
            <a:avLst/>
          </a:prstGeom>
          <a:ln w="25400">
            <a:solidFill>
              <a:schemeClr val="accent6">
                <a:lumMod val="75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1765A316-E066-7B58-24B0-0E2429124165}"/>
              </a:ext>
            </a:extLst>
          </p:cNvPr>
          <p:cNvCxnSpPr>
            <a:cxnSpLocks/>
            <a:stCxn id="35" idx="2"/>
          </p:cNvCxnSpPr>
          <p:nvPr/>
        </p:nvCxnSpPr>
        <p:spPr>
          <a:xfrm>
            <a:off x="8649903" y="1552134"/>
            <a:ext cx="627206" cy="462086"/>
          </a:xfrm>
          <a:prstGeom prst="straightConnector1">
            <a:avLst/>
          </a:prstGeom>
          <a:ln w="25400">
            <a:solidFill>
              <a:schemeClr val="accent6">
                <a:lumMod val="75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B5967542-9576-84F8-391D-4830B2F7B2F6}"/>
              </a:ext>
            </a:extLst>
          </p:cNvPr>
          <p:cNvSpPr txBox="1"/>
          <p:nvPr/>
        </p:nvSpPr>
        <p:spPr>
          <a:xfrm>
            <a:off x="7118028" y="1546691"/>
            <a:ext cx="1297619" cy="369332"/>
          </a:xfrm>
          <a:prstGeom prst="rect">
            <a:avLst/>
          </a:prstGeom>
          <a:noFill/>
          <a:ln>
            <a:noFill/>
          </a:ln>
        </p:spPr>
        <p:txBody>
          <a:bodyPr wrap="square" rtlCol="0" anchor="ctr">
            <a:spAutoFit/>
          </a:bodyPr>
          <a:lstStyle/>
          <a:p>
            <a:pPr algn="ctr"/>
            <a:r>
              <a:rPr lang="en-US" dirty="0">
                <a:solidFill>
                  <a:schemeClr val="tx1">
                    <a:lumMod val="65000"/>
                    <a:lumOff val="35000"/>
                  </a:schemeClr>
                </a:solidFill>
                <a:latin typeface="Calibri" panose="020F0502020204030204" pitchFamily="34" charset="0"/>
                <a:cs typeface="Calibri" panose="020F0502020204030204" pitchFamily="34" charset="0"/>
              </a:rPr>
              <a:t>“Abnormal”</a:t>
            </a:r>
          </a:p>
        </p:txBody>
      </p:sp>
      <p:sp>
        <p:nvSpPr>
          <p:cNvPr id="41" name="TextBox 40">
            <a:extLst>
              <a:ext uri="{FF2B5EF4-FFF2-40B4-BE49-F238E27FC236}">
                <a16:creationId xmlns:a16="http://schemas.microsoft.com/office/drawing/2014/main" id="{63D767A0-BEEB-52E9-BC58-A7D33F1297CE}"/>
              </a:ext>
            </a:extLst>
          </p:cNvPr>
          <p:cNvSpPr txBox="1"/>
          <p:nvPr/>
        </p:nvSpPr>
        <p:spPr>
          <a:xfrm>
            <a:off x="8872329" y="1539160"/>
            <a:ext cx="1101784" cy="369332"/>
          </a:xfrm>
          <a:prstGeom prst="rect">
            <a:avLst/>
          </a:prstGeom>
          <a:noFill/>
        </p:spPr>
        <p:txBody>
          <a:bodyPr wrap="square" rtlCol="0" anchor="ctr">
            <a:spAutoFit/>
          </a:bodyPr>
          <a:lstStyle/>
          <a:p>
            <a:pPr algn="ctr"/>
            <a:r>
              <a:rPr lang="en-US" dirty="0">
                <a:solidFill>
                  <a:schemeClr val="tx1">
                    <a:lumMod val="65000"/>
                    <a:lumOff val="35000"/>
                  </a:schemeClr>
                </a:solidFill>
                <a:latin typeface="Calibri" panose="020F0502020204030204" pitchFamily="34" charset="0"/>
                <a:cs typeface="Calibri" panose="020F0502020204030204" pitchFamily="34" charset="0"/>
              </a:rPr>
              <a:t>“Normal”</a:t>
            </a:r>
          </a:p>
        </p:txBody>
      </p:sp>
      <mc:AlternateContent xmlns:mc="http://schemas.openxmlformats.org/markup-compatibility/2006" xmlns:a14="http://schemas.microsoft.com/office/drawing/2010/main">
        <mc:Choice Requires="a14">
          <p:sp>
            <p:nvSpPr>
              <p:cNvPr id="13" name="Rounded Rectangle 12">
                <a:extLst>
                  <a:ext uri="{FF2B5EF4-FFF2-40B4-BE49-F238E27FC236}">
                    <a16:creationId xmlns:a16="http://schemas.microsoft.com/office/drawing/2014/main" id="{27A8528A-020B-FDB2-EB89-E76F93052576}"/>
                  </a:ext>
                </a:extLst>
              </p:cNvPr>
              <p:cNvSpPr/>
              <p:nvPr/>
            </p:nvSpPr>
            <p:spPr>
              <a:xfrm>
                <a:off x="8819909" y="2014220"/>
                <a:ext cx="914400" cy="548640"/>
              </a:xfrm>
              <a:prstGeom prst="roundRect">
                <a:avLst/>
              </a:prstGeom>
              <a:ln w="25400">
                <a:solidFill>
                  <a:schemeClr val="accent6">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smtClean="0">
                              <a:solidFill>
                                <a:schemeClr val="accent6">
                                  <a:lumMod val="75000"/>
                                </a:schemeClr>
                              </a:solidFill>
                              <a:latin typeface="Cambria Math" panose="02040503050406030204" pitchFamily="18" charset="0"/>
                            </a:rPr>
                          </m:ctrlPr>
                        </m:sSubPr>
                        <m:e>
                          <m:r>
                            <a:rPr lang="en-US" b="0" i="1" smtClean="0">
                              <a:solidFill>
                                <a:schemeClr val="accent6">
                                  <a:lumMod val="75000"/>
                                </a:schemeClr>
                              </a:solidFill>
                              <a:latin typeface="Cambria Math" panose="02040503050406030204" pitchFamily="18" charset="0"/>
                            </a:rPr>
                            <m:t>𝑥</m:t>
                          </m:r>
                        </m:e>
                        <m:sub>
                          <m:r>
                            <a:rPr lang="en-US" b="0" i="1" smtClean="0">
                              <a:solidFill>
                                <a:schemeClr val="accent6">
                                  <a:lumMod val="75000"/>
                                </a:schemeClr>
                              </a:solidFill>
                              <a:latin typeface="Cambria Math" panose="02040503050406030204" pitchFamily="18" charset="0"/>
                            </a:rPr>
                            <m:t>1</m:t>
                          </m:r>
                        </m:sub>
                      </m:sSub>
                    </m:oMath>
                  </m:oMathPara>
                </a14:m>
                <a:endParaRPr lang="en-US" dirty="0"/>
              </a:p>
            </p:txBody>
          </p:sp>
        </mc:Choice>
        <mc:Fallback xmlns="">
          <p:sp>
            <p:nvSpPr>
              <p:cNvPr id="13" name="Rounded Rectangle 12">
                <a:extLst>
                  <a:ext uri="{FF2B5EF4-FFF2-40B4-BE49-F238E27FC236}">
                    <a16:creationId xmlns:a16="http://schemas.microsoft.com/office/drawing/2014/main" id="{27A8528A-020B-FDB2-EB89-E76F93052576}"/>
                  </a:ext>
                </a:extLst>
              </p:cNvPr>
              <p:cNvSpPr>
                <a:spLocks noRot="1" noChangeAspect="1" noMove="1" noResize="1" noEditPoints="1" noAdjustHandles="1" noChangeArrowheads="1" noChangeShapeType="1" noTextEdit="1"/>
              </p:cNvSpPr>
              <p:nvPr/>
            </p:nvSpPr>
            <p:spPr>
              <a:xfrm>
                <a:off x="8819909" y="2014220"/>
                <a:ext cx="914400" cy="548640"/>
              </a:xfrm>
              <a:prstGeom prst="roundRect">
                <a:avLst/>
              </a:prstGeom>
              <a:blipFill>
                <a:blip r:embed="rId5"/>
                <a:stretch>
                  <a:fillRect/>
                </a:stretch>
              </a:blipFill>
              <a:ln w="25400">
                <a:solidFill>
                  <a:schemeClr val="accent6">
                    <a:lumMod val="75000"/>
                  </a:schemeClr>
                </a:solidFill>
              </a:ln>
            </p:spPr>
            <p:txBody>
              <a:bodyPr/>
              <a:lstStyle/>
              <a:p>
                <a:r>
                  <a:rPr lang="en-US">
                    <a:noFill/>
                  </a:rPr>
                  <a:t> </a:t>
                </a:r>
              </a:p>
            </p:txBody>
          </p:sp>
        </mc:Fallback>
      </mc:AlternateContent>
      <p:sp>
        <p:nvSpPr>
          <p:cNvPr id="19" name="Oval 18">
            <a:extLst>
              <a:ext uri="{FF2B5EF4-FFF2-40B4-BE49-F238E27FC236}">
                <a16:creationId xmlns:a16="http://schemas.microsoft.com/office/drawing/2014/main" id="{FB0BDA7C-B767-E91B-B2FB-37D4235F89C4}"/>
              </a:ext>
            </a:extLst>
          </p:cNvPr>
          <p:cNvSpPr/>
          <p:nvPr/>
        </p:nvSpPr>
        <p:spPr>
          <a:xfrm>
            <a:off x="8137372" y="3028373"/>
            <a:ext cx="1005840" cy="735479"/>
          </a:xfrm>
          <a:prstGeom prst="ellipse">
            <a:avLst/>
          </a:prstGeom>
          <a:noFill/>
          <a:ln w="254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65000"/>
                    <a:lumOff val="35000"/>
                  </a:schemeClr>
                </a:solidFill>
                <a:latin typeface="Calibri" panose="020F0502020204030204" pitchFamily="34" charset="0"/>
                <a:cs typeface="Calibri" panose="020F0502020204030204" pitchFamily="34" charset="0"/>
              </a:rPr>
              <a:t>“No”</a:t>
            </a:r>
          </a:p>
        </p:txBody>
      </p:sp>
      <p:cxnSp>
        <p:nvCxnSpPr>
          <p:cNvPr id="20" name="Straight Arrow Connector 19">
            <a:extLst>
              <a:ext uri="{FF2B5EF4-FFF2-40B4-BE49-F238E27FC236}">
                <a16:creationId xmlns:a16="http://schemas.microsoft.com/office/drawing/2014/main" id="{E9F4BD7D-FF38-545E-5DC3-A4A62CB47987}"/>
              </a:ext>
            </a:extLst>
          </p:cNvPr>
          <p:cNvCxnSpPr>
            <a:cxnSpLocks/>
            <a:endCxn id="19" idx="0"/>
          </p:cNvCxnSpPr>
          <p:nvPr/>
        </p:nvCxnSpPr>
        <p:spPr>
          <a:xfrm flipH="1">
            <a:off x="8640292" y="2562860"/>
            <a:ext cx="636817" cy="465513"/>
          </a:xfrm>
          <a:prstGeom prst="straightConnector1">
            <a:avLst/>
          </a:prstGeom>
          <a:ln w="25400">
            <a:solidFill>
              <a:schemeClr val="accent6">
                <a:lumMod val="75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B2DE744D-94EA-5A5F-1A2E-2C9985C52B7B}"/>
              </a:ext>
            </a:extLst>
          </p:cNvPr>
          <p:cNvCxnSpPr>
            <a:cxnSpLocks/>
          </p:cNvCxnSpPr>
          <p:nvPr/>
        </p:nvCxnSpPr>
        <p:spPr>
          <a:xfrm>
            <a:off x="9277109" y="2562860"/>
            <a:ext cx="627206" cy="462086"/>
          </a:xfrm>
          <a:prstGeom prst="straightConnector1">
            <a:avLst/>
          </a:prstGeom>
          <a:ln w="25400">
            <a:solidFill>
              <a:schemeClr val="accent6">
                <a:lumMod val="75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D5B0F3ED-AEDE-C1B9-B46C-D8064C5DB2C4}"/>
              </a:ext>
            </a:extLst>
          </p:cNvPr>
          <p:cNvSpPr txBox="1"/>
          <p:nvPr/>
        </p:nvSpPr>
        <p:spPr>
          <a:xfrm>
            <a:off x="8327928" y="2557417"/>
            <a:ext cx="714925" cy="369332"/>
          </a:xfrm>
          <a:prstGeom prst="rect">
            <a:avLst/>
          </a:prstGeom>
          <a:noFill/>
          <a:ln>
            <a:noFill/>
          </a:ln>
        </p:spPr>
        <p:txBody>
          <a:bodyPr wrap="square" rtlCol="0" anchor="ctr">
            <a:spAutoFit/>
          </a:bodyPr>
          <a:lstStyle/>
          <a:p>
            <a:pPr algn="ctr"/>
            <a:r>
              <a:rPr lang="en-US" dirty="0">
                <a:solidFill>
                  <a:schemeClr val="tx1">
                    <a:lumMod val="65000"/>
                    <a:lumOff val="35000"/>
                  </a:schemeClr>
                </a:solidFill>
                <a:latin typeface="Calibri" panose="020F0502020204030204" pitchFamily="34" charset="0"/>
                <a:cs typeface="Calibri" panose="020F0502020204030204" pitchFamily="34" charset="0"/>
              </a:rPr>
              <a:t>“No”</a:t>
            </a:r>
          </a:p>
        </p:txBody>
      </p:sp>
      <p:sp>
        <p:nvSpPr>
          <p:cNvPr id="23" name="TextBox 22">
            <a:extLst>
              <a:ext uri="{FF2B5EF4-FFF2-40B4-BE49-F238E27FC236}">
                <a16:creationId xmlns:a16="http://schemas.microsoft.com/office/drawing/2014/main" id="{88D89ED9-E83A-FA8C-BFA0-908C17F6959C}"/>
              </a:ext>
            </a:extLst>
          </p:cNvPr>
          <p:cNvSpPr txBox="1"/>
          <p:nvPr/>
        </p:nvSpPr>
        <p:spPr>
          <a:xfrm>
            <a:off x="9499535" y="2549886"/>
            <a:ext cx="714925" cy="369332"/>
          </a:xfrm>
          <a:prstGeom prst="rect">
            <a:avLst/>
          </a:prstGeom>
          <a:noFill/>
        </p:spPr>
        <p:txBody>
          <a:bodyPr wrap="square" rtlCol="0" anchor="ctr">
            <a:spAutoFit/>
          </a:bodyPr>
          <a:lstStyle/>
          <a:p>
            <a:pPr algn="ctr"/>
            <a:r>
              <a:rPr lang="en-US" dirty="0">
                <a:solidFill>
                  <a:schemeClr val="tx1">
                    <a:lumMod val="65000"/>
                    <a:lumOff val="35000"/>
                  </a:schemeClr>
                </a:solidFill>
                <a:latin typeface="Calibri" panose="020F0502020204030204" pitchFamily="34" charset="0"/>
                <a:cs typeface="Calibri" panose="020F0502020204030204" pitchFamily="34" charset="0"/>
              </a:rPr>
              <a:t>“Yes”</a:t>
            </a:r>
          </a:p>
        </p:txBody>
      </p:sp>
      <mc:AlternateContent xmlns:mc="http://schemas.openxmlformats.org/markup-compatibility/2006" xmlns:a14="http://schemas.microsoft.com/office/drawing/2010/main">
        <mc:Choice Requires="a14">
          <p:sp>
            <p:nvSpPr>
              <p:cNvPr id="25" name="Rounded Rectangle 24">
                <a:extLst>
                  <a:ext uri="{FF2B5EF4-FFF2-40B4-BE49-F238E27FC236}">
                    <a16:creationId xmlns:a16="http://schemas.microsoft.com/office/drawing/2014/main" id="{85530F4D-C544-6EF2-5C9B-C9BD884AF176}"/>
                  </a:ext>
                </a:extLst>
              </p:cNvPr>
              <p:cNvSpPr/>
              <p:nvPr/>
            </p:nvSpPr>
            <p:spPr>
              <a:xfrm>
                <a:off x="9399797" y="3024946"/>
                <a:ext cx="914400" cy="548640"/>
              </a:xfrm>
              <a:prstGeom prst="roundRect">
                <a:avLst/>
              </a:prstGeom>
              <a:ln w="25400">
                <a:solidFill>
                  <a:schemeClr val="accent6">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smtClean="0">
                              <a:solidFill>
                                <a:schemeClr val="accent6">
                                  <a:lumMod val="75000"/>
                                </a:schemeClr>
                              </a:solidFill>
                              <a:latin typeface="Cambria Math" panose="02040503050406030204" pitchFamily="18" charset="0"/>
                            </a:rPr>
                          </m:ctrlPr>
                        </m:sSubPr>
                        <m:e>
                          <m:r>
                            <a:rPr lang="en-US" b="0" i="1" smtClean="0">
                              <a:solidFill>
                                <a:schemeClr val="accent6">
                                  <a:lumMod val="75000"/>
                                </a:schemeClr>
                              </a:solidFill>
                              <a:latin typeface="Cambria Math" panose="02040503050406030204" pitchFamily="18" charset="0"/>
                            </a:rPr>
                            <m:t>𝑥</m:t>
                          </m:r>
                        </m:e>
                        <m:sub>
                          <m:r>
                            <a:rPr lang="en-US" b="0" i="1" smtClean="0">
                              <a:solidFill>
                                <a:schemeClr val="accent6">
                                  <a:lumMod val="75000"/>
                                </a:schemeClr>
                              </a:solidFill>
                              <a:latin typeface="Cambria Math" panose="02040503050406030204" pitchFamily="18" charset="0"/>
                            </a:rPr>
                            <m:t>2</m:t>
                          </m:r>
                        </m:sub>
                      </m:sSub>
                    </m:oMath>
                  </m:oMathPara>
                </a14:m>
                <a:endParaRPr lang="en-US" dirty="0"/>
              </a:p>
            </p:txBody>
          </p:sp>
        </mc:Choice>
        <mc:Fallback xmlns="">
          <p:sp>
            <p:nvSpPr>
              <p:cNvPr id="25" name="Rounded Rectangle 24">
                <a:extLst>
                  <a:ext uri="{FF2B5EF4-FFF2-40B4-BE49-F238E27FC236}">
                    <a16:creationId xmlns:a16="http://schemas.microsoft.com/office/drawing/2014/main" id="{85530F4D-C544-6EF2-5C9B-C9BD884AF176}"/>
                  </a:ext>
                </a:extLst>
              </p:cNvPr>
              <p:cNvSpPr>
                <a:spLocks noRot="1" noChangeAspect="1" noMove="1" noResize="1" noEditPoints="1" noAdjustHandles="1" noChangeArrowheads="1" noChangeShapeType="1" noTextEdit="1"/>
              </p:cNvSpPr>
              <p:nvPr/>
            </p:nvSpPr>
            <p:spPr>
              <a:xfrm>
                <a:off x="9399797" y="3024946"/>
                <a:ext cx="914400" cy="548640"/>
              </a:xfrm>
              <a:prstGeom prst="roundRect">
                <a:avLst/>
              </a:prstGeom>
              <a:blipFill>
                <a:blip r:embed="rId6"/>
                <a:stretch>
                  <a:fillRect/>
                </a:stretch>
              </a:blipFill>
              <a:ln w="25400">
                <a:solidFill>
                  <a:schemeClr val="accent6">
                    <a:lumMod val="75000"/>
                  </a:schemeClr>
                </a:solidFill>
              </a:ln>
            </p:spPr>
            <p:txBody>
              <a:bodyPr/>
              <a:lstStyle/>
              <a:p>
                <a:r>
                  <a:rPr lang="en-US">
                    <a:noFill/>
                  </a:rPr>
                  <a:t> </a:t>
                </a:r>
              </a:p>
            </p:txBody>
          </p:sp>
        </mc:Fallback>
      </mc:AlternateContent>
      <p:cxnSp>
        <p:nvCxnSpPr>
          <p:cNvPr id="42" name="Straight Arrow Connector 41">
            <a:extLst>
              <a:ext uri="{FF2B5EF4-FFF2-40B4-BE49-F238E27FC236}">
                <a16:creationId xmlns:a16="http://schemas.microsoft.com/office/drawing/2014/main" id="{E312AD16-F017-A700-E5A1-BAC733B2B02A}"/>
              </a:ext>
            </a:extLst>
          </p:cNvPr>
          <p:cNvCxnSpPr>
            <a:cxnSpLocks/>
          </p:cNvCxnSpPr>
          <p:nvPr/>
        </p:nvCxnSpPr>
        <p:spPr>
          <a:xfrm flipH="1">
            <a:off x="9254045" y="3587914"/>
            <a:ext cx="636817" cy="465513"/>
          </a:xfrm>
          <a:prstGeom prst="straightConnector1">
            <a:avLst/>
          </a:prstGeom>
          <a:ln w="25400">
            <a:solidFill>
              <a:schemeClr val="accent6">
                <a:lumMod val="75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2B60005D-19CC-AFFA-5991-6F57A4617208}"/>
              </a:ext>
            </a:extLst>
          </p:cNvPr>
          <p:cNvCxnSpPr>
            <a:cxnSpLocks/>
          </p:cNvCxnSpPr>
          <p:nvPr/>
        </p:nvCxnSpPr>
        <p:spPr>
          <a:xfrm>
            <a:off x="9890862" y="3587914"/>
            <a:ext cx="627206" cy="462086"/>
          </a:xfrm>
          <a:prstGeom prst="straightConnector1">
            <a:avLst/>
          </a:prstGeom>
          <a:ln w="25400">
            <a:solidFill>
              <a:schemeClr val="accent6">
                <a:lumMod val="75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8B867508-1C13-5A7D-EE83-EC885E2C3665}"/>
              </a:ext>
            </a:extLst>
          </p:cNvPr>
          <p:cNvSpPr txBox="1"/>
          <p:nvPr/>
        </p:nvSpPr>
        <p:spPr>
          <a:xfrm>
            <a:off x="8895961" y="3584487"/>
            <a:ext cx="838348" cy="369332"/>
          </a:xfrm>
          <a:prstGeom prst="rect">
            <a:avLst/>
          </a:prstGeom>
          <a:noFill/>
          <a:ln>
            <a:noFill/>
          </a:ln>
        </p:spPr>
        <p:txBody>
          <a:bodyPr wrap="square" rtlCol="0" anchor="ctr">
            <a:spAutoFit/>
          </a:bodyPr>
          <a:lstStyle/>
          <a:p>
            <a:pPr algn="ctr"/>
            <a:r>
              <a:rPr lang="en-US" dirty="0">
                <a:solidFill>
                  <a:schemeClr val="tx1">
                    <a:lumMod val="65000"/>
                    <a:lumOff val="35000"/>
                  </a:schemeClr>
                </a:solidFill>
                <a:latin typeface="Calibri" panose="020F0502020204030204" pitchFamily="34" charset="0"/>
                <a:cs typeface="Calibri" panose="020F0502020204030204" pitchFamily="34" charset="0"/>
              </a:rPr>
              <a:t>“Low”</a:t>
            </a:r>
          </a:p>
        </p:txBody>
      </p:sp>
      <p:sp>
        <p:nvSpPr>
          <p:cNvPr id="45" name="TextBox 44">
            <a:extLst>
              <a:ext uri="{FF2B5EF4-FFF2-40B4-BE49-F238E27FC236}">
                <a16:creationId xmlns:a16="http://schemas.microsoft.com/office/drawing/2014/main" id="{3D2C1F47-452E-ECF1-35B6-2843671549BD}"/>
              </a:ext>
            </a:extLst>
          </p:cNvPr>
          <p:cNvSpPr txBox="1"/>
          <p:nvPr/>
        </p:nvSpPr>
        <p:spPr>
          <a:xfrm>
            <a:off x="10170296" y="3587574"/>
            <a:ext cx="1731836" cy="369332"/>
          </a:xfrm>
          <a:prstGeom prst="rect">
            <a:avLst/>
          </a:prstGeom>
          <a:noFill/>
        </p:spPr>
        <p:txBody>
          <a:bodyPr wrap="square" rtlCol="0" anchor="ctr">
            <a:spAutoFit/>
          </a:bodyPr>
          <a:lstStyle/>
          <a:p>
            <a:pPr algn="ctr"/>
            <a:r>
              <a:rPr lang="en-US" dirty="0">
                <a:solidFill>
                  <a:schemeClr val="tx1">
                    <a:lumMod val="65000"/>
                    <a:lumOff val="35000"/>
                  </a:schemeClr>
                </a:solidFill>
                <a:latin typeface="Calibri" panose="020F0502020204030204" pitchFamily="34" charset="0"/>
                <a:cs typeface="Calibri" panose="020F0502020204030204" pitchFamily="34" charset="0"/>
              </a:rPr>
              <a:t>“Medium/High”</a:t>
            </a:r>
          </a:p>
        </p:txBody>
      </p:sp>
      <p:sp>
        <p:nvSpPr>
          <p:cNvPr id="46" name="Oval 45">
            <a:extLst>
              <a:ext uri="{FF2B5EF4-FFF2-40B4-BE49-F238E27FC236}">
                <a16:creationId xmlns:a16="http://schemas.microsoft.com/office/drawing/2014/main" id="{F1B9DCAA-684D-A7B2-051C-F27A79622954}"/>
              </a:ext>
            </a:extLst>
          </p:cNvPr>
          <p:cNvSpPr/>
          <p:nvPr/>
        </p:nvSpPr>
        <p:spPr>
          <a:xfrm>
            <a:off x="8806746" y="4050000"/>
            <a:ext cx="1005840" cy="735479"/>
          </a:xfrm>
          <a:prstGeom prst="ellipse">
            <a:avLst/>
          </a:prstGeom>
          <a:noFill/>
          <a:ln w="254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65000"/>
                    <a:lumOff val="35000"/>
                  </a:schemeClr>
                </a:solidFill>
                <a:latin typeface="Calibri" panose="020F0502020204030204" pitchFamily="34" charset="0"/>
                <a:cs typeface="Calibri" panose="020F0502020204030204" pitchFamily="34" charset="0"/>
              </a:rPr>
              <a:t>“No”</a:t>
            </a:r>
          </a:p>
        </p:txBody>
      </p:sp>
      <p:sp>
        <p:nvSpPr>
          <p:cNvPr id="47" name="Oval 46">
            <a:extLst>
              <a:ext uri="{FF2B5EF4-FFF2-40B4-BE49-F238E27FC236}">
                <a16:creationId xmlns:a16="http://schemas.microsoft.com/office/drawing/2014/main" id="{3E70CF86-B6D8-6CE6-2C39-239DEC43924E}"/>
              </a:ext>
            </a:extLst>
          </p:cNvPr>
          <p:cNvSpPr/>
          <p:nvPr/>
        </p:nvSpPr>
        <p:spPr>
          <a:xfrm>
            <a:off x="10015148" y="4050000"/>
            <a:ext cx="1005840" cy="735479"/>
          </a:xfrm>
          <a:prstGeom prst="ellipse">
            <a:avLst/>
          </a:prstGeom>
          <a:noFill/>
          <a:ln w="254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65000"/>
                    <a:lumOff val="35000"/>
                  </a:schemeClr>
                </a:solidFill>
                <a:latin typeface="Calibri" panose="020F0502020204030204" pitchFamily="34" charset="0"/>
                <a:cs typeface="Calibri" panose="020F0502020204030204" pitchFamily="34" charset="0"/>
              </a:rPr>
              <a:t>“Yes”</a:t>
            </a:r>
          </a:p>
        </p:txBody>
      </p:sp>
    </p:spTree>
    <p:extLst>
      <p:ext uri="{BB962C8B-B14F-4D97-AF65-F5344CB8AC3E}">
        <p14:creationId xmlns:p14="http://schemas.microsoft.com/office/powerpoint/2010/main" val="2487126603"/>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BB695F0-6642-0DF6-A044-819D79701940}"/>
              </a:ext>
            </a:extLst>
          </p:cNvPr>
          <p:cNvSpPr/>
          <p:nvPr/>
        </p:nvSpPr>
        <p:spPr>
          <a:xfrm>
            <a:off x="2132513" y="254508"/>
            <a:ext cx="1659576" cy="6339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6CD1E15-E27A-4AF4-6C08-AF0E8A854E22}"/>
              </a:ext>
            </a:extLst>
          </p:cNvPr>
          <p:cNvSpPr>
            <a:spLocks noGrp="1"/>
          </p:cNvSpPr>
          <p:nvPr>
            <p:ph type="title"/>
          </p:nvPr>
        </p:nvSpPr>
        <p:spPr/>
        <p:txBody>
          <a:bodyPr/>
          <a:lstStyle/>
          <a:p>
            <a:r>
              <a:rPr lang="en-US" dirty="0"/>
              <a:t>From </a:t>
            </a:r>
            <a:br>
              <a:rPr lang="en-US" dirty="0"/>
            </a:br>
            <a:r>
              <a:rPr lang="en-US" dirty="0"/>
              <a:t>Decision Stump </a:t>
            </a:r>
            <a:br>
              <a:rPr lang="en-US" dirty="0"/>
            </a:br>
            <a:r>
              <a:rPr lang="en-US" dirty="0"/>
              <a:t>to </a:t>
            </a:r>
            <a:br>
              <a:rPr lang="en-US" dirty="0"/>
            </a:br>
            <a:r>
              <a:rPr lang="en-US" dirty="0"/>
              <a:t>Decision </a:t>
            </a:r>
            <a:br>
              <a:rPr lang="en-US" dirty="0"/>
            </a:br>
            <a:r>
              <a:rPr lang="en-US" dirty="0"/>
              <a:t>Tree</a:t>
            </a:r>
          </a:p>
        </p:txBody>
      </p:sp>
      <mc:AlternateContent xmlns:mc="http://schemas.openxmlformats.org/markup-compatibility/2006" xmlns:a14="http://schemas.microsoft.com/office/drawing/2010/main">
        <mc:Choice Requires="a14">
          <p:graphicFrame>
            <p:nvGraphicFramePr>
              <p:cNvPr id="18" name="Table 17">
                <a:extLst>
                  <a:ext uri="{FF2B5EF4-FFF2-40B4-BE49-F238E27FC236}">
                    <a16:creationId xmlns:a16="http://schemas.microsoft.com/office/drawing/2014/main" id="{8EC02839-0BA2-7238-1893-E0117DBA652F}"/>
                  </a:ext>
                </a:extLst>
              </p:cNvPr>
              <p:cNvGraphicFramePr>
                <a:graphicFrameLocks noGrp="1"/>
              </p:cNvGraphicFramePr>
              <p:nvPr>
                <p:extLst>
                  <p:ext uri="{D42A27DB-BD31-4B8C-83A1-F6EECF244321}">
                    <p14:modId xmlns:p14="http://schemas.microsoft.com/office/powerpoint/2010/main" val="1573966941"/>
                  </p:ext>
                </p:extLst>
              </p:nvPr>
            </p:nvGraphicFramePr>
            <p:xfrm>
              <a:off x="2242797" y="2014220"/>
              <a:ext cx="4913313" cy="3510280"/>
            </p:xfrm>
            <a:graphic>
              <a:graphicData uri="http://schemas.openxmlformats.org/drawingml/2006/table">
                <a:tbl>
                  <a:tblPr firstRow="1" bandRow="1">
                    <a:tableStyleId>{5C22544A-7EE6-4342-B048-85BDC9FD1C3A}</a:tableStyleId>
                  </a:tblPr>
                  <a:tblGrid>
                    <a:gridCol w="913130">
                      <a:extLst>
                        <a:ext uri="{9D8B030D-6E8A-4147-A177-3AD203B41FA5}">
                          <a16:colId xmlns:a16="http://schemas.microsoft.com/office/drawing/2014/main" val="1903493134"/>
                        </a:ext>
                      </a:extLst>
                    </a:gridCol>
                    <a:gridCol w="1584960">
                      <a:extLst>
                        <a:ext uri="{9D8B030D-6E8A-4147-A177-3AD203B41FA5}">
                          <a16:colId xmlns:a16="http://schemas.microsoft.com/office/drawing/2014/main" val="3781185724"/>
                        </a:ext>
                      </a:extLst>
                    </a:gridCol>
                    <a:gridCol w="1357630">
                      <a:extLst>
                        <a:ext uri="{9D8B030D-6E8A-4147-A177-3AD203B41FA5}">
                          <a16:colId xmlns:a16="http://schemas.microsoft.com/office/drawing/2014/main" val="396712265"/>
                        </a:ext>
                      </a:extLst>
                    </a:gridCol>
                    <a:gridCol w="1057593">
                      <a:extLst>
                        <a:ext uri="{9D8B030D-6E8A-4147-A177-3AD203B41FA5}">
                          <a16:colId xmlns:a16="http://schemas.microsoft.com/office/drawing/2014/main" val="2690749147"/>
                        </a:ext>
                      </a:extLst>
                    </a:gridCol>
                  </a:tblGrid>
                  <a:tr h="370840">
                    <a:tc>
                      <a:txBody>
                        <a:bodyPr/>
                        <a:lstStyle/>
                        <a:p>
                          <a:pPr algn="l"/>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oMath>
                            </m:oMathPara>
                          </a14:m>
                          <a:br>
                            <a:rPr lang="en-US" b="0" dirty="0"/>
                          </a:br>
                          <a:r>
                            <a:rPr lang="en-US" b="0" dirty="0"/>
                            <a:t>Family</a:t>
                          </a:r>
                          <a:br>
                            <a:rPr lang="en-US" b="0" dirty="0"/>
                          </a:br>
                          <a:r>
                            <a:rPr lang="en-US" b="0" dirty="0"/>
                            <a:t>History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oMath>
                            </m:oMathPara>
                          </a14:m>
                          <a:br>
                            <a:rPr lang="en-US" b="0" dirty="0"/>
                          </a:br>
                          <a:r>
                            <a:rPr lang="en-US" b="0" dirty="0"/>
                            <a:t>Resting Blood </a:t>
                          </a:r>
                          <a:br>
                            <a:rPr lang="en-US" b="0" dirty="0"/>
                          </a:br>
                          <a:r>
                            <a:rPr lang="en-US" b="0" dirty="0"/>
                            <a:t>Pressure</a:t>
                          </a:r>
                        </a:p>
                      </a:txBody>
                      <a:tcPr/>
                    </a:tc>
                    <a:tc>
                      <a:txBody>
                        <a:bodyPr/>
                        <a:lstStyle/>
                        <a:p>
                          <a:pPr algn="l"/>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3</m:t>
                                    </m:r>
                                  </m:sub>
                                </m:sSub>
                              </m:oMath>
                            </m:oMathPara>
                          </a14:m>
                          <a:br>
                            <a:rPr lang="en-US" b="0" dirty="0"/>
                          </a:br>
                          <a:r>
                            <a:rPr lang="en-US" b="0" dirty="0"/>
                            <a:t>Cholesterol </a:t>
                          </a:r>
                        </a:p>
                      </a:txBody>
                      <a:tcPr/>
                    </a:tc>
                    <a:tc>
                      <a:txBody>
                        <a:bodyPr/>
                        <a:lstStyle/>
                        <a:p>
                          <a:pPr algn="l"/>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oMath>
                            </m:oMathPara>
                          </a14:m>
                          <a:br>
                            <a:rPr lang="en-US" b="0" dirty="0"/>
                          </a:br>
                          <a:r>
                            <a:rPr lang="en-US" b="0" dirty="0"/>
                            <a:t>Heart </a:t>
                          </a:r>
                          <a:br>
                            <a:rPr lang="en-US" b="0" dirty="0"/>
                          </a:br>
                          <a:r>
                            <a:rPr lang="en-US" b="0" dirty="0"/>
                            <a:t>Disease?</a:t>
                          </a:r>
                        </a:p>
                      </a:txBody>
                      <a:tcPr/>
                    </a:tc>
                    <a:extLst>
                      <a:ext uri="{0D108BD9-81ED-4DB2-BD59-A6C34878D82A}">
                        <a16:rowId xmlns:a16="http://schemas.microsoft.com/office/drawing/2014/main" val="1972879359"/>
                      </a:ext>
                    </a:extLst>
                  </a:tr>
                  <a:tr h="370840">
                    <a:tc>
                      <a:txBody>
                        <a:bodyPr/>
                        <a:lstStyle/>
                        <a:p>
                          <a:r>
                            <a:rPr lang="en-US" b="0" dirty="0"/>
                            <a:t>Yes</a:t>
                          </a:r>
                        </a:p>
                      </a:txBody>
                      <a:tcPr/>
                    </a:tc>
                    <a:tc>
                      <a:txBody>
                        <a:bodyPr/>
                        <a:lstStyle/>
                        <a:p>
                          <a:r>
                            <a:rPr lang="en-US" b="0" dirty="0"/>
                            <a:t>Low</a:t>
                          </a:r>
                        </a:p>
                      </a:txBody>
                      <a:tcPr/>
                    </a:tc>
                    <a:tc>
                      <a:txBody>
                        <a:bodyPr/>
                        <a:lstStyle/>
                        <a:p>
                          <a:r>
                            <a:rPr lang="en-US" b="0" dirty="0"/>
                            <a:t>Normal</a:t>
                          </a:r>
                        </a:p>
                      </a:txBody>
                      <a:tcPr/>
                    </a:tc>
                    <a:tc>
                      <a:txBody>
                        <a:bodyPr/>
                        <a:lstStyle/>
                        <a:p>
                          <a:r>
                            <a:rPr lang="en-US" b="0" dirty="0"/>
                            <a:t>No</a:t>
                          </a:r>
                        </a:p>
                      </a:txBody>
                      <a:tcPr/>
                    </a:tc>
                    <a:extLst>
                      <a:ext uri="{0D108BD9-81ED-4DB2-BD59-A6C34878D82A}">
                        <a16:rowId xmlns:a16="http://schemas.microsoft.com/office/drawing/2014/main" val="2650378158"/>
                      </a:ext>
                    </a:extLst>
                  </a:tr>
                  <a:tr h="370840">
                    <a:tc>
                      <a:txBody>
                        <a:bodyPr/>
                        <a:lstStyle/>
                        <a:p>
                          <a:r>
                            <a:rPr lang="en-US" b="0"/>
                            <a:t>No</a:t>
                          </a:r>
                          <a:endParaRPr lang="en-US" b="0" dirty="0"/>
                        </a:p>
                      </a:txBody>
                      <a:tcPr/>
                    </a:tc>
                    <a:tc>
                      <a:txBody>
                        <a:bodyPr/>
                        <a:lstStyle/>
                        <a:p>
                          <a:r>
                            <a:rPr lang="en-US" b="0" dirty="0"/>
                            <a:t>Medium</a:t>
                          </a:r>
                        </a:p>
                      </a:txBody>
                      <a:tcPr/>
                    </a:tc>
                    <a:tc>
                      <a:txBody>
                        <a:bodyPr/>
                        <a:lstStyle/>
                        <a:p>
                          <a:r>
                            <a:rPr lang="en-US" b="0" dirty="0"/>
                            <a:t>Normal</a:t>
                          </a:r>
                        </a:p>
                      </a:txBody>
                      <a:tcPr/>
                    </a:tc>
                    <a:tc>
                      <a:txBody>
                        <a:bodyPr/>
                        <a:lstStyle/>
                        <a:p>
                          <a:r>
                            <a:rPr lang="en-US" b="0" dirty="0"/>
                            <a:t>No</a:t>
                          </a:r>
                        </a:p>
                      </a:txBody>
                      <a:tcPr/>
                    </a:tc>
                    <a:extLst>
                      <a:ext uri="{0D108BD9-81ED-4DB2-BD59-A6C34878D82A}">
                        <a16:rowId xmlns:a16="http://schemas.microsoft.com/office/drawing/2014/main" val="3133957648"/>
                      </a:ext>
                    </a:extLst>
                  </a:tr>
                  <a:tr h="370840">
                    <a:tc>
                      <a:txBody>
                        <a:bodyPr/>
                        <a:lstStyle/>
                        <a:p>
                          <a:r>
                            <a:rPr lang="en-US" b="0"/>
                            <a:t>No</a:t>
                          </a:r>
                          <a:endParaRPr lang="en-US" b="0" dirty="0"/>
                        </a:p>
                      </a:txBody>
                      <a:tcPr/>
                    </a:tc>
                    <a:tc>
                      <a:txBody>
                        <a:bodyPr/>
                        <a:lstStyle/>
                        <a:p>
                          <a:r>
                            <a:rPr lang="en-US" b="0" dirty="0"/>
                            <a:t>Low</a:t>
                          </a:r>
                        </a:p>
                      </a:txBody>
                      <a:tcPr/>
                    </a:tc>
                    <a:tc>
                      <a:txBody>
                        <a:bodyPr/>
                        <a:lstStyle/>
                        <a:p>
                          <a:r>
                            <a:rPr lang="en-US" b="0" dirty="0"/>
                            <a:t>Abnormal</a:t>
                          </a:r>
                        </a:p>
                      </a:txBody>
                      <a:tcPr/>
                    </a:tc>
                    <a:tc>
                      <a:txBody>
                        <a:bodyPr/>
                        <a:lstStyle/>
                        <a:p>
                          <a:r>
                            <a:rPr lang="en-US" b="0" dirty="0"/>
                            <a:t>Yes</a:t>
                          </a:r>
                        </a:p>
                      </a:txBody>
                      <a:tcPr/>
                    </a:tc>
                    <a:extLst>
                      <a:ext uri="{0D108BD9-81ED-4DB2-BD59-A6C34878D82A}">
                        <a16:rowId xmlns:a16="http://schemas.microsoft.com/office/drawing/2014/main" val="2335149944"/>
                      </a:ext>
                    </a:extLst>
                  </a:tr>
                  <a:tr h="370840">
                    <a:tc>
                      <a:txBody>
                        <a:bodyPr/>
                        <a:lstStyle/>
                        <a:p>
                          <a:r>
                            <a:rPr lang="en-US" b="0"/>
                            <a:t>Yes</a:t>
                          </a:r>
                          <a:endParaRPr lang="en-US" b="0" dirty="0"/>
                        </a:p>
                      </a:txBody>
                      <a:tcPr/>
                    </a:tc>
                    <a:tc>
                      <a:txBody>
                        <a:bodyPr/>
                        <a:lstStyle/>
                        <a:p>
                          <a:r>
                            <a:rPr lang="en-US" b="0" dirty="0"/>
                            <a:t>Medium</a:t>
                          </a:r>
                        </a:p>
                      </a:txBody>
                      <a:tcPr/>
                    </a:tc>
                    <a:tc>
                      <a:txBody>
                        <a:bodyPr/>
                        <a:lstStyle/>
                        <a:p>
                          <a:r>
                            <a:rPr lang="en-US" b="0" dirty="0"/>
                            <a:t>Normal</a:t>
                          </a:r>
                        </a:p>
                      </a:txBody>
                      <a:tcPr/>
                    </a:tc>
                    <a:tc>
                      <a:txBody>
                        <a:bodyPr/>
                        <a:lstStyle/>
                        <a:p>
                          <a:r>
                            <a:rPr lang="en-US" b="0" dirty="0"/>
                            <a:t>Yes</a:t>
                          </a:r>
                        </a:p>
                      </a:txBody>
                      <a:tcPr/>
                    </a:tc>
                    <a:extLst>
                      <a:ext uri="{0D108BD9-81ED-4DB2-BD59-A6C34878D82A}">
                        <a16:rowId xmlns:a16="http://schemas.microsoft.com/office/drawing/2014/main" val="566679213"/>
                      </a:ext>
                    </a:extLst>
                  </a:tr>
                  <a:tr h="370840">
                    <a:tc>
                      <a:txBody>
                        <a:bodyPr/>
                        <a:lstStyle/>
                        <a:p>
                          <a:r>
                            <a:rPr lang="en-US" b="0" dirty="0"/>
                            <a:t>Yes</a:t>
                          </a:r>
                        </a:p>
                      </a:txBody>
                      <a:tcPr/>
                    </a:tc>
                    <a:tc>
                      <a:txBody>
                        <a:bodyPr/>
                        <a:lstStyle/>
                        <a:p>
                          <a:r>
                            <a:rPr lang="en-US" b="0" dirty="0"/>
                            <a:t>High</a:t>
                          </a:r>
                        </a:p>
                      </a:txBody>
                      <a:tcPr/>
                    </a:tc>
                    <a:tc>
                      <a:txBody>
                        <a:bodyPr/>
                        <a:lstStyle/>
                        <a:p>
                          <a:r>
                            <a:rPr lang="en-US" b="0" dirty="0"/>
                            <a:t>Abnormal</a:t>
                          </a:r>
                        </a:p>
                      </a:txBody>
                      <a:tcPr/>
                    </a:tc>
                    <a:tc>
                      <a:txBody>
                        <a:bodyPr/>
                        <a:lstStyle/>
                        <a:p>
                          <a:r>
                            <a:rPr lang="en-US" b="0" dirty="0"/>
                            <a:t>Yes</a:t>
                          </a:r>
                        </a:p>
                      </a:txBody>
                      <a:tcPr/>
                    </a:tc>
                    <a:extLst>
                      <a:ext uri="{0D108BD9-81ED-4DB2-BD59-A6C34878D82A}">
                        <a16:rowId xmlns:a16="http://schemas.microsoft.com/office/drawing/2014/main" val="770182371"/>
                      </a:ext>
                    </a:extLst>
                  </a:tr>
                  <a:tr h="370840">
                    <a:tc>
                      <a:txBody>
                        <a:bodyPr/>
                        <a:lstStyle/>
                        <a:p>
                          <a:endParaRPr lang="en-US" b="0" dirty="0"/>
                        </a:p>
                      </a:txBody>
                      <a:tcPr>
                        <a:solidFill>
                          <a:schemeClr val="bg1"/>
                        </a:solidFill>
                      </a:tcPr>
                    </a:tc>
                    <a:tc>
                      <a:txBody>
                        <a:bodyPr/>
                        <a:lstStyle/>
                        <a:p>
                          <a:endParaRPr lang="en-US" b="0" dirty="0"/>
                        </a:p>
                      </a:txBody>
                      <a:tcPr>
                        <a:solidFill>
                          <a:schemeClr val="bg1"/>
                        </a:solidFill>
                      </a:tcPr>
                    </a:tc>
                    <a:tc>
                      <a:txBody>
                        <a:bodyPr/>
                        <a:lstStyle/>
                        <a:p>
                          <a:endParaRPr lang="en-US" b="0" dirty="0"/>
                        </a:p>
                      </a:txBody>
                      <a:tcPr>
                        <a:solidFill>
                          <a:schemeClr val="bg1"/>
                        </a:solidFill>
                      </a:tcPr>
                    </a:tc>
                    <a:tc>
                      <a:txBody>
                        <a:bodyPr/>
                        <a:lstStyle/>
                        <a:p>
                          <a:endParaRPr lang="en-US" b="0" dirty="0"/>
                        </a:p>
                      </a:txBody>
                      <a:tcPr>
                        <a:solidFill>
                          <a:schemeClr val="bg1"/>
                        </a:solidFill>
                      </a:tcPr>
                    </a:tc>
                    <a:extLst>
                      <a:ext uri="{0D108BD9-81ED-4DB2-BD59-A6C34878D82A}">
                        <a16:rowId xmlns:a16="http://schemas.microsoft.com/office/drawing/2014/main" val="4177591522"/>
                      </a:ext>
                    </a:extLst>
                  </a:tr>
                  <a:tr h="370840">
                    <a:tc>
                      <a:txBody>
                        <a:bodyPr/>
                        <a:lstStyle/>
                        <a:p>
                          <a:r>
                            <a:rPr lang="en-US" b="0" dirty="0"/>
                            <a:t>No</a:t>
                          </a:r>
                        </a:p>
                      </a:txBody>
                      <a:tcPr/>
                    </a:tc>
                    <a:tc>
                      <a:txBody>
                        <a:bodyPr/>
                        <a:lstStyle/>
                        <a:p>
                          <a:r>
                            <a:rPr lang="en-US" b="0" dirty="0"/>
                            <a:t>High</a:t>
                          </a:r>
                        </a:p>
                      </a:txBody>
                      <a:tcPr/>
                    </a:tc>
                    <a:tc>
                      <a:txBody>
                        <a:bodyPr/>
                        <a:lstStyle/>
                        <a:p>
                          <a:r>
                            <a:rPr lang="en-US" b="0" dirty="0"/>
                            <a:t>Normal</a:t>
                          </a:r>
                        </a:p>
                      </a:txBody>
                      <a:tcPr/>
                    </a:tc>
                    <a:tc>
                      <a:txBody>
                        <a:bodyPr/>
                        <a:lstStyle/>
                        <a:p>
                          <a:r>
                            <a:rPr lang="en-US" b="0" dirty="0"/>
                            <a:t>No</a:t>
                          </a:r>
                        </a:p>
                      </a:txBody>
                      <a:tcPr/>
                    </a:tc>
                    <a:extLst>
                      <a:ext uri="{0D108BD9-81ED-4DB2-BD59-A6C34878D82A}">
                        <a16:rowId xmlns:a16="http://schemas.microsoft.com/office/drawing/2014/main" val="2444810019"/>
                      </a:ext>
                    </a:extLst>
                  </a:tr>
                </a:tbl>
              </a:graphicData>
            </a:graphic>
          </p:graphicFrame>
        </mc:Choice>
        <mc:Fallback xmlns="">
          <p:graphicFrame>
            <p:nvGraphicFramePr>
              <p:cNvPr id="18" name="Table 17">
                <a:extLst>
                  <a:ext uri="{FF2B5EF4-FFF2-40B4-BE49-F238E27FC236}">
                    <a16:creationId xmlns:a16="http://schemas.microsoft.com/office/drawing/2014/main" id="{8EC02839-0BA2-7238-1893-E0117DBA652F}"/>
                  </a:ext>
                </a:extLst>
              </p:cNvPr>
              <p:cNvGraphicFramePr>
                <a:graphicFrameLocks noGrp="1"/>
              </p:cNvGraphicFramePr>
              <p:nvPr>
                <p:extLst>
                  <p:ext uri="{D42A27DB-BD31-4B8C-83A1-F6EECF244321}">
                    <p14:modId xmlns:p14="http://schemas.microsoft.com/office/powerpoint/2010/main" val="1573966941"/>
                  </p:ext>
                </p:extLst>
              </p:nvPr>
            </p:nvGraphicFramePr>
            <p:xfrm>
              <a:off x="2242797" y="2014220"/>
              <a:ext cx="4913313" cy="3510280"/>
            </p:xfrm>
            <a:graphic>
              <a:graphicData uri="http://schemas.openxmlformats.org/drawingml/2006/table">
                <a:tbl>
                  <a:tblPr firstRow="1" bandRow="1">
                    <a:tableStyleId>{5C22544A-7EE6-4342-B048-85BDC9FD1C3A}</a:tableStyleId>
                  </a:tblPr>
                  <a:tblGrid>
                    <a:gridCol w="913130">
                      <a:extLst>
                        <a:ext uri="{9D8B030D-6E8A-4147-A177-3AD203B41FA5}">
                          <a16:colId xmlns:a16="http://schemas.microsoft.com/office/drawing/2014/main" val="1903493134"/>
                        </a:ext>
                      </a:extLst>
                    </a:gridCol>
                    <a:gridCol w="1584960">
                      <a:extLst>
                        <a:ext uri="{9D8B030D-6E8A-4147-A177-3AD203B41FA5}">
                          <a16:colId xmlns:a16="http://schemas.microsoft.com/office/drawing/2014/main" val="3781185724"/>
                        </a:ext>
                      </a:extLst>
                    </a:gridCol>
                    <a:gridCol w="1357630">
                      <a:extLst>
                        <a:ext uri="{9D8B030D-6E8A-4147-A177-3AD203B41FA5}">
                          <a16:colId xmlns:a16="http://schemas.microsoft.com/office/drawing/2014/main" val="396712265"/>
                        </a:ext>
                      </a:extLst>
                    </a:gridCol>
                    <a:gridCol w="1057593">
                      <a:extLst>
                        <a:ext uri="{9D8B030D-6E8A-4147-A177-3AD203B41FA5}">
                          <a16:colId xmlns:a16="http://schemas.microsoft.com/office/drawing/2014/main" val="2690749147"/>
                        </a:ext>
                      </a:extLst>
                    </a:gridCol>
                  </a:tblGrid>
                  <a:tr h="914400">
                    <a:tc>
                      <a:txBody>
                        <a:bodyPr/>
                        <a:lstStyle/>
                        <a:p>
                          <a:endParaRPr lang="en-US"/>
                        </a:p>
                      </a:txBody>
                      <a:tcPr>
                        <a:blipFill>
                          <a:blip r:embed="rId3"/>
                          <a:stretch>
                            <a:fillRect l="-1389" t="-1389" r="-441667" b="-295833"/>
                          </a:stretch>
                        </a:blipFill>
                      </a:tcPr>
                    </a:tc>
                    <a:tc>
                      <a:txBody>
                        <a:bodyPr/>
                        <a:lstStyle/>
                        <a:p>
                          <a:endParaRPr lang="en-US"/>
                        </a:p>
                      </a:txBody>
                      <a:tcPr>
                        <a:blipFill>
                          <a:blip r:embed="rId3"/>
                          <a:stretch>
                            <a:fillRect l="-58400" t="-1389" r="-154400" b="-295833"/>
                          </a:stretch>
                        </a:blipFill>
                      </a:tcPr>
                    </a:tc>
                    <a:tc>
                      <a:txBody>
                        <a:bodyPr/>
                        <a:lstStyle/>
                        <a:p>
                          <a:endParaRPr lang="en-US"/>
                        </a:p>
                      </a:txBody>
                      <a:tcPr>
                        <a:blipFill>
                          <a:blip r:embed="rId3"/>
                          <a:stretch>
                            <a:fillRect l="-185047" t="-1389" r="-80374" b="-295833"/>
                          </a:stretch>
                        </a:blipFill>
                      </a:tcPr>
                    </a:tc>
                    <a:tc>
                      <a:txBody>
                        <a:bodyPr/>
                        <a:lstStyle/>
                        <a:p>
                          <a:endParaRPr lang="en-US"/>
                        </a:p>
                      </a:txBody>
                      <a:tcPr>
                        <a:blipFill>
                          <a:blip r:embed="rId3"/>
                          <a:stretch>
                            <a:fillRect l="-363095" t="-1389" r="-2381" b="-295833"/>
                          </a:stretch>
                        </a:blipFill>
                      </a:tcPr>
                    </a:tc>
                    <a:extLst>
                      <a:ext uri="{0D108BD9-81ED-4DB2-BD59-A6C34878D82A}">
                        <a16:rowId xmlns:a16="http://schemas.microsoft.com/office/drawing/2014/main" val="1972879359"/>
                      </a:ext>
                    </a:extLst>
                  </a:tr>
                  <a:tr h="370840">
                    <a:tc>
                      <a:txBody>
                        <a:bodyPr/>
                        <a:lstStyle/>
                        <a:p>
                          <a:r>
                            <a:rPr lang="en-US" b="0" dirty="0"/>
                            <a:t>Yes</a:t>
                          </a:r>
                        </a:p>
                      </a:txBody>
                      <a:tcPr/>
                    </a:tc>
                    <a:tc>
                      <a:txBody>
                        <a:bodyPr/>
                        <a:lstStyle/>
                        <a:p>
                          <a:r>
                            <a:rPr lang="en-US" b="0" dirty="0"/>
                            <a:t>Low</a:t>
                          </a:r>
                        </a:p>
                      </a:txBody>
                      <a:tcPr/>
                    </a:tc>
                    <a:tc>
                      <a:txBody>
                        <a:bodyPr/>
                        <a:lstStyle/>
                        <a:p>
                          <a:r>
                            <a:rPr lang="en-US" b="0" dirty="0"/>
                            <a:t>Normal</a:t>
                          </a:r>
                        </a:p>
                      </a:txBody>
                      <a:tcPr/>
                    </a:tc>
                    <a:tc>
                      <a:txBody>
                        <a:bodyPr/>
                        <a:lstStyle/>
                        <a:p>
                          <a:r>
                            <a:rPr lang="en-US" b="0" dirty="0"/>
                            <a:t>No</a:t>
                          </a:r>
                        </a:p>
                      </a:txBody>
                      <a:tcPr/>
                    </a:tc>
                    <a:extLst>
                      <a:ext uri="{0D108BD9-81ED-4DB2-BD59-A6C34878D82A}">
                        <a16:rowId xmlns:a16="http://schemas.microsoft.com/office/drawing/2014/main" val="2650378158"/>
                      </a:ext>
                    </a:extLst>
                  </a:tr>
                  <a:tr h="370840">
                    <a:tc>
                      <a:txBody>
                        <a:bodyPr/>
                        <a:lstStyle/>
                        <a:p>
                          <a:r>
                            <a:rPr lang="en-US" b="0"/>
                            <a:t>No</a:t>
                          </a:r>
                          <a:endParaRPr lang="en-US" b="0" dirty="0"/>
                        </a:p>
                      </a:txBody>
                      <a:tcPr/>
                    </a:tc>
                    <a:tc>
                      <a:txBody>
                        <a:bodyPr/>
                        <a:lstStyle/>
                        <a:p>
                          <a:r>
                            <a:rPr lang="en-US" b="0" dirty="0"/>
                            <a:t>Medium</a:t>
                          </a:r>
                        </a:p>
                      </a:txBody>
                      <a:tcPr/>
                    </a:tc>
                    <a:tc>
                      <a:txBody>
                        <a:bodyPr/>
                        <a:lstStyle/>
                        <a:p>
                          <a:r>
                            <a:rPr lang="en-US" b="0" dirty="0"/>
                            <a:t>Normal</a:t>
                          </a:r>
                        </a:p>
                      </a:txBody>
                      <a:tcPr/>
                    </a:tc>
                    <a:tc>
                      <a:txBody>
                        <a:bodyPr/>
                        <a:lstStyle/>
                        <a:p>
                          <a:r>
                            <a:rPr lang="en-US" b="0" dirty="0"/>
                            <a:t>No</a:t>
                          </a:r>
                        </a:p>
                      </a:txBody>
                      <a:tcPr/>
                    </a:tc>
                    <a:extLst>
                      <a:ext uri="{0D108BD9-81ED-4DB2-BD59-A6C34878D82A}">
                        <a16:rowId xmlns:a16="http://schemas.microsoft.com/office/drawing/2014/main" val="3133957648"/>
                      </a:ext>
                    </a:extLst>
                  </a:tr>
                  <a:tr h="370840">
                    <a:tc>
                      <a:txBody>
                        <a:bodyPr/>
                        <a:lstStyle/>
                        <a:p>
                          <a:r>
                            <a:rPr lang="en-US" b="0"/>
                            <a:t>No</a:t>
                          </a:r>
                          <a:endParaRPr lang="en-US" b="0" dirty="0"/>
                        </a:p>
                      </a:txBody>
                      <a:tcPr/>
                    </a:tc>
                    <a:tc>
                      <a:txBody>
                        <a:bodyPr/>
                        <a:lstStyle/>
                        <a:p>
                          <a:r>
                            <a:rPr lang="en-US" b="0" dirty="0"/>
                            <a:t>Low</a:t>
                          </a:r>
                        </a:p>
                      </a:txBody>
                      <a:tcPr/>
                    </a:tc>
                    <a:tc>
                      <a:txBody>
                        <a:bodyPr/>
                        <a:lstStyle/>
                        <a:p>
                          <a:r>
                            <a:rPr lang="en-US" b="0" dirty="0"/>
                            <a:t>Abnormal</a:t>
                          </a:r>
                        </a:p>
                      </a:txBody>
                      <a:tcPr/>
                    </a:tc>
                    <a:tc>
                      <a:txBody>
                        <a:bodyPr/>
                        <a:lstStyle/>
                        <a:p>
                          <a:r>
                            <a:rPr lang="en-US" b="0" dirty="0"/>
                            <a:t>Yes</a:t>
                          </a:r>
                        </a:p>
                      </a:txBody>
                      <a:tcPr/>
                    </a:tc>
                    <a:extLst>
                      <a:ext uri="{0D108BD9-81ED-4DB2-BD59-A6C34878D82A}">
                        <a16:rowId xmlns:a16="http://schemas.microsoft.com/office/drawing/2014/main" val="2335149944"/>
                      </a:ext>
                    </a:extLst>
                  </a:tr>
                  <a:tr h="370840">
                    <a:tc>
                      <a:txBody>
                        <a:bodyPr/>
                        <a:lstStyle/>
                        <a:p>
                          <a:r>
                            <a:rPr lang="en-US" b="0"/>
                            <a:t>Yes</a:t>
                          </a:r>
                          <a:endParaRPr lang="en-US" b="0" dirty="0"/>
                        </a:p>
                      </a:txBody>
                      <a:tcPr/>
                    </a:tc>
                    <a:tc>
                      <a:txBody>
                        <a:bodyPr/>
                        <a:lstStyle/>
                        <a:p>
                          <a:r>
                            <a:rPr lang="en-US" b="0" dirty="0"/>
                            <a:t>Medium</a:t>
                          </a:r>
                        </a:p>
                      </a:txBody>
                      <a:tcPr/>
                    </a:tc>
                    <a:tc>
                      <a:txBody>
                        <a:bodyPr/>
                        <a:lstStyle/>
                        <a:p>
                          <a:r>
                            <a:rPr lang="en-US" b="0" dirty="0"/>
                            <a:t>Normal</a:t>
                          </a:r>
                        </a:p>
                      </a:txBody>
                      <a:tcPr/>
                    </a:tc>
                    <a:tc>
                      <a:txBody>
                        <a:bodyPr/>
                        <a:lstStyle/>
                        <a:p>
                          <a:r>
                            <a:rPr lang="en-US" b="0" dirty="0"/>
                            <a:t>Yes</a:t>
                          </a:r>
                        </a:p>
                      </a:txBody>
                      <a:tcPr/>
                    </a:tc>
                    <a:extLst>
                      <a:ext uri="{0D108BD9-81ED-4DB2-BD59-A6C34878D82A}">
                        <a16:rowId xmlns:a16="http://schemas.microsoft.com/office/drawing/2014/main" val="566679213"/>
                      </a:ext>
                    </a:extLst>
                  </a:tr>
                  <a:tr h="370840">
                    <a:tc>
                      <a:txBody>
                        <a:bodyPr/>
                        <a:lstStyle/>
                        <a:p>
                          <a:r>
                            <a:rPr lang="en-US" b="0" dirty="0"/>
                            <a:t>Yes</a:t>
                          </a:r>
                        </a:p>
                      </a:txBody>
                      <a:tcPr/>
                    </a:tc>
                    <a:tc>
                      <a:txBody>
                        <a:bodyPr/>
                        <a:lstStyle/>
                        <a:p>
                          <a:r>
                            <a:rPr lang="en-US" b="0" dirty="0"/>
                            <a:t>High</a:t>
                          </a:r>
                        </a:p>
                      </a:txBody>
                      <a:tcPr/>
                    </a:tc>
                    <a:tc>
                      <a:txBody>
                        <a:bodyPr/>
                        <a:lstStyle/>
                        <a:p>
                          <a:r>
                            <a:rPr lang="en-US" b="0" dirty="0"/>
                            <a:t>Abnormal</a:t>
                          </a:r>
                        </a:p>
                      </a:txBody>
                      <a:tcPr/>
                    </a:tc>
                    <a:tc>
                      <a:txBody>
                        <a:bodyPr/>
                        <a:lstStyle/>
                        <a:p>
                          <a:r>
                            <a:rPr lang="en-US" b="0" dirty="0"/>
                            <a:t>Yes</a:t>
                          </a:r>
                        </a:p>
                      </a:txBody>
                      <a:tcPr/>
                    </a:tc>
                    <a:extLst>
                      <a:ext uri="{0D108BD9-81ED-4DB2-BD59-A6C34878D82A}">
                        <a16:rowId xmlns:a16="http://schemas.microsoft.com/office/drawing/2014/main" val="770182371"/>
                      </a:ext>
                    </a:extLst>
                  </a:tr>
                  <a:tr h="370840">
                    <a:tc>
                      <a:txBody>
                        <a:bodyPr/>
                        <a:lstStyle/>
                        <a:p>
                          <a:endParaRPr lang="en-US" b="0" dirty="0"/>
                        </a:p>
                      </a:txBody>
                      <a:tcPr>
                        <a:solidFill>
                          <a:schemeClr val="bg1"/>
                        </a:solidFill>
                      </a:tcPr>
                    </a:tc>
                    <a:tc>
                      <a:txBody>
                        <a:bodyPr/>
                        <a:lstStyle/>
                        <a:p>
                          <a:endParaRPr lang="en-US" b="0" dirty="0"/>
                        </a:p>
                      </a:txBody>
                      <a:tcPr>
                        <a:solidFill>
                          <a:schemeClr val="bg1"/>
                        </a:solidFill>
                      </a:tcPr>
                    </a:tc>
                    <a:tc>
                      <a:txBody>
                        <a:bodyPr/>
                        <a:lstStyle/>
                        <a:p>
                          <a:endParaRPr lang="en-US" b="0" dirty="0"/>
                        </a:p>
                      </a:txBody>
                      <a:tcPr>
                        <a:solidFill>
                          <a:schemeClr val="bg1"/>
                        </a:solidFill>
                      </a:tcPr>
                    </a:tc>
                    <a:tc>
                      <a:txBody>
                        <a:bodyPr/>
                        <a:lstStyle/>
                        <a:p>
                          <a:endParaRPr lang="en-US" b="0" dirty="0"/>
                        </a:p>
                      </a:txBody>
                      <a:tcPr>
                        <a:solidFill>
                          <a:schemeClr val="bg1"/>
                        </a:solidFill>
                      </a:tcPr>
                    </a:tc>
                    <a:extLst>
                      <a:ext uri="{0D108BD9-81ED-4DB2-BD59-A6C34878D82A}">
                        <a16:rowId xmlns:a16="http://schemas.microsoft.com/office/drawing/2014/main" val="4177591522"/>
                      </a:ext>
                    </a:extLst>
                  </a:tr>
                  <a:tr h="370840">
                    <a:tc>
                      <a:txBody>
                        <a:bodyPr/>
                        <a:lstStyle/>
                        <a:p>
                          <a:r>
                            <a:rPr lang="en-US" b="0" dirty="0"/>
                            <a:t>No</a:t>
                          </a:r>
                        </a:p>
                      </a:txBody>
                      <a:tcPr/>
                    </a:tc>
                    <a:tc>
                      <a:txBody>
                        <a:bodyPr/>
                        <a:lstStyle/>
                        <a:p>
                          <a:r>
                            <a:rPr lang="en-US" b="0" dirty="0"/>
                            <a:t>High</a:t>
                          </a:r>
                        </a:p>
                      </a:txBody>
                      <a:tcPr/>
                    </a:tc>
                    <a:tc>
                      <a:txBody>
                        <a:bodyPr/>
                        <a:lstStyle/>
                        <a:p>
                          <a:r>
                            <a:rPr lang="en-US" b="0" dirty="0"/>
                            <a:t>Normal</a:t>
                          </a:r>
                        </a:p>
                      </a:txBody>
                      <a:tcPr/>
                    </a:tc>
                    <a:tc>
                      <a:txBody>
                        <a:bodyPr/>
                        <a:lstStyle/>
                        <a:p>
                          <a:r>
                            <a:rPr lang="en-US" b="0" dirty="0"/>
                            <a:t>No</a:t>
                          </a:r>
                        </a:p>
                      </a:txBody>
                      <a:tcPr/>
                    </a:tc>
                    <a:extLst>
                      <a:ext uri="{0D108BD9-81ED-4DB2-BD59-A6C34878D82A}">
                        <a16:rowId xmlns:a16="http://schemas.microsoft.com/office/drawing/2014/main" val="2444810019"/>
                      </a:ext>
                    </a:extLst>
                  </a:tr>
                </a:tbl>
              </a:graphicData>
            </a:graphic>
          </p:graphicFrame>
        </mc:Fallback>
      </mc:AlternateContent>
      <mc:AlternateContent xmlns:mc="http://schemas.openxmlformats.org/markup-compatibility/2006" xmlns:a14="http://schemas.microsoft.com/office/drawing/2010/main">
        <mc:Choice Requires="a14">
          <p:sp>
            <p:nvSpPr>
              <p:cNvPr id="35" name="Rounded Rectangle 34">
                <a:extLst>
                  <a:ext uri="{FF2B5EF4-FFF2-40B4-BE49-F238E27FC236}">
                    <a16:creationId xmlns:a16="http://schemas.microsoft.com/office/drawing/2014/main" id="{72BA8B35-5C11-1833-4F9F-6B6535A198A5}"/>
                  </a:ext>
                </a:extLst>
              </p:cNvPr>
              <p:cNvSpPr/>
              <p:nvPr/>
            </p:nvSpPr>
            <p:spPr>
              <a:xfrm>
                <a:off x="8192703" y="1003494"/>
                <a:ext cx="914400" cy="548640"/>
              </a:xfrm>
              <a:prstGeom prst="roundRect">
                <a:avLst/>
              </a:prstGeom>
              <a:ln w="25400">
                <a:solidFill>
                  <a:schemeClr val="accent6">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smtClean="0">
                              <a:solidFill>
                                <a:schemeClr val="accent6">
                                  <a:lumMod val="75000"/>
                                </a:schemeClr>
                              </a:solidFill>
                              <a:latin typeface="Cambria Math" panose="02040503050406030204" pitchFamily="18" charset="0"/>
                            </a:rPr>
                          </m:ctrlPr>
                        </m:sSubPr>
                        <m:e>
                          <m:r>
                            <a:rPr lang="en-US" b="0" i="1" smtClean="0">
                              <a:solidFill>
                                <a:schemeClr val="accent6">
                                  <a:lumMod val="75000"/>
                                </a:schemeClr>
                              </a:solidFill>
                              <a:latin typeface="Cambria Math" panose="02040503050406030204" pitchFamily="18" charset="0"/>
                            </a:rPr>
                            <m:t>𝑥</m:t>
                          </m:r>
                        </m:e>
                        <m:sub>
                          <m:r>
                            <a:rPr lang="en-US" b="0" i="1" smtClean="0">
                              <a:solidFill>
                                <a:schemeClr val="accent6">
                                  <a:lumMod val="75000"/>
                                </a:schemeClr>
                              </a:solidFill>
                              <a:latin typeface="Cambria Math" panose="02040503050406030204" pitchFamily="18" charset="0"/>
                            </a:rPr>
                            <m:t>3</m:t>
                          </m:r>
                        </m:sub>
                      </m:sSub>
                    </m:oMath>
                  </m:oMathPara>
                </a14:m>
                <a:endParaRPr lang="en-US" dirty="0"/>
              </a:p>
            </p:txBody>
          </p:sp>
        </mc:Choice>
        <mc:Fallback xmlns="">
          <p:sp>
            <p:nvSpPr>
              <p:cNvPr id="35" name="Rounded Rectangle 34">
                <a:extLst>
                  <a:ext uri="{FF2B5EF4-FFF2-40B4-BE49-F238E27FC236}">
                    <a16:creationId xmlns:a16="http://schemas.microsoft.com/office/drawing/2014/main" id="{72BA8B35-5C11-1833-4F9F-6B6535A198A5}"/>
                  </a:ext>
                </a:extLst>
              </p:cNvPr>
              <p:cNvSpPr>
                <a:spLocks noRot="1" noChangeAspect="1" noMove="1" noResize="1" noEditPoints="1" noAdjustHandles="1" noChangeArrowheads="1" noChangeShapeType="1" noTextEdit="1"/>
              </p:cNvSpPr>
              <p:nvPr/>
            </p:nvSpPr>
            <p:spPr>
              <a:xfrm>
                <a:off x="8192703" y="1003494"/>
                <a:ext cx="914400" cy="548640"/>
              </a:xfrm>
              <a:prstGeom prst="roundRect">
                <a:avLst/>
              </a:prstGeom>
              <a:blipFill>
                <a:blip r:embed="rId4"/>
                <a:stretch>
                  <a:fillRect/>
                </a:stretch>
              </a:blipFill>
              <a:ln w="25400">
                <a:solidFill>
                  <a:schemeClr val="accent6">
                    <a:lumMod val="75000"/>
                  </a:schemeClr>
                </a:solidFill>
              </a:ln>
            </p:spPr>
            <p:txBody>
              <a:bodyPr/>
              <a:lstStyle/>
              <a:p>
                <a:r>
                  <a:rPr lang="en-US">
                    <a:noFill/>
                  </a:rPr>
                  <a:t> </a:t>
                </a:r>
              </a:p>
            </p:txBody>
          </p:sp>
        </mc:Fallback>
      </mc:AlternateContent>
      <p:sp>
        <p:nvSpPr>
          <p:cNvPr id="36" name="Oval 35">
            <a:extLst>
              <a:ext uri="{FF2B5EF4-FFF2-40B4-BE49-F238E27FC236}">
                <a16:creationId xmlns:a16="http://schemas.microsoft.com/office/drawing/2014/main" id="{44B2B736-3EB5-5148-73AC-45FC655E7A3A}"/>
              </a:ext>
            </a:extLst>
          </p:cNvPr>
          <p:cNvSpPr/>
          <p:nvPr/>
        </p:nvSpPr>
        <p:spPr>
          <a:xfrm>
            <a:off x="7510166" y="2017647"/>
            <a:ext cx="1005840" cy="735479"/>
          </a:xfrm>
          <a:prstGeom prst="ellipse">
            <a:avLst/>
          </a:prstGeom>
          <a:noFill/>
          <a:ln w="254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65000"/>
                    <a:lumOff val="35000"/>
                  </a:schemeClr>
                </a:solidFill>
                <a:latin typeface="Calibri" panose="020F0502020204030204" pitchFamily="34" charset="0"/>
                <a:cs typeface="Calibri" panose="020F0502020204030204" pitchFamily="34" charset="0"/>
              </a:rPr>
              <a:t>“Yes”</a:t>
            </a:r>
          </a:p>
        </p:txBody>
      </p:sp>
      <p:cxnSp>
        <p:nvCxnSpPr>
          <p:cNvPr id="38" name="Straight Arrow Connector 37">
            <a:extLst>
              <a:ext uri="{FF2B5EF4-FFF2-40B4-BE49-F238E27FC236}">
                <a16:creationId xmlns:a16="http://schemas.microsoft.com/office/drawing/2014/main" id="{39092BBA-4FD6-5814-2138-16BB2D69FCEB}"/>
              </a:ext>
            </a:extLst>
          </p:cNvPr>
          <p:cNvCxnSpPr>
            <a:cxnSpLocks/>
            <a:stCxn id="35" idx="2"/>
            <a:endCxn id="36" idx="0"/>
          </p:cNvCxnSpPr>
          <p:nvPr/>
        </p:nvCxnSpPr>
        <p:spPr>
          <a:xfrm flipH="1">
            <a:off x="8013086" y="1552134"/>
            <a:ext cx="636817" cy="465513"/>
          </a:xfrm>
          <a:prstGeom prst="straightConnector1">
            <a:avLst/>
          </a:prstGeom>
          <a:ln w="25400">
            <a:solidFill>
              <a:schemeClr val="accent6">
                <a:lumMod val="75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1765A316-E066-7B58-24B0-0E2429124165}"/>
              </a:ext>
            </a:extLst>
          </p:cNvPr>
          <p:cNvCxnSpPr>
            <a:cxnSpLocks/>
            <a:stCxn id="35" idx="2"/>
          </p:cNvCxnSpPr>
          <p:nvPr/>
        </p:nvCxnSpPr>
        <p:spPr>
          <a:xfrm>
            <a:off x="8649903" y="1552134"/>
            <a:ext cx="627206" cy="462086"/>
          </a:xfrm>
          <a:prstGeom prst="straightConnector1">
            <a:avLst/>
          </a:prstGeom>
          <a:ln w="25400">
            <a:solidFill>
              <a:schemeClr val="accent6">
                <a:lumMod val="75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B5967542-9576-84F8-391D-4830B2F7B2F6}"/>
              </a:ext>
            </a:extLst>
          </p:cNvPr>
          <p:cNvSpPr txBox="1"/>
          <p:nvPr/>
        </p:nvSpPr>
        <p:spPr>
          <a:xfrm>
            <a:off x="7118028" y="1546691"/>
            <a:ext cx="1297619" cy="369332"/>
          </a:xfrm>
          <a:prstGeom prst="rect">
            <a:avLst/>
          </a:prstGeom>
          <a:noFill/>
          <a:ln>
            <a:noFill/>
          </a:ln>
        </p:spPr>
        <p:txBody>
          <a:bodyPr wrap="square" rtlCol="0" anchor="ctr">
            <a:spAutoFit/>
          </a:bodyPr>
          <a:lstStyle/>
          <a:p>
            <a:pPr algn="ctr"/>
            <a:r>
              <a:rPr lang="en-US" dirty="0">
                <a:solidFill>
                  <a:schemeClr val="tx1">
                    <a:lumMod val="65000"/>
                    <a:lumOff val="35000"/>
                  </a:schemeClr>
                </a:solidFill>
                <a:latin typeface="Calibri" panose="020F0502020204030204" pitchFamily="34" charset="0"/>
                <a:cs typeface="Calibri" panose="020F0502020204030204" pitchFamily="34" charset="0"/>
              </a:rPr>
              <a:t>“Abnormal”</a:t>
            </a:r>
          </a:p>
        </p:txBody>
      </p:sp>
      <p:sp>
        <p:nvSpPr>
          <p:cNvPr id="41" name="TextBox 40">
            <a:extLst>
              <a:ext uri="{FF2B5EF4-FFF2-40B4-BE49-F238E27FC236}">
                <a16:creationId xmlns:a16="http://schemas.microsoft.com/office/drawing/2014/main" id="{63D767A0-BEEB-52E9-BC58-A7D33F1297CE}"/>
              </a:ext>
            </a:extLst>
          </p:cNvPr>
          <p:cNvSpPr txBox="1"/>
          <p:nvPr/>
        </p:nvSpPr>
        <p:spPr>
          <a:xfrm>
            <a:off x="8872329" y="1539160"/>
            <a:ext cx="1101784" cy="369332"/>
          </a:xfrm>
          <a:prstGeom prst="rect">
            <a:avLst/>
          </a:prstGeom>
          <a:noFill/>
        </p:spPr>
        <p:txBody>
          <a:bodyPr wrap="square" rtlCol="0" anchor="ctr">
            <a:spAutoFit/>
          </a:bodyPr>
          <a:lstStyle/>
          <a:p>
            <a:pPr algn="ctr"/>
            <a:r>
              <a:rPr lang="en-US" dirty="0">
                <a:solidFill>
                  <a:schemeClr val="tx1">
                    <a:lumMod val="65000"/>
                    <a:lumOff val="35000"/>
                  </a:schemeClr>
                </a:solidFill>
                <a:latin typeface="Calibri" panose="020F0502020204030204" pitchFamily="34" charset="0"/>
                <a:cs typeface="Calibri" panose="020F0502020204030204" pitchFamily="34" charset="0"/>
              </a:rPr>
              <a:t>“Normal”</a:t>
            </a:r>
          </a:p>
        </p:txBody>
      </p:sp>
      <mc:AlternateContent xmlns:mc="http://schemas.openxmlformats.org/markup-compatibility/2006" xmlns:a14="http://schemas.microsoft.com/office/drawing/2010/main">
        <mc:Choice Requires="a14">
          <p:sp>
            <p:nvSpPr>
              <p:cNvPr id="13" name="Rounded Rectangle 12">
                <a:extLst>
                  <a:ext uri="{FF2B5EF4-FFF2-40B4-BE49-F238E27FC236}">
                    <a16:creationId xmlns:a16="http://schemas.microsoft.com/office/drawing/2014/main" id="{27A8528A-020B-FDB2-EB89-E76F93052576}"/>
                  </a:ext>
                </a:extLst>
              </p:cNvPr>
              <p:cNvSpPr/>
              <p:nvPr/>
            </p:nvSpPr>
            <p:spPr>
              <a:xfrm>
                <a:off x="8819909" y="2014220"/>
                <a:ext cx="914400" cy="548640"/>
              </a:xfrm>
              <a:prstGeom prst="roundRect">
                <a:avLst/>
              </a:prstGeom>
              <a:ln w="25400">
                <a:solidFill>
                  <a:schemeClr val="accent6">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smtClean="0">
                              <a:solidFill>
                                <a:schemeClr val="accent6">
                                  <a:lumMod val="75000"/>
                                </a:schemeClr>
                              </a:solidFill>
                              <a:latin typeface="Cambria Math" panose="02040503050406030204" pitchFamily="18" charset="0"/>
                            </a:rPr>
                          </m:ctrlPr>
                        </m:sSubPr>
                        <m:e>
                          <m:r>
                            <a:rPr lang="en-US" b="0" i="1" smtClean="0">
                              <a:solidFill>
                                <a:schemeClr val="accent6">
                                  <a:lumMod val="75000"/>
                                </a:schemeClr>
                              </a:solidFill>
                              <a:latin typeface="Cambria Math" panose="02040503050406030204" pitchFamily="18" charset="0"/>
                            </a:rPr>
                            <m:t>𝑥</m:t>
                          </m:r>
                        </m:e>
                        <m:sub>
                          <m:r>
                            <a:rPr lang="en-US" b="0" i="1" smtClean="0">
                              <a:solidFill>
                                <a:schemeClr val="accent6">
                                  <a:lumMod val="75000"/>
                                </a:schemeClr>
                              </a:solidFill>
                              <a:latin typeface="Cambria Math" panose="02040503050406030204" pitchFamily="18" charset="0"/>
                            </a:rPr>
                            <m:t>1</m:t>
                          </m:r>
                        </m:sub>
                      </m:sSub>
                    </m:oMath>
                  </m:oMathPara>
                </a14:m>
                <a:endParaRPr lang="en-US" dirty="0"/>
              </a:p>
            </p:txBody>
          </p:sp>
        </mc:Choice>
        <mc:Fallback xmlns="">
          <p:sp>
            <p:nvSpPr>
              <p:cNvPr id="13" name="Rounded Rectangle 12">
                <a:extLst>
                  <a:ext uri="{FF2B5EF4-FFF2-40B4-BE49-F238E27FC236}">
                    <a16:creationId xmlns:a16="http://schemas.microsoft.com/office/drawing/2014/main" id="{27A8528A-020B-FDB2-EB89-E76F93052576}"/>
                  </a:ext>
                </a:extLst>
              </p:cNvPr>
              <p:cNvSpPr>
                <a:spLocks noRot="1" noChangeAspect="1" noMove="1" noResize="1" noEditPoints="1" noAdjustHandles="1" noChangeArrowheads="1" noChangeShapeType="1" noTextEdit="1"/>
              </p:cNvSpPr>
              <p:nvPr/>
            </p:nvSpPr>
            <p:spPr>
              <a:xfrm>
                <a:off x="8819909" y="2014220"/>
                <a:ext cx="914400" cy="548640"/>
              </a:xfrm>
              <a:prstGeom prst="roundRect">
                <a:avLst/>
              </a:prstGeom>
              <a:blipFill>
                <a:blip r:embed="rId5"/>
                <a:stretch>
                  <a:fillRect/>
                </a:stretch>
              </a:blipFill>
              <a:ln w="25400">
                <a:solidFill>
                  <a:schemeClr val="accent6">
                    <a:lumMod val="75000"/>
                  </a:schemeClr>
                </a:solidFill>
              </a:ln>
            </p:spPr>
            <p:txBody>
              <a:bodyPr/>
              <a:lstStyle/>
              <a:p>
                <a:r>
                  <a:rPr lang="en-US">
                    <a:noFill/>
                  </a:rPr>
                  <a:t> </a:t>
                </a:r>
              </a:p>
            </p:txBody>
          </p:sp>
        </mc:Fallback>
      </mc:AlternateContent>
      <p:sp>
        <p:nvSpPr>
          <p:cNvPr id="19" name="Oval 18">
            <a:extLst>
              <a:ext uri="{FF2B5EF4-FFF2-40B4-BE49-F238E27FC236}">
                <a16:creationId xmlns:a16="http://schemas.microsoft.com/office/drawing/2014/main" id="{FB0BDA7C-B767-E91B-B2FB-37D4235F89C4}"/>
              </a:ext>
            </a:extLst>
          </p:cNvPr>
          <p:cNvSpPr/>
          <p:nvPr/>
        </p:nvSpPr>
        <p:spPr>
          <a:xfrm>
            <a:off x="8137372" y="3028373"/>
            <a:ext cx="1005840" cy="735479"/>
          </a:xfrm>
          <a:prstGeom prst="ellipse">
            <a:avLst/>
          </a:prstGeom>
          <a:noFill/>
          <a:ln w="254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65000"/>
                    <a:lumOff val="35000"/>
                  </a:schemeClr>
                </a:solidFill>
                <a:latin typeface="Calibri" panose="020F0502020204030204" pitchFamily="34" charset="0"/>
                <a:cs typeface="Calibri" panose="020F0502020204030204" pitchFamily="34" charset="0"/>
              </a:rPr>
              <a:t>“No”</a:t>
            </a:r>
          </a:p>
        </p:txBody>
      </p:sp>
      <p:cxnSp>
        <p:nvCxnSpPr>
          <p:cNvPr id="20" name="Straight Arrow Connector 19">
            <a:extLst>
              <a:ext uri="{FF2B5EF4-FFF2-40B4-BE49-F238E27FC236}">
                <a16:creationId xmlns:a16="http://schemas.microsoft.com/office/drawing/2014/main" id="{E9F4BD7D-FF38-545E-5DC3-A4A62CB47987}"/>
              </a:ext>
            </a:extLst>
          </p:cNvPr>
          <p:cNvCxnSpPr>
            <a:cxnSpLocks/>
            <a:endCxn id="19" idx="0"/>
          </p:cNvCxnSpPr>
          <p:nvPr/>
        </p:nvCxnSpPr>
        <p:spPr>
          <a:xfrm flipH="1">
            <a:off x="8640292" y="2562860"/>
            <a:ext cx="636817" cy="465513"/>
          </a:xfrm>
          <a:prstGeom prst="straightConnector1">
            <a:avLst/>
          </a:prstGeom>
          <a:ln w="25400">
            <a:solidFill>
              <a:schemeClr val="accent6">
                <a:lumMod val="75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B2DE744D-94EA-5A5F-1A2E-2C9985C52B7B}"/>
              </a:ext>
            </a:extLst>
          </p:cNvPr>
          <p:cNvCxnSpPr>
            <a:cxnSpLocks/>
          </p:cNvCxnSpPr>
          <p:nvPr/>
        </p:nvCxnSpPr>
        <p:spPr>
          <a:xfrm>
            <a:off x="9277109" y="2562860"/>
            <a:ext cx="627206" cy="462086"/>
          </a:xfrm>
          <a:prstGeom prst="straightConnector1">
            <a:avLst/>
          </a:prstGeom>
          <a:ln w="25400">
            <a:solidFill>
              <a:schemeClr val="accent6">
                <a:lumMod val="75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D5B0F3ED-AEDE-C1B9-B46C-D8064C5DB2C4}"/>
              </a:ext>
            </a:extLst>
          </p:cNvPr>
          <p:cNvSpPr txBox="1"/>
          <p:nvPr/>
        </p:nvSpPr>
        <p:spPr>
          <a:xfrm>
            <a:off x="8327928" y="2557417"/>
            <a:ext cx="714925" cy="369332"/>
          </a:xfrm>
          <a:prstGeom prst="rect">
            <a:avLst/>
          </a:prstGeom>
          <a:noFill/>
          <a:ln>
            <a:noFill/>
          </a:ln>
        </p:spPr>
        <p:txBody>
          <a:bodyPr wrap="square" rtlCol="0" anchor="ctr">
            <a:spAutoFit/>
          </a:bodyPr>
          <a:lstStyle/>
          <a:p>
            <a:pPr algn="ctr"/>
            <a:r>
              <a:rPr lang="en-US" dirty="0">
                <a:solidFill>
                  <a:schemeClr val="tx1">
                    <a:lumMod val="65000"/>
                    <a:lumOff val="35000"/>
                  </a:schemeClr>
                </a:solidFill>
                <a:latin typeface="Calibri" panose="020F0502020204030204" pitchFamily="34" charset="0"/>
                <a:cs typeface="Calibri" panose="020F0502020204030204" pitchFamily="34" charset="0"/>
              </a:rPr>
              <a:t>“No”</a:t>
            </a:r>
          </a:p>
        </p:txBody>
      </p:sp>
      <p:sp>
        <p:nvSpPr>
          <p:cNvPr id="23" name="TextBox 22">
            <a:extLst>
              <a:ext uri="{FF2B5EF4-FFF2-40B4-BE49-F238E27FC236}">
                <a16:creationId xmlns:a16="http://schemas.microsoft.com/office/drawing/2014/main" id="{88D89ED9-E83A-FA8C-BFA0-908C17F6959C}"/>
              </a:ext>
            </a:extLst>
          </p:cNvPr>
          <p:cNvSpPr txBox="1"/>
          <p:nvPr/>
        </p:nvSpPr>
        <p:spPr>
          <a:xfrm>
            <a:off x="9499535" y="2549886"/>
            <a:ext cx="714925" cy="369332"/>
          </a:xfrm>
          <a:prstGeom prst="rect">
            <a:avLst/>
          </a:prstGeom>
          <a:noFill/>
        </p:spPr>
        <p:txBody>
          <a:bodyPr wrap="square" rtlCol="0" anchor="ctr">
            <a:spAutoFit/>
          </a:bodyPr>
          <a:lstStyle/>
          <a:p>
            <a:pPr algn="ctr"/>
            <a:r>
              <a:rPr lang="en-US" dirty="0">
                <a:solidFill>
                  <a:schemeClr val="tx1">
                    <a:lumMod val="65000"/>
                    <a:lumOff val="35000"/>
                  </a:schemeClr>
                </a:solidFill>
                <a:latin typeface="Calibri" panose="020F0502020204030204" pitchFamily="34" charset="0"/>
                <a:cs typeface="Calibri" panose="020F0502020204030204" pitchFamily="34" charset="0"/>
              </a:rPr>
              <a:t>“Yes”</a:t>
            </a:r>
          </a:p>
        </p:txBody>
      </p:sp>
      <mc:AlternateContent xmlns:mc="http://schemas.openxmlformats.org/markup-compatibility/2006" xmlns:a14="http://schemas.microsoft.com/office/drawing/2010/main">
        <mc:Choice Requires="a14">
          <p:sp>
            <p:nvSpPr>
              <p:cNvPr id="25" name="Rounded Rectangle 24">
                <a:extLst>
                  <a:ext uri="{FF2B5EF4-FFF2-40B4-BE49-F238E27FC236}">
                    <a16:creationId xmlns:a16="http://schemas.microsoft.com/office/drawing/2014/main" id="{85530F4D-C544-6EF2-5C9B-C9BD884AF176}"/>
                  </a:ext>
                </a:extLst>
              </p:cNvPr>
              <p:cNvSpPr/>
              <p:nvPr/>
            </p:nvSpPr>
            <p:spPr>
              <a:xfrm>
                <a:off x="9399797" y="3024946"/>
                <a:ext cx="914400" cy="548640"/>
              </a:xfrm>
              <a:prstGeom prst="roundRect">
                <a:avLst/>
              </a:prstGeom>
              <a:ln w="25400">
                <a:solidFill>
                  <a:schemeClr val="accent6">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smtClean="0">
                              <a:solidFill>
                                <a:schemeClr val="accent6">
                                  <a:lumMod val="75000"/>
                                </a:schemeClr>
                              </a:solidFill>
                              <a:latin typeface="Cambria Math" panose="02040503050406030204" pitchFamily="18" charset="0"/>
                            </a:rPr>
                          </m:ctrlPr>
                        </m:sSubPr>
                        <m:e>
                          <m:r>
                            <a:rPr lang="en-US" b="0" i="1" smtClean="0">
                              <a:solidFill>
                                <a:schemeClr val="accent6">
                                  <a:lumMod val="75000"/>
                                </a:schemeClr>
                              </a:solidFill>
                              <a:latin typeface="Cambria Math" panose="02040503050406030204" pitchFamily="18" charset="0"/>
                            </a:rPr>
                            <m:t>𝑥</m:t>
                          </m:r>
                        </m:e>
                        <m:sub>
                          <m:r>
                            <a:rPr lang="en-US" b="0" i="1" smtClean="0">
                              <a:solidFill>
                                <a:schemeClr val="accent6">
                                  <a:lumMod val="75000"/>
                                </a:schemeClr>
                              </a:solidFill>
                              <a:latin typeface="Cambria Math" panose="02040503050406030204" pitchFamily="18" charset="0"/>
                            </a:rPr>
                            <m:t>2</m:t>
                          </m:r>
                        </m:sub>
                      </m:sSub>
                    </m:oMath>
                  </m:oMathPara>
                </a14:m>
                <a:endParaRPr lang="en-US" dirty="0"/>
              </a:p>
            </p:txBody>
          </p:sp>
        </mc:Choice>
        <mc:Fallback xmlns="">
          <p:sp>
            <p:nvSpPr>
              <p:cNvPr id="25" name="Rounded Rectangle 24">
                <a:extLst>
                  <a:ext uri="{FF2B5EF4-FFF2-40B4-BE49-F238E27FC236}">
                    <a16:creationId xmlns:a16="http://schemas.microsoft.com/office/drawing/2014/main" id="{85530F4D-C544-6EF2-5C9B-C9BD884AF176}"/>
                  </a:ext>
                </a:extLst>
              </p:cNvPr>
              <p:cNvSpPr>
                <a:spLocks noRot="1" noChangeAspect="1" noMove="1" noResize="1" noEditPoints="1" noAdjustHandles="1" noChangeArrowheads="1" noChangeShapeType="1" noTextEdit="1"/>
              </p:cNvSpPr>
              <p:nvPr/>
            </p:nvSpPr>
            <p:spPr>
              <a:xfrm>
                <a:off x="9399797" y="3024946"/>
                <a:ext cx="914400" cy="548640"/>
              </a:xfrm>
              <a:prstGeom prst="roundRect">
                <a:avLst/>
              </a:prstGeom>
              <a:blipFill>
                <a:blip r:embed="rId6"/>
                <a:stretch>
                  <a:fillRect/>
                </a:stretch>
              </a:blipFill>
              <a:ln w="25400">
                <a:solidFill>
                  <a:schemeClr val="accent6">
                    <a:lumMod val="75000"/>
                  </a:schemeClr>
                </a:solidFill>
              </a:ln>
            </p:spPr>
            <p:txBody>
              <a:bodyPr/>
              <a:lstStyle/>
              <a:p>
                <a:r>
                  <a:rPr lang="en-US">
                    <a:noFill/>
                  </a:rPr>
                  <a:t> </a:t>
                </a:r>
              </a:p>
            </p:txBody>
          </p:sp>
        </mc:Fallback>
      </mc:AlternateContent>
      <p:cxnSp>
        <p:nvCxnSpPr>
          <p:cNvPr id="42" name="Straight Arrow Connector 41">
            <a:extLst>
              <a:ext uri="{FF2B5EF4-FFF2-40B4-BE49-F238E27FC236}">
                <a16:creationId xmlns:a16="http://schemas.microsoft.com/office/drawing/2014/main" id="{E312AD16-F017-A700-E5A1-BAC733B2B02A}"/>
              </a:ext>
            </a:extLst>
          </p:cNvPr>
          <p:cNvCxnSpPr>
            <a:cxnSpLocks/>
          </p:cNvCxnSpPr>
          <p:nvPr/>
        </p:nvCxnSpPr>
        <p:spPr>
          <a:xfrm flipH="1">
            <a:off x="9254045" y="3587914"/>
            <a:ext cx="636817" cy="465513"/>
          </a:xfrm>
          <a:prstGeom prst="straightConnector1">
            <a:avLst/>
          </a:prstGeom>
          <a:ln w="25400">
            <a:solidFill>
              <a:schemeClr val="accent6">
                <a:lumMod val="75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2B60005D-19CC-AFFA-5991-6F57A4617208}"/>
              </a:ext>
            </a:extLst>
          </p:cNvPr>
          <p:cNvCxnSpPr>
            <a:cxnSpLocks/>
          </p:cNvCxnSpPr>
          <p:nvPr/>
        </p:nvCxnSpPr>
        <p:spPr>
          <a:xfrm>
            <a:off x="9890862" y="3587914"/>
            <a:ext cx="627206" cy="462086"/>
          </a:xfrm>
          <a:prstGeom prst="straightConnector1">
            <a:avLst/>
          </a:prstGeom>
          <a:ln w="25400">
            <a:solidFill>
              <a:schemeClr val="accent6">
                <a:lumMod val="75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8B867508-1C13-5A7D-EE83-EC885E2C3665}"/>
              </a:ext>
            </a:extLst>
          </p:cNvPr>
          <p:cNvSpPr txBox="1"/>
          <p:nvPr/>
        </p:nvSpPr>
        <p:spPr>
          <a:xfrm>
            <a:off x="8895961" y="3584487"/>
            <a:ext cx="838348" cy="369332"/>
          </a:xfrm>
          <a:prstGeom prst="rect">
            <a:avLst/>
          </a:prstGeom>
          <a:noFill/>
          <a:ln>
            <a:noFill/>
          </a:ln>
        </p:spPr>
        <p:txBody>
          <a:bodyPr wrap="square" rtlCol="0" anchor="ctr">
            <a:spAutoFit/>
          </a:bodyPr>
          <a:lstStyle/>
          <a:p>
            <a:pPr algn="ctr"/>
            <a:r>
              <a:rPr lang="en-US" dirty="0">
                <a:solidFill>
                  <a:schemeClr val="tx1">
                    <a:lumMod val="65000"/>
                    <a:lumOff val="35000"/>
                  </a:schemeClr>
                </a:solidFill>
                <a:latin typeface="Calibri" panose="020F0502020204030204" pitchFamily="34" charset="0"/>
                <a:cs typeface="Calibri" panose="020F0502020204030204" pitchFamily="34" charset="0"/>
              </a:rPr>
              <a:t>“Low”</a:t>
            </a:r>
          </a:p>
        </p:txBody>
      </p:sp>
      <p:sp>
        <p:nvSpPr>
          <p:cNvPr id="45" name="TextBox 44">
            <a:extLst>
              <a:ext uri="{FF2B5EF4-FFF2-40B4-BE49-F238E27FC236}">
                <a16:creationId xmlns:a16="http://schemas.microsoft.com/office/drawing/2014/main" id="{3D2C1F47-452E-ECF1-35B6-2843671549BD}"/>
              </a:ext>
            </a:extLst>
          </p:cNvPr>
          <p:cNvSpPr txBox="1"/>
          <p:nvPr/>
        </p:nvSpPr>
        <p:spPr>
          <a:xfrm>
            <a:off x="10170296" y="3587574"/>
            <a:ext cx="1731836" cy="369332"/>
          </a:xfrm>
          <a:prstGeom prst="rect">
            <a:avLst/>
          </a:prstGeom>
          <a:noFill/>
        </p:spPr>
        <p:txBody>
          <a:bodyPr wrap="square" rtlCol="0" anchor="ctr">
            <a:spAutoFit/>
          </a:bodyPr>
          <a:lstStyle/>
          <a:p>
            <a:pPr algn="ctr"/>
            <a:r>
              <a:rPr lang="en-US" dirty="0">
                <a:solidFill>
                  <a:schemeClr val="tx1">
                    <a:lumMod val="65000"/>
                    <a:lumOff val="35000"/>
                  </a:schemeClr>
                </a:solidFill>
                <a:latin typeface="Calibri" panose="020F0502020204030204" pitchFamily="34" charset="0"/>
                <a:cs typeface="Calibri" panose="020F0502020204030204" pitchFamily="34" charset="0"/>
              </a:rPr>
              <a:t>“Medium/High”</a:t>
            </a:r>
          </a:p>
        </p:txBody>
      </p:sp>
      <p:sp>
        <p:nvSpPr>
          <p:cNvPr id="46" name="Oval 45">
            <a:extLst>
              <a:ext uri="{FF2B5EF4-FFF2-40B4-BE49-F238E27FC236}">
                <a16:creationId xmlns:a16="http://schemas.microsoft.com/office/drawing/2014/main" id="{F1B9DCAA-684D-A7B2-051C-F27A79622954}"/>
              </a:ext>
            </a:extLst>
          </p:cNvPr>
          <p:cNvSpPr/>
          <p:nvPr/>
        </p:nvSpPr>
        <p:spPr>
          <a:xfrm>
            <a:off x="8806746" y="4050000"/>
            <a:ext cx="1005840" cy="735479"/>
          </a:xfrm>
          <a:prstGeom prst="ellipse">
            <a:avLst/>
          </a:prstGeom>
          <a:noFill/>
          <a:ln w="254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65000"/>
                    <a:lumOff val="35000"/>
                  </a:schemeClr>
                </a:solidFill>
                <a:latin typeface="Calibri" panose="020F0502020204030204" pitchFamily="34" charset="0"/>
                <a:cs typeface="Calibri" panose="020F0502020204030204" pitchFamily="34" charset="0"/>
              </a:rPr>
              <a:t>“No”</a:t>
            </a:r>
          </a:p>
        </p:txBody>
      </p:sp>
      <p:sp>
        <p:nvSpPr>
          <p:cNvPr id="47" name="Oval 46">
            <a:extLst>
              <a:ext uri="{FF2B5EF4-FFF2-40B4-BE49-F238E27FC236}">
                <a16:creationId xmlns:a16="http://schemas.microsoft.com/office/drawing/2014/main" id="{3E70CF86-B6D8-6CE6-2C39-239DEC43924E}"/>
              </a:ext>
            </a:extLst>
          </p:cNvPr>
          <p:cNvSpPr/>
          <p:nvPr/>
        </p:nvSpPr>
        <p:spPr>
          <a:xfrm>
            <a:off x="10015148" y="4050000"/>
            <a:ext cx="1005840" cy="735479"/>
          </a:xfrm>
          <a:prstGeom prst="ellipse">
            <a:avLst/>
          </a:prstGeom>
          <a:noFill/>
          <a:ln w="254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65000"/>
                    <a:lumOff val="35000"/>
                  </a:schemeClr>
                </a:solidFill>
                <a:latin typeface="Calibri" panose="020F0502020204030204" pitchFamily="34" charset="0"/>
                <a:cs typeface="Calibri" panose="020F0502020204030204" pitchFamily="34" charset="0"/>
              </a:rPr>
              <a:t>“Yes”</a:t>
            </a:r>
          </a:p>
        </p:txBody>
      </p:sp>
    </p:spTree>
    <p:extLst>
      <p:ext uri="{BB962C8B-B14F-4D97-AF65-F5344CB8AC3E}">
        <p14:creationId xmlns:p14="http://schemas.microsoft.com/office/powerpoint/2010/main" val="4012400973"/>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BB695F0-6642-0DF6-A044-819D79701940}"/>
              </a:ext>
            </a:extLst>
          </p:cNvPr>
          <p:cNvSpPr/>
          <p:nvPr/>
        </p:nvSpPr>
        <p:spPr>
          <a:xfrm>
            <a:off x="2132513" y="254508"/>
            <a:ext cx="1659576" cy="6339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6CD1E15-E27A-4AF4-6C08-AF0E8A854E22}"/>
              </a:ext>
            </a:extLst>
          </p:cNvPr>
          <p:cNvSpPr>
            <a:spLocks noGrp="1"/>
          </p:cNvSpPr>
          <p:nvPr>
            <p:ph type="title"/>
          </p:nvPr>
        </p:nvSpPr>
        <p:spPr/>
        <p:txBody>
          <a:bodyPr/>
          <a:lstStyle/>
          <a:p>
            <a:r>
              <a:rPr lang="en-US" dirty="0"/>
              <a:t>From </a:t>
            </a:r>
            <a:br>
              <a:rPr lang="en-US" dirty="0"/>
            </a:br>
            <a:r>
              <a:rPr lang="en-US" dirty="0"/>
              <a:t>Decision Stump </a:t>
            </a:r>
            <a:br>
              <a:rPr lang="en-US" dirty="0"/>
            </a:br>
            <a:r>
              <a:rPr lang="en-US" dirty="0"/>
              <a:t>to </a:t>
            </a:r>
            <a:br>
              <a:rPr lang="en-US" dirty="0"/>
            </a:br>
            <a:r>
              <a:rPr lang="en-US" dirty="0"/>
              <a:t>Decision </a:t>
            </a:r>
            <a:br>
              <a:rPr lang="en-US" dirty="0"/>
            </a:br>
            <a:r>
              <a:rPr lang="en-US" dirty="0"/>
              <a:t>Tree</a:t>
            </a:r>
          </a:p>
        </p:txBody>
      </p:sp>
      <mc:AlternateContent xmlns:mc="http://schemas.openxmlformats.org/markup-compatibility/2006" xmlns:a14="http://schemas.microsoft.com/office/drawing/2010/main">
        <mc:Choice Requires="a14">
          <p:graphicFrame>
            <p:nvGraphicFramePr>
              <p:cNvPr id="18" name="Table 17">
                <a:extLst>
                  <a:ext uri="{FF2B5EF4-FFF2-40B4-BE49-F238E27FC236}">
                    <a16:creationId xmlns:a16="http://schemas.microsoft.com/office/drawing/2014/main" id="{8EC02839-0BA2-7238-1893-E0117DBA652F}"/>
                  </a:ext>
                </a:extLst>
              </p:cNvPr>
              <p:cNvGraphicFramePr>
                <a:graphicFrameLocks noGrp="1"/>
              </p:cNvGraphicFramePr>
              <p:nvPr>
                <p:extLst>
                  <p:ext uri="{D42A27DB-BD31-4B8C-83A1-F6EECF244321}">
                    <p14:modId xmlns:p14="http://schemas.microsoft.com/office/powerpoint/2010/main" val="3873418343"/>
                  </p:ext>
                </p:extLst>
              </p:nvPr>
            </p:nvGraphicFramePr>
            <p:xfrm>
              <a:off x="2242797" y="2014220"/>
              <a:ext cx="4913313" cy="3510280"/>
            </p:xfrm>
            <a:graphic>
              <a:graphicData uri="http://schemas.openxmlformats.org/drawingml/2006/table">
                <a:tbl>
                  <a:tblPr firstRow="1" bandRow="1">
                    <a:tableStyleId>{5C22544A-7EE6-4342-B048-85BDC9FD1C3A}</a:tableStyleId>
                  </a:tblPr>
                  <a:tblGrid>
                    <a:gridCol w="913130">
                      <a:extLst>
                        <a:ext uri="{9D8B030D-6E8A-4147-A177-3AD203B41FA5}">
                          <a16:colId xmlns:a16="http://schemas.microsoft.com/office/drawing/2014/main" val="1903493134"/>
                        </a:ext>
                      </a:extLst>
                    </a:gridCol>
                    <a:gridCol w="1584960">
                      <a:extLst>
                        <a:ext uri="{9D8B030D-6E8A-4147-A177-3AD203B41FA5}">
                          <a16:colId xmlns:a16="http://schemas.microsoft.com/office/drawing/2014/main" val="3781185724"/>
                        </a:ext>
                      </a:extLst>
                    </a:gridCol>
                    <a:gridCol w="1357630">
                      <a:extLst>
                        <a:ext uri="{9D8B030D-6E8A-4147-A177-3AD203B41FA5}">
                          <a16:colId xmlns:a16="http://schemas.microsoft.com/office/drawing/2014/main" val="396712265"/>
                        </a:ext>
                      </a:extLst>
                    </a:gridCol>
                    <a:gridCol w="1057593">
                      <a:extLst>
                        <a:ext uri="{9D8B030D-6E8A-4147-A177-3AD203B41FA5}">
                          <a16:colId xmlns:a16="http://schemas.microsoft.com/office/drawing/2014/main" val="2690749147"/>
                        </a:ext>
                      </a:extLst>
                    </a:gridCol>
                  </a:tblGrid>
                  <a:tr h="370840">
                    <a:tc>
                      <a:txBody>
                        <a:bodyPr/>
                        <a:lstStyle/>
                        <a:p>
                          <a:pPr algn="l"/>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oMath>
                            </m:oMathPara>
                          </a14:m>
                          <a:br>
                            <a:rPr lang="en-US" b="0" dirty="0"/>
                          </a:br>
                          <a:r>
                            <a:rPr lang="en-US" b="0" dirty="0"/>
                            <a:t>Family</a:t>
                          </a:r>
                          <a:br>
                            <a:rPr lang="en-US" b="0" dirty="0"/>
                          </a:br>
                          <a:r>
                            <a:rPr lang="en-US" b="0" dirty="0"/>
                            <a:t>History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oMath>
                            </m:oMathPara>
                          </a14:m>
                          <a:br>
                            <a:rPr lang="en-US" b="0" dirty="0"/>
                          </a:br>
                          <a:r>
                            <a:rPr lang="en-US" b="0" dirty="0"/>
                            <a:t>Resting Blood </a:t>
                          </a:r>
                          <a:br>
                            <a:rPr lang="en-US" b="0" dirty="0"/>
                          </a:br>
                          <a:r>
                            <a:rPr lang="en-US" b="0" dirty="0"/>
                            <a:t>Pressure</a:t>
                          </a:r>
                        </a:p>
                      </a:txBody>
                      <a:tcPr/>
                    </a:tc>
                    <a:tc>
                      <a:txBody>
                        <a:bodyPr/>
                        <a:lstStyle/>
                        <a:p>
                          <a:pPr algn="l"/>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3</m:t>
                                    </m:r>
                                  </m:sub>
                                </m:sSub>
                              </m:oMath>
                            </m:oMathPara>
                          </a14:m>
                          <a:br>
                            <a:rPr lang="en-US" b="0" dirty="0"/>
                          </a:br>
                          <a:r>
                            <a:rPr lang="en-US" b="0" dirty="0"/>
                            <a:t>Cholesterol </a:t>
                          </a:r>
                        </a:p>
                      </a:txBody>
                      <a:tcPr/>
                    </a:tc>
                    <a:tc>
                      <a:txBody>
                        <a:bodyPr/>
                        <a:lstStyle/>
                        <a:p>
                          <a:pPr algn="l"/>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oMath>
                            </m:oMathPara>
                          </a14:m>
                          <a:br>
                            <a:rPr lang="en-US" b="0" dirty="0"/>
                          </a:br>
                          <a:r>
                            <a:rPr lang="en-US" b="0" dirty="0"/>
                            <a:t>Heart </a:t>
                          </a:r>
                          <a:br>
                            <a:rPr lang="en-US" b="0" dirty="0"/>
                          </a:br>
                          <a:r>
                            <a:rPr lang="en-US" b="0" dirty="0"/>
                            <a:t>Disease?</a:t>
                          </a:r>
                        </a:p>
                      </a:txBody>
                      <a:tcPr/>
                    </a:tc>
                    <a:extLst>
                      <a:ext uri="{0D108BD9-81ED-4DB2-BD59-A6C34878D82A}">
                        <a16:rowId xmlns:a16="http://schemas.microsoft.com/office/drawing/2014/main" val="1972879359"/>
                      </a:ext>
                    </a:extLst>
                  </a:tr>
                  <a:tr h="370840">
                    <a:tc>
                      <a:txBody>
                        <a:bodyPr/>
                        <a:lstStyle/>
                        <a:p>
                          <a:r>
                            <a:rPr lang="en-US" b="0" dirty="0"/>
                            <a:t>Yes</a:t>
                          </a:r>
                        </a:p>
                      </a:txBody>
                      <a:tcPr/>
                    </a:tc>
                    <a:tc>
                      <a:txBody>
                        <a:bodyPr/>
                        <a:lstStyle/>
                        <a:p>
                          <a:r>
                            <a:rPr lang="en-US" b="0" dirty="0"/>
                            <a:t>Low</a:t>
                          </a:r>
                        </a:p>
                      </a:txBody>
                      <a:tcPr/>
                    </a:tc>
                    <a:tc>
                      <a:txBody>
                        <a:bodyPr/>
                        <a:lstStyle/>
                        <a:p>
                          <a:r>
                            <a:rPr lang="en-US" b="0" dirty="0"/>
                            <a:t>Normal</a:t>
                          </a:r>
                        </a:p>
                      </a:txBody>
                      <a:tcPr/>
                    </a:tc>
                    <a:tc>
                      <a:txBody>
                        <a:bodyPr/>
                        <a:lstStyle/>
                        <a:p>
                          <a:r>
                            <a:rPr lang="en-US" b="0" dirty="0"/>
                            <a:t>No</a:t>
                          </a:r>
                        </a:p>
                      </a:txBody>
                      <a:tcPr/>
                    </a:tc>
                    <a:extLst>
                      <a:ext uri="{0D108BD9-81ED-4DB2-BD59-A6C34878D82A}">
                        <a16:rowId xmlns:a16="http://schemas.microsoft.com/office/drawing/2014/main" val="2650378158"/>
                      </a:ext>
                    </a:extLst>
                  </a:tr>
                  <a:tr h="370840">
                    <a:tc>
                      <a:txBody>
                        <a:bodyPr/>
                        <a:lstStyle/>
                        <a:p>
                          <a:r>
                            <a:rPr lang="en-US" b="0"/>
                            <a:t>No</a:t>
                          </a:r>
                          <a:endParaRPr lang="en-US" b="0" dirty="0"/>
                        </a:p>
                      </a:txBody>
                      <a:tcPr/>
                    </a:tc>
                    <a:tc>
                      <a:txBody>
                        <a:bodyPr/>
                        <a:lstStyle/>
                        <a:p>
                          <a:r>
                            <a:rPr lang="en-US" b="0" dirty="0"/>
                            <a:t>Medium</a:t>
                          </a:r>
                        </a:p>
                      </a:txBody>
                      <a:tcPr/>
                    </a:tc>
                    <a:tc>
                      <a:txBody>
                        <a:bodyPr/>
                        <a:lstStyle/>
                        <a:p>
                          <a:r>
                            <a:rPr lang="en-US" b="0" dirty="0"/>
                            <a:t>Normal</a:t>
                          </a:r>
                        </a:p>
                      </a:txBody>
                      <a:tcPr/>
                    </a:tc>
                    <a:tc>
                      <a:txBody>
                        <a:bodyPr/>
                        <a:lstStyle/>
                        <a:p>
                          <a:r>
                            <a:rPr lang="en-US" b="0" dirty="0"/>
                            <a:t>No</a:t>
                          </a:r>
                        </a:p>
                      </a:txBody>
                      <a:tcPr/>
                    </a:tc>
                    <a:extLst>
                      <a:ext uri="{0D108BD9-81ED-4DB2-BD59-A6C34878D82A}">
                        <a16:rowId xmlns:a16="http://schemas.microsoft.com/office/drawing/2014/main" val="3133957648"/>
                      </a:ext>
                    </a:extLst>
                  </a:tr>
                  <a:tr h="370840">
                    <a:tc>
                      <a:txBody>
                        <a:bodyPr/>
                        <a:lstStyle/>
                        <a:p>
                          <a:r>
                            <a:rPr lang="en-US" b="0"/>
                            <a:t>No</a:t>
                          </a:r>
                          <a:endParaRPr lang="en-US" b="0" dirty="0"/>
                        </a:p>
                      </a:txBody>
                      <a:tcPr/>
                    </a:tc>
                    <a:tc>
                      <a:txBody>
                        <a:bodyPr/>
                        <a:lstStyle/>
                        <a:p>
                          <a:r>
                            <a:rPr lang="en-US" b="0" dirty="0"/>
                            <a:t>Low</a:t>
                          </a:r>
                        </a:p>
                      </a:txBody>
                      <a:tcPr/>
                    </a:tc>
                    <a:tc>
                      <a:txBody>
                        <a:bodyPr/>
                        <a:lstStyle/>
                        <a:p>
                          <a:r>
                            <a:rPr lang="en-US" b="0" dirty="0"/>
                            <a:t>Abnormal</a:t>
                          </a:r>
                        </a:p>
                      </a:txBody>
                      <a:tcPr/>
                    </a:tc>
                    <a:tc>
                      <a:txBody>
                        <a:bodyPr/>
                        <a:lstStyle/>
                        <a:p>
                          <a:r>
                            <a:rPr lang="en-US" b="0" dirty="0"/>
                            <a:t>Yes</a:t>
                          </a:r>
                        </a:p>
                      </a:txBody>
                      <a:tcPr/>
                    </a:tc>
                    <a:extLst>
                      <a:ext uri="{0D108BD9-81ED-4DB2-BD59-A6C34878D82A}">
                        <a16:rowId xmlns:a16="http://schemas.microsoft.com/office/drawing/2014/main" val="2335149944"/>
                      </a:ext>
                    </a:extLst>
                  </a:tr>
                  <a:tr h="370840">
                    <a:tc>
                      <a:txBody>
                        <a:bodyPr/>
                        <a:lstStyle/>
                        <a:p>
                          <a:r>
                            <a:rPr lang="en-US" b="0"/>
                            <a:t>Yes</a:t>
                          </a:r>
                          <a:endParaRPr lang="en-US" b="0" dirty="0"/>
                        </a:p>
                      </a:txBody>
                      <a:tcPr/>
                    </a:tc>
                    <a:tc>
                      <a:txBody>
                        <a:bodyPr/>
                        <a:lstStyle/>
                        <a:p>
                          <a:r>
                            <a:rPr lang="en-US" b="0" dirty="0"/>
                            <a:t>Medium</a:t>
                          </a:r>
                        </a:p>
                      </a:txBody>
                      <a:tcPr/>
                    </a:tc>
                    <a:tc>
                      <a:txBody>
                        <a:bodyPr/>
                        <a:lstStyle/>
                        <a:p>
                          <a:r>
                            <a:rPr lang="en-US" b="0" dirty="0"/>
                            <a:t>Normal</a:t>
                          </a:r>
                        </a:p>
                      </a:txBody>
                      <a:tcPr/>
                    </a:tc>
                    <a:tc>
                      <a:txBody>
                        <a:bodyPr/>
                        <a:lstStyle/>
                        <a:p>
                          <a:r>
                            <a:rPr lang="en-US" b="0" dirty="0"/>
                            <a:t>Yes</a:t>
                          </a:r>
                        </a:p>
                      </a:txBody>
                      <a:tcPr/>
                    </a:tc>
                    <a:extLst>
                      <a:ext uri="{0D108BD9-81ED-4DB2-BD59-A6C34878D82A}">
                        <a16:rowId xmlns:a16="http://schemas.microsoft.com/office/drawing/2014/main" val="566679213"/>
                      </a:ext>
                    </a:extLst>
                  </a:tr>
                  <a:tr h="370840">
                    <a:tc>
                      <a:txBody>
                        <a:bodyPr/>
                        <a:lstStyle/>
                        <a:p>
                          <a:r>
                            <a:rPr lang="en-US" b="0" dirty="0"/>
                            <a:t>Yes</a:t>
                          </a:r>
                        </a:p>
                      </a:txBody>
                      <a:tcPr/>
                    </a:tc>
                    <a:tc>
                      <a:txBody>
                        <a:bodyPr/>
                        <a:lstStyle/>
                        <a:p>
                          <a:r>
                            <a:rPr lang="en-US" b="0" dirty="0"/>
                            <a:t>High</a:t>
                          </a:r>
                        </a:p>
                      </a:txBody>
                      <a:tcPr/>
                    </a:tc>
                    <a:tc>
                      <a:txBody>
                        <a:bodyPr/>
                        <a:lstStyle/>
                        <a:p>
                          <a:r>
                            <a:rPr lang="en-US" b="0" dirty="0"/>
                            <a:t>Abnormal</a:t>
                          </a:r>
                        </a:p>
                      </a:txBody>
                      <a:tcPr/>
                    </a:tc>
                    <a:tc>
                      <a:txBody>
                        <a:bodyPr/>
                        <a:lstStyle/>
                        <a:p>
                          <a:r>
                            <a:rPr lang="en-US" b="0" dirty="0"/>
                            <a:t>Yes</a:t>
                          </a:r>
                        </a:p>
                      </a:txBody>
                      <a:tcPr/>
                    </a:tc>
                    <a:extLst>
                      <a:ext uri="{0D108BD9-81ED-4DB2-BD59-A6C34878D82A}">
                        <a16:rowId xmlns:a16="http://schemas.microsoft.com/office/drawing/2014/main" val="770182371"/>
                      </a:ext>
                    </a:extLst>
                  </a:tr>
                  <a:tr h="370840">
                    <a:tc>
                      <a:txBody>
                        <a:bodyPr/>
                        <a:lstStyle/>
                        <a:p>
                          <a:endParaRPr lang="en-US" b="0" dirty="0"/>
                        </a:p>
                      </a:txBody>
                      <a:tcPr>
                        <a:solidFill>
                          <a:schemeClr val="bg1"/>
                        </a:solidFill>
                      </a:tcPr>
                    </a:tc>
                    <a:tc>
                      <a:txBody>
                        <a:bodyPr/>
                        <a:lstStyle/>
                        <a:p>
                          <a:endParaRPr lang="en-US" b="0" dirty="0"/>
                        </a:p>
                      </a:txBody>
                      <a:tcPr>
                        <a:solidFill>
                          <a:schemeClr val="bg1"/>
                        </a:solidFill>
                      </a:tcPr>
                    </a:tc>
                    <a:tc>
                      <a:txBody>
                        <a:bodyPr/>
                        <a:lstStyle/>
                        <a:p>
                          <a:endParaRPr lang="en-US" b="0" dirty="0"/>
                        </a:p>
                      </a:txBody>
                      <a:tcPr>
                        <a:solidFill>
                          <a:schemeClr val="bg1"/>
                        </a:solidFill>
                      </a:tcPr>
                    </a:tc>
                    <a:tc>
                      <a:txBody>
                        <a:bodyPr/>
                        <a:lstStyle/>
                        <a:p>
                          <a:endParaRPr lang="en-US" b="0" dirty="0"/>
                        </a:p>
                      </a:txBody>
                      <a:tcPr>
                        <a:solidFill>
                          <a:schemeClr val="bg1"/>
                        </a:solidFill>
                      </a:tcPr>
                    </a:tc>
                    <a:extLst>
                      <a:ext uri="{0D108BD9-81ED-4DB2-BD59-A6C34878D82A}">
                        <a16:rowId xmlns:a16="http://schemas.microsoft.com/office/drawing/2014/main" val="4177591522"/>
                      </a:ext>
                    </a:extLst>
                  </a:tr>
                  <a:tr h="370840">
                    <a:tc>
                      <a:txBody>
                        <a:bodyPr/>
                        <a:lstStyle/>
                        <a:p>
                          <a:r>
                            <a:rPr lang="en-US" b="0" dirty="0"/>
                            <a:t>No</a:t>
                          </a:r>
                        </a:p>
                      </a:txBody>
                      <a:tcPr/>
                    </a:tc>
                    <a:tc>
                      <a:txBody>
                        <a:bodyPr/>
                        <a:lstStyle/>
                        <a:p>
                          <a:r>
                            <a:rPr lang="en-US" b="0" dirty="0"/>
                            <a:t>High</a:t>
                          </a:r>
                        </a:p>
                      </a:txBody>
                      <a:tcPr/>
                    </a:tc>
                    <a:tc>
                      <a:txBody>
                        <a:bodyPr/>
                        <a:lstStyle/>
                        <a:p>
                          <a:r>
                            <a:rPr lang="en-US" b="0" dirty="0"/>
                            <a:t>Normal</a:t>
                          </a:r>
                        </a:p>
                      </a:txBody>
                      <a:tcPr/>
                    </a:tc>
                    <a:tc>
                      <a:txBody>
                        <a:bodyPr/>
                        <a:lstStyle/>
                        <a:p>
                          <a:r>
                            <a:rPr lang="en-US" b="0" dirty="0"/>
                            <a:t>No</a:t>
                          </a:r>
                        </a:p>
                      </a:txBody>
                      <a:tcPr/>
                    </a:tc>
                    <a:extLst>
                      <a:ext uri="{0D108BD9-81ED-4DB2-BD59-A6C34878D82A}">
                        <a16:rowId xmlns:a16="http://schemas.microsoft.com/office/drawing/2014/main" val="2444810019"/>
                      </a:ext>
                    </a:extLst>
                  </a:tr>
                </a:tbl>
              </a:graphicData>
            </a:graphic>
          </p:graphicFrame>
        </mc:Choice>
        <mc:Fallback xmlns="">
          <p:graphicFrame>
            <p:nvGraphicFramePr>
              <p:cNvPr id="18" name="Table 17">
                <a:extLst>
                  <a:ext uri="{FF2B5EF4-FFF2-40B4-BE49-F238E27FC236}">
                    <a16:creationId xmlns:a16="http://schemas.microsoft.com/office/drawing/2014/main" id="{8EC02839-0BA2-7238-1893-E0117DBA652F}"/>
                  </a:ext>
                </a:extLst>
              </p:cNvPr>
              <p:cNvGraphicFramePr>
                <a:graphicFrameLocks noGrp="1"/>
              </p:cNvGraphicFramePr>
              <p:nvPr>
                <p:extLst>
                  <p:ext uri="{D42A27DB-BD31-4B8C-83A1-F6EECF244321}">
                    <p14:modId xmlns:p14="http://schemas.microsoft.com/office/powerpoint/2010/main" val="3873418343"/>
                  </p:ext>
                </p:extLst>
              </p:nvPr>
            </p:nvGraphicFramePr>
            <p:xfrm>
              <a:off x="2242797" y="2014220"/>
              <a:ext cx="4913313" cy="3510280"/>
            </p:xfrm>
            <a:graphic>
              <a:graphicData uri="http://schemas.openxmlformats.org/drawingml/2006/table">
                <a:tbl>
                  <a:tblPr firstRow="1" bandRow="1">
                    <a:tableStyleId>{5C22544A-7EE6-4342-B048-85BDC9FD1C3A}</a:tableStyleId>
                  </a:tblPr>
                  <a:tblGrid>
                    <a:gridCol w="913130">
                      <a:extLst>
                        <a:ext uri="{9D8B030D-6E8A-4147-A177-3AD203B41FA5}">
                          <a16:colId xmlns:a16="http://schemas.microsoft.com/office/drawing/2014/main" val="1903493134"/>
                        </a:ext>
                      </a:extLst>
                    </a:gridCol>
                    <a:gridCol w="1584960">
                      <a:extLst>
                        <a:ext uri="{9D8B030D-6E8A-4147-A177-3AD203B41FA5}">
                          <a16:colId xmlns:a16="http://schemas.microsoft.com/office/drawing/2014/main" val="3781185724"/>
                        </a:ext>
                      </a:extLst>
                    </a:gridCol>
                    <a:gridCol w="1357630">
                      <a:extLst>
                        <a:ext uri="{9D8B030D-6E8A-4147-A177-3AD203B41FA5}">
                          <a16:colId xmlns:a16="http://schemas.microsoft.com/office/drawing/2014/main" val="396712265"/>
                        </a:ext>
                      </a:extLst>
                    </a:gridCol>
                    <a:gridCol w="1057593">
                      <a:extLst>
                        <a:ext uri="{9D8B030D-6E8A-4147-A177-3AD203B41FA5}">
                          <a16:colId xmlns:a16="http://schemas.microsoft.com/office/drawing/2014/main" val="2690749147"/>
                        </a:ext>
                      </a:extLst>
                    </a:gridCol>
                  </a:tblGrid>
                  <a:tr h="914400">
                    <a:tc>
                      <a:txBody>
                        <a:bodyPr/>
                        <a:lstStyle/>
                        <a:p>
                          <a:endParaRPr lang="en-US"/>
                        </a:p>
                      </a:txBody>
                      <a:tcPr>
                        <a:blipFill>
                          <a:blip r:embed="rId3"/>
                          <a:stretch>
                            <a:fillRect l="-1389" t="-1389" r="-441667" b="-295833"/>
                          </a:stretch>
                        </a:blipFill>
                      </a:tcPr>
                    </a:tc>
                    <a:tc>
                      <a:txBody>
                        <a:bodyPr/>
                        <a:lstStyle/>
                        <a:p>
                          <a:endParaRPr lang="en-US"/>
                        </a:p>
                      </a:txBody>
                      <a:tcPr>
                        <a:blipFill>
                          <a:blip r:embed="rId3"/>
                          <a:stretch>
                            <a:fillRect l="-58400" t="-1389" r="-154400" b="-295833"/>
                          </a:stretch>
                        </a:blipFill>
                      </a:tcPr>
                    </a:tc>
                    <a:tc>
                      <a:txBody>
                        <a:bodyPr/>
                        <a:lstStyle/>
                        <a:p>
                          <a:endParaRPr lang="en-US"/>
                        </a:p>
                      </a:txBody>
                      <a:tcPr>
                        <a:blipFill>
                          <a:blip r:embed="rId3"/>
                          <a:stretch>
                            <a:fillRect l="-185047" t="-1389" r="-80374" b="-295833"/>
                          </a:stretch>
                        </a:blipFill>
                      </a:tcPr>
                    </a:tc>
                    <a:tc>
                      <a:txBody>
                        <a:bodyPr/>
                        <a:lstStyle/>
                        <a:p>
                          <a:endParaRPr lang="en-US"/>
                        </a:p>
                      </a:txBody>
                      <a:tcPr>
                        <a:blipFill>
                          <a:blip r:embed="rId3"/>
                          <a:stretch>
                            <a:fillRect l="-363095" t="-1389" r="-2381" b="-295833"/>
                          </a:stretch>
                        </a:blipFill>
                      </a:tcPr>
                    </a:tc>
                    <a:extLst>
                      <a:ext uri="{0D108BD9-81ED-4DB2-BD59-A6C34878D82A}">
                        <a16:rowId xmlns:a16="http://schemas.microsoft.com/office/drawing/2014/main" val="1972879359"/>
                      </a:ext>
                    </a:extLst>
                  </a:tr>
                  <a:tr h="370840">
                    <a:tc>
                      <a:txBody>
                        <a:bodyPr/>
                        <a:lstStyle/>
                        <a:p>
                          <a:r>
                            <a:rPr lang="en-US" b="0" dirty="0"/>
                            <a:t>Yes</a:t>
                          </a:r>
                        </a:p>
                      </a:txBody>
                      <a:tcPr/>
                    </a:tc>
                    <a:tc>
                      <a:txBody>
                        <a:bodyPr/>
                        <a:lstStyle/>
                        <a:p>
                          <a:r>
                            <a:rPr lang="en-US" b="0" dirty="0"/>
                            <a:t>Low</a:t>
                          </a:r>
                        </a:p>
                      </a:txBody>
                      <a:tcPr/>
                    </a:tc>
                    <a:tc>
                      <a:txBody>
                        <a:bodyPr/>
                        <a:lstStyle/>
                        <a:p>
                          <a:r>
                            <a:rPr lang="en-US" b="0" dirty="0"/>
                            <a:t>Normal</a:t>
                          </a:r>
                        </a:p>
                      </a:txBody>
                      <a:tcPr/>
                    </a:tc>
                    <a:tc>
                      <a:txBody>
                        <a:bodyPr/>
                        <a:lstStyle/>
                        <a:p>
                          <a:r>
                            <a:rPr lang="en-US" b="0" dirty="0"/>
                            <a:t>No</a:t>
                          </a:r>
                        </a:p>
                      </a:txBody>
                      <a:tcPr/>
                    </a:tc>
                    <a:extLst>
                      <a:ext uri="{0D108BD9-81ED-4DB2-BD59-A6C34878D82A}">
                        <a16:rowId xmlns:a16="http://schemas.microsoft.com/office/drawing/2014/main" val="2650378158"/>
                      </a:ext>
                    </a:extLst>
                  </a:tr>
                  <a:tr h="370840">
                    <a:tc>
                      <a:txBody>
                        <a:bodyPr/>
                        <a:lstStyle/>
                        <a:p>
                          <a:r>
                            <a:rPr lang="en-US" b="0"/>
                            <a:t>No</a:t>
                          </a:r>
                          <a:endParaRPr lang="en-US" b="0" dirty="0"/>
                        </a:p>
                      </a:txBody>
                      <a:tcPr/>
                    </a:tc>
                    <a:tc>
                      <a:txBody>
                        <a:bodyPr/>
                        <a:lstStyle/>
                        <a:p>
                          <a:r>
                            <a:rPr lang="en-US" b="0" dirty="0"/>
                            <a:t>Medium</a:t>
                          </a:r>
                        </a:p>
                      </a:txBody>
                      <a:tcPr/>
                    </a:tc>
                    <a:tc>
                      <a:txBody>
                        <a:bodyPr/>
                        <a:lstStyle/>
                        <a:p>
                          <a:r>
                            <a:rPr lang="en-US" b="0" dirty="0"/>
                            <a:t>Normal</a:t>
                          </a:r>
                        </a:p>
                      </a:txBody>
                      <a:tcPr/>
                    </a:tc>
                    <a:tc>
                      <a:txBody>
                        <a:bodyPr/>
                        <a:lstStyle/>
                        <a:p>
                          <a:r>
                            <a:rPr lang="en-US" b="0" dirty="0"/>
                            <a:t>No</a:t>
                          </a:r>
                        </a:p>
                      </a:txBody>
                      <a:tcPr/>
                    </a:tc>
                    <a:extLst>
                      <a:ext uri="{0D108BD9-81ED-4DB2-BD59-A6C34878D82A}">
                        <a16:rowId xmlns:a16="http://schemas.microsoft.com/office/drawing/2014/main" val="3133957648"/>
                      </a:ext>
                    </a:extLst>
                  </a:tr>
                  <a:tr h="370840">
                    <a:tc>
                      <a:txBody>
                        <a:bodyPr/>
                        <a:lstStyle/>
                        <a:p>
                          <a:r>
                            <a:rPr lang="en-US" b="0"/>
                            <a:t>No</a:t>
                          </a:r>
                          <a:endParaRPr lang="en-US" b="0" dirty="0"/>
                        </a:p>
                      </a:txBody>
                      <a:tcPr/>
                    </a:tc>
                    <a:tc>
                      <a:txBody>
                        <a:bodyPr/>
                        <a:lstStyle/>
                        <a:p>
                          <a:r>
                            <a:rPr lang="en-US" b="0" dirty="0"/>
                            <a:t>Low</a:t>
                          </a:r>
                        </a:p>
                      </a:txBody>
                      <a:tcPr/>
                    </a:tc>
                    <a:tc>
                      <a:txBody>
                        <a:bodyPr/>
                        <a:lstStyle/>
                        <a:p>
                          <a:r>
                            <a:rPr lang="en-US" b="0" dirty="0"/>
                            <a:t>Abnormal</a:t>
                          </a:r>
                        </a:p>
                      </a:txBody>
                      <a:tcPr/>
                    </a:tc>
                    <a:tc>
                      <a:txBody>
                        <a:bodyPr/>
                        <a:lstStyle/>
                        <a:p>
                          <a:r>
                            <a:rPr lang="en-US" b="0" dirty="0"/>
                            <a:t>Yes</a:t>
                          </a:r>
                        </a:p>
                      </a:txBody>
                      <a:tcPr/>
                    </a:tc>
                    <a:extLst>
                      <a:ext uri="{0D108BD9-81ED-4DB2-BD59-A6C34878D82A}">
                        <a16:rowId xmlns:a16="http://schemas.microsoft.com/office/drawing/2014/main" val="2335149944"/>
                      </a:ext>
                    </a:extLst>
                  </a:tr>
                  <a:tr h="370840">
                    <a:tc>
                      <a:txBody>
                        <a:bodyPr/>
                        <a:lstStyle/>
                        <a:p>
                          <a:r>
                            <a:rPr lang="en-US" b="0"/>
                            <a:t>Yes</a:t>
                          </a:r>
                          <a:endParaRPr lang="en-US" b="0" dirty="0"/>
                        </a:p>
                      </a:txBody>
                      <a:tcPr/>
                    </a:tc>
                    <a:tc>
                      <a:txBody>
                        <a:bodyPr/>
                        <a:lstStyle/>
                        <a:p>
                          <a:r>
                            <a:rPr lang="en-US" b="0" dirty="0"/>
                            <a:t>Medium</a:t>
                          </a:r>
                        </a:p>
                      </a:txBody>
                      <a:tcPr/>
                    </a:tc>
                    <a:tc>
                      <a:txBody>
                        <a:bodyPr/>
                        <a:lstStyle/>
                        <a:p>
                          <a:r>
                            <a:rPr lang="en-US" b="0" dirty="0"/>
                            <a:t>Normal</a:t>
                          </a:r>
                        </a:p>
                      </a:txBody>
                      <a:tcPr/>
                    </a:tc>
                    <a:tc>
                      <a:txBody>
                        <a:bodyPr/>
                        <a:lstStyle/>
                        <a:p>
                          <a:r>
                            <a:rPr lang="en-US" b="0" dirty="0"/>
                            <a:t>Yes</a:t>
                          </a:r>
                        </a:p>
                      </a:txBody>
                      <a:tcPr/>
                    </a:tc>
                    <a:extLst>
                      <a:ext uri="{0D108BD9-81ED-4DB2-BD59-A6C34878D82A}">
                        <a16:rowId xmlns:a16="http://schemas.microsoft.com/office/drawing/2014/main" val="566679213"/>
                      </a:ext>
                    </a:extLst>
                  </a:tr>
                  <a:tr h="370840">
                    <a:tc>
                      <a:txBody>
                        <a:bodyPr/>
                        <a:lstStyle/>
                        <a:p>
                          <a:r>
                            <a:rPr lang="en-US" b="0" dirty="0"/>
                            <a:t>Yes</a:t>
                          </a:r>
                        </a:p>
                      </a:txBody>
                      <a:tcPr/>
                    </a:tc>
                    <a:tc>
                      <a:txBody>
                        <a:bodyPr/>
                        <a:lstStyle/>
                        <a:p>
                          <a:r>
                            <a:rPr lang="en-US" b="0" dirty="0"/>
                            <a:t>High</a:t>
                          </a:r>
                        </a:p>
                      </a:txBody>
                      <a:tcPr/>
                    </a:tc>
                    <a:tc>
                      <a:txBody>
                        <a:bodyPr/>
                        <a:lstStyle/>
                        <a:p>
                          <a:r>
                            <a:rPr lang="en-US" b="0" dirty="0"/>
                            <a:t>Abnormal</a:t>
                          </a:r>
                        </a:p>
                      </a:txBody>
                      <a:tcPr/>
                    </a:tc>
                    <a:tc>
                      <a:txBody>
                        <a:bodyPr/>
                        <a:lstStyle/>
                        <a:p>
                          <a:r>
                            <a:rPr lang="en-US" b="0" dirty="0"/>
                            <a:t>Yes</a:t>
                          </a:r>
                        </a:p>
                      </a:txBody>
                      <a:tcPr/>
                    </a:tc>
                    <a:extLst>
                      <a:ext uri="{0D108BD9-81ED-4DB2-BD59-A6C34878D82A}">
                        <a16:rowId xmlns:a16="http://schemas.microsoft.com/office/drawing/2014/main" val="770182371"/>
                      </a:ext>
                    </a:extLst>
                  </a:tr>
                  <a:tr h="370840">
                    <a:tc>
                      <a:txBody>
                        <a:bodyPr/>
                        <a:lstStyle/>
                        <a:p>
                          <a:endParaRPr lang="en-US" b="0" dirty="0"/>
                        </a:p>
                      </a:txBody>
                      <a:tcPr>
                        <a:solidFill>
                          <a:schemeClr val="bg1"/>
                        </a:solidFill>
                      </a:tcPr>
                    </a:tc>
                    <a:tc>
                      <a:txBody>
                        <a:bodyPr/>
                        <a:lstStyle/>
                        <a:p>
                          <a:endParaRPr lang="en-US" b="0" dirty="0"/>
                        </a:p>
                      </a:txBody>
                      <a:tcPr>
                        <a:solidFill>
                          <a:schemeClr val="bg1"/>
                        </a:solidFill>
                      </a:tcPr>
                    </a:tc>
                    <a:tc>
                      <a:txBody>
                        <a:bodyPr/>
                        <a:lstStyle/>
                        <a:p>
                          <a:endParaRPr lang="en-US" b="0" dirty="0"/>
                        </a:p>
                      </a:txBody>
                      <a:tcPr>
                        <a:solidFill>
                          <a:schemeClr val="bg1"/>
                        </a:solidFill>
                      </a:tcPr>
                    </a:tc>
                    <a:tc>
                      <a:txBody>
                        <a:bodyPr/>
                        <a:lstStyle/>
                        <a:p>
                          <a:endParaRPr lang="en-US" b="0" dirty="0"/>
                        </a:p>
                      </a:txBody>
                      <a:tcPr>
                        <a:solidFill>
                          <a:schemeClr val="bg1"/>
                        </a:solidFill>
                      </a:tcPr>
                    </a:tc>
                    <a:extLst>
                      <a:ext uri="{0D108BD9-81ED-4DB2-BD59-A6C34878D82A}">
                        <a16:rowId xmlns:a16="http://schemas.microsoft.com/office/drawing/2014/main" val="4177591522"/>
                      </a:ext>
                    </a:extLst>
                  </a:tr>
                  <a:tr h="370840">
                    <a:tc>
                      <a:txBody>
                        <a:bodyPr/>
                        <a:lstStyle/>
                        <a:p>
                          <a:r>
                            <a:rPr lang="en-US" b="0" dirty="0"/>
                            <a:t>No</a:t>
                          </a:r>
                        </a:p>
                      </a:txBody>
                      <a:tcPr/>
                    </a:tc>
                    <a:tc>
                      <a:txBody>
                        <a:bodyPr/>
                        <a:lstStyle/>
                        <a:p>
                          <a:r>
                            <a:rPr lang="en-US" b="0" dirty="0"/>
                            <a:t>High</a:t>
                          </a:r>
                        </a:p>
                      </a:txBody>
                      <a:tcPr/>
                    </a:tc>
                    <a:tc>
                      <a:txBody>
                        <a:bodyPr/>
                        <a:lstStyle/>
                        <a:p>
                          <a:r>
                            <a:rPr lang="en-US" b="0" dirty="0"/>
                            <a:t>Normal</a:t>
                          </a:r>
                        </a:p>
                      </a:txBody>
                      <a:tcPr/>
                    </a:tc>
                    <a:tc>
                      <a:txBody>
                        <a:bodyPr/>
                        <a:lstStyle/>
                        <a:p>
                          <a:r>
                            <a:rPr lang="en-US" b="0" dirty="0"/>
                            <a:t>No</a:t>
                          </a:r>
                        </a:p>
                      </a:txBody>
                      <a:tcPr/>
                    </a:tc>
                    <a:extLst>
                      <a:ext uri="{0D108BD9-81ED-4DB2-BD59-A6C34878D82A}">
                        <a16:rowId xmlns:a16="http://schemas.microsoft.com/office/drawing/2014/main" val="2444810019"/>
                      </a:ext>
                    </a:extLst>
                  </a:tr>
                </a:tbl>
              </a:graphicData>
            </a:graphic>
          </p:graphicFrame>
        </mc:Fallback>
      </mc:AlternateContent>
      <mc:AlternateContent xmlns:mc="http://schemas.openxmlformats.org/markup-compatibility/2006" xmlns:a14="http://schemas.microsoft.com/office/drawing/2010/main">
        <mc:Choice Requires="a14">
          <p:sp>
            <p:nvSpPr>
              <p:cNvPr id="35" name="Rounded Rectangle 34">
                <a:extLst>
                  <a:ext uri="{FF2B5EF4-FFF2-40B4-BE49-F238E27FC236}">
                    <a16:creationId xmlns:a16="http://schemas.microsoft.com/office/drawing/2014/main" id="{72BA8B35-5C11-1833-4F9F-6B6535A198A5}"/>
                  </a:ext>
                </a:extLst>
              </p:cNvPr>
              <p:cNvSpPr/>
              <p:nvPr/>
            </p:nvSpPr>
            <p:spPr>
              <a:xfrm>
                <a:off x="8192703" y="1003494"/>
                <a:ext cx="914400" cy="548640"/>
              </a:xfrm>
              <a:prstGeom prst="roundRect">
                <a:avLst/>
              </a:prstGeom>
              <a:ln w="25400">
                <a:solidFill>
                  <a:schemeClr val="accent1">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smtClean="0">
                              <a:solidFill>
                                <a:schemeClr val="accent1">
                                  <a:lumMod val="75000"/>
                                </a:schemeClr>
                              </a:solidFill>
                              <a:latin typeface="Cambria Math" panose="02040503050406030204" pitchFamily="18" charset="0"/>
                            </a:rPr>
                          </m:ctrlPr>
                        </m:sSubPr>
                        <m:e>
                          <m:r>
                            <a:rPr lang="en-US" b="0" i="1" smtClean="0">
                              <a:solidFill>
                                <a:schemeClr val="accent1">
                                  <a:lumMod val="75000"/>
                                </a:schemeClr>
                              </a:solidFill>
                              <a:latin typeface="Cambria Math" panose="02040503050406030204" pitchFamily="18" charset="0"/>
                            </a:rPr>
                            <m:t>𝑥</m:t>
                          </m:r>
                        </m:e>
                        <m:sub>
                          <m:r>
                            <a:rPr lang="en-US" b="0" i="1" smtClean="0">
                              <a:solidFill>
                                <a:schemeClr val="accent1">
                                  <a:lumMod val="75000"/>
                                </a:schemeClr>
                              </a:solidFill>
                              <a:latin typeface="Cambria Math" panose="02040503050406030204" pitchFamily="18" charset="0"/>
                            </a:rPr>
                            <m:t>3</m:t>
                          </m:r>
                        </m:sub>
                      </m:sSub>
                    </m:oMath>
                  </m:oMathPara>
                </a14:m>
                <a:endParaRPr lang="en-US" dirty="0"/>
              </a:p>
            </p:txBody>
          </p:sp>
        </mc:Choice>
        <mc:Fallback xmlns="">
          <p:sp>
            <p:nvSpPr>
              <p:cNvPr id="35" name="Rounded Rectangle 34">
                <a:extLst>
                  <a:ext uri="{FF2B5EF4-FFF2-40B4-BE49-F238E27FC236}">
                    <a16:creationId xmlns:a16="http://schemas.microsoft.com/office/drawing/2014/main" id="{72BA8B35-5C11-1833-4F9F-6B6535A198A5}"/>
                  </a:ext>
                </a:extLst>
              </p:cNvPr>
              <p:cNvSpPr>
                <a:spLocks noRot="1" noChangeAspect="1" noMove="1" noResize="1" noEditPoints="1" noAdjustHandles="1" noChangeArrowheads="1" noChangeShapeType="1" noTextEdit="1"/>
              </p:cNvSpPr>
              <p:nvPr/>
            </p:nvSpPr>
            <p:spPr>
              <a:xfrm>
                <a:off x="8192703" y="1003494"/>
                <a:ext cx="914400" cy="548640"/>
              </a:xfrm>
              <a:prstGeom prst="roundRect">
                <a:avLst/>
              </a:prstGeom>
              <a:blipFill>
                <a:blip r:embed="rId4"/>
                <a:stretch>
                  <a:fillRect/>
                </a:stretch>
              </a:blipFill>
              <a:ln w="25400">
                <a:solidFill>
                  <a:schemeClr val="accent1">
                    <a:lumMod val="75000"/>
                  </a:schemeClr>
                </a:solidFill>
              </a:ln>
            </p:spPr>
            <p:txBody>
              <a:bodyPr/>
              <a:lstStyle/>
              <a:p>
                <a:r>
                  <a:rPr lang="en-US">
                    <a:noFill/>
                  </a:rPr>
                  <a:t> </a:t>
                </a:r>
              </a:p>
            </p:txBody>
          </p:sp>
        </mc:Fallback>
      </mc:AlternateContent>
      <p:sp>
        <p:nvSpPr>
          <p:cNvPr id="36" name="Oval 35">
            <a:extLst>
              <a:ext uri="{FF2B5EF4-FFF2-40B4-BE49-F238E27FC236}">
                <a16:creationId xmlns:a16="http://schemas.microsoft.com/office/drawing/2014/main" id="{44B2B736-3EB5-5148-73AC-45FC655E7A3A}"/>
              </a:ext>
            </a:extLst>
          </p:cNvPr>
          <p:cNvSpPr/>
          <p:nvPr/>
        </p:nvSpPr>
        <p:spPr>
          <a:xfrm>
            <a:off x="7510166" y="2017647"/>
            <a:ext cx="1005840" cy="735479"/>
          </a:xfrm>
          <a:prstGeom prst="ellipse">
            <a:avLst/>
          </a:prstGeom>
          <a:noFill/>
          <a:ln w="254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65000"/>
                    <a:lumOff val="35000"/>
                  </a:schemeClr>
                </a:solidFill>
                <a:latin typeface="Calibri" panose="020F0502020204030204" pitchFamily="34" charset="0"/>
                <a:cs typeface="Calibri" panose="020F0502020204030204" pitchFamily="34" charset="0"/>
              </a:rPr>
              <a:t>“Yes”</a:t>
            </a:r>
          </a:p>
        </p:txBody>
      </p:sp>
      <p:cxnSp>
        <p:nvCxnSpPr>
          <p:cNvPr id="38" name="Straight Arrow Connector 37">
            <a:extLst>
              <a:ext uri="{FF2B5EF4-FFF2-40B4-BE49-F238E27FC236}">
                <a16:creationId xmlns:a16="http://schemas.microsoft.com/office/drawing/2014/main" id="{39092BBA-4FD6-5814-2138-16BB2D69FCEB}"/>
              </a:ext>
            </a:extLst>
          </p:cNvPr>
          <p:cNvCxnSpPr>
            <a:cxnSpLocks/>
            <a:stCxn id="35" idx="2"/>
            <a:endCxn id="36" idx="0"/>
          </p:cNvCxnSpPr>
          <p:nvPr/>
        </p:nvCxnSpPr>
        <p:spPr>
          <a:xfrm flipH="1">
            <a:off x="8013086" y="1552134"/>
            <a:ext cx="636817" cy="465513"/>
          </a:xfrm>
          <a:prstGeom prst="straightConnector1">
            <a:avLst/>
          </a:prstGeom>
          <a:ln w="25400">
            <a:solidFill>
              <a:schemeClr val="accent6">
                <a:lumMod val="75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1765A316-E066-7B58-24B0-0E2429124165}"/>
              </a:ext>
            </a:extLst>
          </p:cNvPr>
          <p:cNvCxnSpPr>
            <a:cxnSpLocks/>
            <a:stCxn id="35" idx="2"/>
          </p:cNvCxnSpPr>
          <p:nvPr/>
        </p:nvCxnSpPr>
        <p:spPr>
          <a:xfrm>
            <a:off x="8649903" y="1552134"/>
            <a:ext cx="627206" cy="462086"/>
          </a:xfrm>
          <a:prstGeom prst="straightConnector1">
            <a:avLst/>
          </a:prstGeom>
          <a:ln w="25400">
            <a:solidFill>
              <a:schemeClr val="accent1">
                <a:lumMod val="75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B5967542-9576-84F8-391D-4830B2F7B2F6}"/>
              </a:ext>
            </a:extLst>
          </p:cNvPr>
          <p:cNvSpPr txBox="1"/>
          <p:nvPr/>
        </p:nvSpPr>
        <p:spPr>
          <a:xfrm>
            <a:off x="7118028" y="1546691"/>
            <a:ext cx="1297619" cy="369332"/>
          </a:xfrm>
          <a:prstGeom prst="rect">
            <a:avLst/>
          </a:prstGeom>
          <a:noFill/>
          <a:ln>
            <a:noFill/>
          </a:ln>
        </p:spPr>
        <p:txBody>
          <a:bodyPr wrap="square" rtlCol="0" anchor="ctr">
            <a:spAutoFit/>
          </a:bodyPr>
          <a:lstStyle/>
          <a:p>
            <a:pPr algn="ctr"/>
            <a:r>
              <a:rPr lang="en-US" dirty="0">
                <a:solidFill>
                  <a:schemeClr val="tx1">
                    <a:lumMod val="65000"/>
                    <a:lumOff val="35000"/>
                  </a:schemeClr>
                </a:solidFill>
                <a:latin typeface="Calibri" panose="020F0502020204030204" pitchFamily="34" charset="0"/>
                <a:cs typeface="Calibri" panose="020F0502020204030204" pitchFamily="34" charset="0"/>
              </a:rPr>
              <a:t>“Abnormal”</a:t>
            </a:r>
          </a:p>
        </p:txBody>
      </p:sp>
      <p:sp>
        <p:nvSpPr>
          <p:cNvPr id="41" name="TextBox 40">
            <a:extLst>
              <a:ext uri="{FF2B5EF4-FFF2-40B4-BE49-F238E27FC236}">
                <a16:creationId xmlns:a16="http://schemas.microsoft.com/office/drawing/2014/main" id="{63D767A0-BEEB-52E9-BC58-A7D33F1297CE}"/>
              </a:ext>
            </a:extLst>
          </p:cNvPr>
          <p:cNvSpPr txBox="1"/>
          <p:nvPr/>
        </p:nvSpPr>
        <p:spPr>
          <a:xfrm>
            <a:off x="8872329" y="1539160"/>
            <a:ext cx="1101784" cy="369332"/>
          </a:xfrm>
          <a:prstGeom prst="rect">
            <a:avLst/>
          </a:prstGeom>
          <a:noFill/>
        </p:spPr>
        <p:txBody>
          <a:bodyPr wrap="square" rtlCol="0" anchor="ctr">
            <a:spAutoFit/>
          </a:bodyPr>
          <a:lstStyle/>
          <a:p>
            <a:pPr algn="ctr"/>
            <a:r>
              <a:rPr lang="en-US" dirty="0">
                <a:solidFill>
                  <a:schemeClr val="tx1">
                    <a:lumMod val="65000"/>
                    <a:lumOff val="35000"/>
                  </a:schemeClr>
                </a:solidFill>
                <a:latin typeface="Calibri" panose="020F0502020204030204" pitchFamily="34" charset="0"/>
                <a:cs typeface="Calibri" panose="020F0502020204030204" pitchFamily="34" charset="0"/>
              </a:rPr>
              <a:t>“Normal”</a:t>
            </a:r>
          </a:p>
        </p:txBody>
      </p:sp>
      <mc:AlternateContent xmlns:mc="http://schemas.openxmlformats.org/markup-compatibility/2006" xmlns:a14="http://schemas.microsoft.com/office/drawing/2010/main">
        <mc:Choice Requires="a14">
          <p:sp>
            <p:nvSpPr>
              <p:cNvPr id="13" name="Rounded Rectangle 12">
                <a:extLst>
                  <a:ext uri="{FF2B5EF4-FFF2-40B4-BE49-F238E27FC236}">
                    <a16:creationId xmlns:a16="http://schemas.microsoft.com/office/drawing/2014/main" id="{27A8528A-020B-FDB2-EB89-E76F93052576}"/>
                  </a:ext>
                </a:extLst>
              </p:cNvPr>
              <p:cNvSpPr/>
              <p:nvPr/>
            </p:nvSpPr>
            <p:spPr>
              <a:xfrm>
                <a:off x="8819909" y="2014220"/>
                <a:ext cx="914400" cy="548640"/>
              </a:xfrm>
              <a:prstGeom prst="roundRect">
                <a:avLst/>
              </a:prstGeom>
              <a:ln w="25400">
                <a:solidFill>
                  <a:schemeClr val="accent6">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smtClean="0">
                              <a:solidFill>
                                <a:schemeClr val="accent6">
                                  <a:lumMod val="75000"/>
                                </a:schemeClr>
                              </a:solidFill>
                              <a:latin typeface="Cambria Math" panose="02040503050406030204" pitchFamily="18" charset="0"/>
                            </a:rPr>
                          </m:ctrlPr>
                        </m:sSubPr>
                        <m:e>
                          <m:r>
                            <a:rPr lang="en-US" b="0" i="1" smtClean="0">
                              <a:solidFill>
                                <a:schemeClr val="accent6">
                                  <a:lumMod val="75000"/>
                                </a:schemeClr>
                              </a:solidFill>
                              <a:latin typeface="Cambria Math" panose="02040503050406030204" pitchFamily="18" charset="0"/>
                            </a:rPr>
                            <m:t>𝑥</m:t>
                          </m:r>
                        </m:e>
                        <m:sub>
                          <m:r>
                            <a:rPr lang="en-US" b="0" i="1" smtClean="0">
                              <a:solidFill>
                                <a:schemeClr val="accent6">
                                  <a:lumMod val="75000"/>
                                </a:schemeClr>
                              </a:solidFill>
                              <a:latin typeface="Cambria Math" panose="02040503050406030204" pitchFamily="18" charset="0"/>
                            </a:rPr>
                            <m:t>1</m:t>
                          </m:r>
                        </m:sub>
                      </m:sSub>
                    </m:oMath>
                  </m:oMathPara>
                </a14:m>
                <a:endParaRPr lang="en-US" dirty="0"/>
              </a:p>
            </p:txBody>
          </p:sp>
        </mc:Choice>
        <mc:Fallback xmlns="">
          <p:sp>
            <p:nvSpPr>
              <p:cNvPr id="13" name="Rounded Rectangle 12">
                <a:extLst>
                  <a:ext uri="{FF2B5EF4-FFF2-40B4-BE49-F238E27FC236}">
                    <a16:creationId xmlns:a16="http://schemas.microsoft.com/office/drawing/2014/main" id="{27A8528A-020B-FDB2-EB89-E76F93052576}"/>
                  </a:ext>
                </a:extLst>
              </p:cNvPr>
              <p:cNvSpPr>
                <a:spLocks noRot="1" noChangeAspect="1" noMove="1" noResize="1" noEditPoints="1" noAdjustHandles="1" noChangeArrowheads="1" noChangeShapeType="1" noTextEdit="1"/>
              </p:cNvSpPr>
              <p:nvPr/>
            </p:nvSpPr>
            <p:spPr>
              <a:xfrm>
                <a:off x="8819909" y="2014220"/>
                <a:ext cx="914400" cy="548640"/>
              </a:xfrm>
              <a:prstGeom prst="roundRect">
                <a:avLst/>
              </a:prstGeom>
              <a:blipFill>
                <a:blip r:embed="rId5"/>
                <a:stretch>
                  <a:fillRect/>
                </a:stretch>
              </a:blipFill>
              <a:ln w="25400">
                <a:solidFill>
                  <a:schemeClr val="accent6">
                    <a:lumMod val="75000"/>
                  </a:schemeClr>
                </a:solidFill>
              </a:ln>
            </p:spPr>
            <p:txBody>
              <a:bodyPr/>
              <a:lstStyle/>
              <a:p>
                <a:r>
                  <a:rPr lang="en-US">
                    <a:noFill/>
                  </a:rPr>
                  <a:t> </a:t>
                </a:r>
              </a:p>
            </p:txBody>
          </p:sp>
        </mc:Fallback>
      </mc:AlternateContent>
      <p:sp>
        <p:nvSpPr>
          <p:cNvPr id="19" name="Oval 18">
            <a:extLst>
              <a:ext uri="{FF2B5EF4-FFF2-40B4-BE49-F238E27FC236}">
                <a16:creationId xmlns:a16="http://schemas.microsoft.com/office/drawing/2014/main" id="{FB0BDA7C-B767-E91B-B2FB-37D4235F89C4}"/>
              </a:ext>
            </a:extLst>
          </p:cNvPr>
          <p:cNvSpPr/>
          <p:nvPr/>
        </p:nvSpPr>
        <p:spPr>
          <a:xfrm>
            <a:off x="8137372" y="3028373"/>
            <a:ext cx="1005840" cy="735479"/>
          </a:xfrm>
          <a:prstGeom prst="ellipse">
            <a:avLst/>
          </a:prstGeom>
          <a:noFill/>
          <a:ln w="254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65000"/>
                    <a:lumOff val="35000"/>
                  </a:schemeClr>
                </a:solidFill>
                <a:latin typeface="Calibri" panose="020F0502020204030204" pitchFamily="34" charset="0"/>
                <a:cs typeface="Calibri" panose="020F0502020204030204" pitchFamily="34" charset="0"/>
              </a:rPr>
              <a:t>“No”</a:t>
            </a:r>
          </a:p>
        </p:txBody>
      </p:sp>
      <p:cxnSp>
        <p:nvCxnSpPr>
          <p:cNvPr id="20" name="Straight Arrow Connector 19">
            <a:extLst>
              <a:ext uri="{FF2B5EF4-FFF2-40B4-BE49-F238E27FC236}">
                <a16:creationId xmlns:a16="http://schemas.microsoft.com/office/drawing/2014/main" id="{E9F4BD7D-FF38-545E-5DC3-A4A62CB47987}"/>
              </a:ext>
            </a:extLst>
          </p:cNvPr>
          <p:cNvCxnSpPr>
            <a:cxnSpLocks/>
            <a:endCxn id="19" idx="0"/>
          </p:cNvCxnSpPr>
          <p:nvPr/>
        </p:nvCxnSpPr>
        <p:spPr>
          <a:xfrm flipH="1">
            <a:off x="8640292" y="2562860"/>
            <a:ext cx="636817" cy="465513"/>
          </a:xfrm>
          <a:prstGeom prst="straightConnector1">
            <a:avLst/>
          </a:prstGeom>
          <a:ln w="25400">
            <a:solidFill>
              <a:schemeClr val="accent6">
                <a:lumMod val="75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B2DE744D-94EA-5A5F-1A2E-2C9985C52B7B}"/>
              </a:ext>
            </a:extLst>
          </p:cNvPr>
          <p:cNvCxnSpPr>
            <a:cxnSpLocks/>
          </p:cNvCxnSpPr>
          <p:nvPr/>
        </p:nvCxnSpPr>
        <p:spPr>
          <a:xfrm>
            <a:off x="9277109" y="2562860"/>
            <a:ext cx="627206" cy="462086"/>
          </a:xfrm>
          <a:prstGeom prst="straightConnector1">
            <a:avLst/>
          </a:prstGeom>
          <a:ln w="25400">
            <a:solidFill>
              <a:schemeClr val="accent6">
                <a:lumMod val="75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D5B0F3ED-AEDE-C1B9-B46C-D8064C5DB2C4}"/>
              </a:ext>
            </a:extLst>
          </p:cNvPr>
          <p:cNvSpPr txBox="1"/>
          <p:nvPr/>
        </p:nvSpPr>
        <p:spPr>
          <a:xfrm>
            <a:off x="8327928" y="2557417"/>
            <a:ext cx="714925" cy="369332"/>
          </a:xfrm>
          <a:prstGeom prst="rect">
            <a:avLst/>
          </a:prstGeom>
          <a:noFill/>
          <a:ln>
            <a:noFill/>
          </a:ln>
        </p:spPr>
        <p:txBody>
          <a:bodyPr wrap="square" rtlCol="0" anchor="ctr">
            <a:spAutoFit/>
          </a:bodyPr>
          <a:lstStyle/>
          <a:p>
            <a:pPr algn="ctr"/>
            <a:r>
              <a:rPr lang="en-US" dirty="0">
                <a:solidFill>
                  <a:schemeClr val="tx1">
                    <a:lumMod val="65000"/>
                    <a:lumOff val="35000"/>
                  </a:schemeClr>
                </a:solidFill>
                <a:latin typeface="Calibri" panose="020F0502020204030204" pitchFamily="34" charset="0"/>
                <a:cs typeface="Calibri" panose="020F0502020204030204" pitchFamily="34" charset="0"/>
              </a:rPr>
              <a:t>“No”</a:t>
            </a:r>
          </a:p>
        </p:txBody>
      </p:sp>
      <p:sp>
        <p:nvSpPr>
          <p:cNvPr id="23" name="TextBox 22">
            <a:extLst>
              <a:ext uri="{FF2B5EF4-FFF2-40B4-BE49-F238E27FC236}">
                <a16:creationId xmlns:a16="http://schemas.microsoft.com/office/drawing/2014/main" id="{88D89ED9-E83A-FA8C-BFA0-908C17F6959C}"/>
              </a:ext>
            </a:extLst>
          </p:cNvPr>
          <p:cNvSpPr txBox="1"/>
          <p:nvPr/>
        </p:nvSpPr>
        <p:spPr>
          <a:xfrm>
            <a:off x="9499535" y="2549886"/>
            <a:ext cx="714925" cy="369332"/>
          </a:xfrm>
          <a:prstGeom prst="rect">
            <a:avLst/>
          </a:prstGeom>
          <a:noFill/>
        </p:spPr>
        <p:txBody>
          <a:bodyPr wrap="square" rtlCol="0" anchor="ctr">
            <a:spAutoFit/>
          </a:bodyPr>
          <a:lstStyle/>
          <a:p>
            <a:pPr algn="ctr"/>
            <a:r>
              <a:rPr lang="en-US" dirty="0">
                <a:solidFill>
                  <a:schemeClr val="tx1">
                    <a:lumMod val="65000"/>
                    <a:lumOff val="35000"/>
                  </a:schemeClr>
                </a:solidFill>
                <a:latin typeface="Calibri" panose="020F0502020204030204" pitchFamily="34" charset="0"/>
                <a:cs typeface="Calibri" panose="020F0502020204030204" pitchFamily="34" charset="0"/>
              </a:rPr>
              <a:t>“Yes”</a:t>
            </a:r>
          </a:p>
        </p:txBody>
      </p:sp>
      <mc:AlternateContent xmlns:mc="http://schemas.openxmlformats.org/markup-compatibility/2006" xmlns:a14="http://schemas.microsoft.com/office/drawing/2010/main">
        <mc:Choice Requires="a14">
          <p:sp>
            <p:nvSpPr>
              <p:cNvPr id="25" name="Rounded Rectangle 24">
                <a:extLst>
                  <a:ext uri="{FF2B5EF4-FFF2-40B4-BE49-F238E27FC236}">
                    <a16:creationId xmlns:a16="http://schemas.microsoft.com/office/drawing/2014/main" id="{85530F4D-C544-6EF2-5C9B-C9BD884AF176}"/>
                  </a:ext>
                </a:extLst>
              </p:cNvPr>
              <p:cNvSpPr/>
              <p:nvPr/>
            </p:nvSpPr>
            <p:spPr>
              <a:xfrm>
                <a:off x="9399797" y="3024946"/>
                <a:ext cx="914400" cy="548640"/>
              </a:xfrm>
              <a:prstGeom prst="roundRect">
                <a:avLst/>
              </a:prstGeom>
              <a:ln w="25400">
                <a:solidFill>
                  <a:schemeClr val="accent6">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smtClean="0">
                              <a:solidFill>
                                <a:schemeClr val="accent6">
                                  <a:lumMod val="75000"/>
                                </a:schemeClr>
                              </a:solidFill>
                              <a:latin typeface="Cambria Math" panose="02040503050406030204" pitchFamily="18" charset="0"/>
                            </a:rPr>
                          </m:ctrlPr>
                        </m:sSubPr>
                        <m:e>
                          <m:r>
                            <a:rPr lang="en-US" b="0" i="1" smtClean="0">
                              <a:solidFill>
                                <a:schemeClr val="accent6">
                                  <a:lumMod val="75000"/>
                                </a:schemeClr>
                              </a:solidFill>
                              <a:latin typeface="Cambria Math" panose="02040503050406030204" pitchFamily="18" charset="0"/>
                            </a:rPr>
                            <m:t>𝑥</m:t>
                          </m:r>
                        </m:e>
                        <m:sub>
                          <m:r>
                            <a:rPr lang="en-US" b="0" i="1" smtClean="0">
                              <a:solidFill>
                                <a:schemeClr val="accent6">
                                  <a:lumMod val="75000"/>
                                </a:schemeClr>
                              </a:solidFill>
                              <a:latin typeface="Cambria Math" panose="02040503050406030204" pitchFamily="18" charset="0"/>
                            </a:rPr>
                            <m:t>2</m:t>
                          </m:r>
                        </m:sub>
                      </m:sSub>
                    </m:oMath>
                  </m:oMathPara>
                </a14:m>
                <a:endParaRPr lang="en-US" dirty="0"/>
              </a:p>
            </p:txBody>
          </p:sp>
        </mc:Choice>
        <mc:Fallback xmlns="">
          <p:sp>
            <p:nvSpPr>
              <p:cNvPr id="25" name="Rounded Rectangle 24">
                <a:extLst>
                  <a:ext uri="{FF2B5EF4-FFF2-40B4-BE49-F238E27FC236}">
                    <a16:creationId xmlns:a16="http://schemas.microsoft.com/office/drawing/2014/main" id="{85530F4D-C544-6EF2-5C9B-C9BD884AF176}"/>
                  </a:ext>
                </a:extLst>
              </p:cNvPr>
              <p:cNvSpPr>
                <a:spLocks noRot="1" noChangeAspect="1" noMove="1" noResize="1" noEditPoints="1" noAdjustHandles="1" noChangeArrowheads="1" noChangeShapeType="1" noTextEdit="1"/>
              </p:cNvSpPr>
              <p:nvPr/>
            </p:nvSpPr>
            <p:spPr>
              <a:xfrm>
                <a:off x="9399797" y="3024946"/>
                <a:ext cx="914400" cy="548640"/>
              </a:xfrm>
              <a:prstGeom prst="roundRect">
                <a:avLst/>
              </a:prstGeom>
              <a:blipFill>
                <a:blip r:embed="rId6"/>
                <a:stretch>
                  <a:fillRect/>
                </a:stretch>
              </a:blipFill>
              <a:ln w="25400">
                <a:solidFill>
                  <a:schemeClr val="accent6">
                    <a:lumMod val="75000"/>
                  </a:schemeClr>
                </a:solidFill>
              </a:ln>
            </p:spPr>
            <p:txBody>
              <a:bodyPr/>
              <a:lstStyle/>
              <a:p>
                <a:r>
                  <a:rPr lang="en-US">
                    <a:noFill/>
                  </a:rPr>
                  <a:t> </a:t>
                </a:r>
              </a:p>
            </p:txBody>
          </p:sp>
        </mc:Fallback>
      </mc:AlternateContent>
      <p:cxnSp>
        <p:nvCxnSpPr>
          <p:cNvPr id="42" name="Straight Arrow Connector 41">
            <a:extLst>
              <a:ext uri="{FF2B5EF4-FFF2-40B4-BE49-F238E27FC236}">
                <a16:creationId xmlns:a16="http://schemas.microsoft.com/office/drawing/2014/main" id="{E312AD16-F017-A700-E5A1-BAC733B2B02A}"/>
              </a:ext>
            </a:extLst>
          </p:cNvPr>
          <p:cNvCxnSpPr>
            <a:cxnSpLocks/>
          </p:cNvCxnSpPr>
          <p:nvPr/>
        </p:nvCxnSpPr>
        <p:spPr>
          <a:xfrm flipH="1">
            <a:off x="9254045" y="3587914"/>
            <a:ext cx="636817" cy="465513"/>
          </a:xfrm>
          <a:prstGeom prst="straightConnector1">
            <a:avLst/>
          </a:prstGeom>
          <a:ln w="25400">
            <a:solidFill>
              <a:schemeClr val="accent6">
                <a:lumMod val="75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2B60005D-19CC-AFFA-5991-6F57A4617208}"/>
              </a:ext>
            </a:extLst>
          </p:cNvPr>
          <p:cNvCxnSpPr>
            <a:cxnSpLocks/>
          </p:cNvCxnSpPr>
          <p:nvPr/>
        </p:nvCxnSpPr>
        <p:spPr>
          <a:xfrm>
            <a:off x="9890862" y="3587914"/>
            <a:ext cx="627206" cy="462086"/>
          </a:xfrm>
          <a:prstGeom prst="straightConnector1">
            <a:avLst/>
          </a:prstGeom>
          <a:ln w="25400">
            <a:solidFill>
              <a:schemeClr val="accent6">
                <a:lumMod val="75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8B867508-1C13-5A7D-EE83-EC885E2C3665}"/>
              </a:ext>
            </a:extLst>
          </p:cNvPr>
          <p:cNvSpPr txBox="1"/>
          <p:nvPr/>
        </p:nvSpPr>
        <p:spPr>
          <a:xfrm>
            <a:off x="8895961" y="3584487"/>
            <a:ext cx="838348" cy="369332"/>
          </a:xfrm>
          <a:prstGeom prst="rect">
            <a:avLst/>
          </a:prstGeom>
          <a:noFill/>
          <a:ln>
            <a:noFill/>
          </a:ln>
        </p:spPr>
        <p:txBody>
          <a:bodyPr wrap="square" rtlCol="0" anchor="ctr">
            <a:spAutoFit/>
          </a:bodyPr>
          <a:lstStyle/>
          <a:p>
            <a:pPr algn="ctr"/>
            <a:r>
              <a:rPr lang="en-US" dirty="0">
                <a:solidFill>
                  <a:schemeClr val="tx1">
                    <a:lumMod val="65000"/>
                    <a:lumOff val="35000"/>
                  </a:schemeClr>
                </a:solidFill>
                <a:latin typeface="Calibri" panose="020F0502020204030204" pitchFamily="34" charset="0"/>
                <a:cs typeface="Calibri" panose="020F0502020204030204" pitchFamily="34" charset="0"/>
              </a:rPr>
              <a:t>“Low”</a:t>
            </a:r>
          </a:p>
        </p:txBody>
      </p:sp>
      <p:sp>
        <p:nvSpPr>
          <p:cNvPr id="45" name="TextBox 44">
            <a:extLst>
              <a:ext uri="{FF2B5EF4-FFF2-40B4-BE49-F238E27FC236}">
                <a16:creationId xmlns:a16="http://schemas.microsoft.com/office/drawing/2014/main" id="{3D2C1F47-452E-ECF1-35B6-2843671549BD}"/>
              </a:ext>
            </a:extLst>
          </p:cNvPr>
          <p:cNvSpPr txBox="1"/>
          <p:nvPr/>
        </p:nvSpPr>
        <p:spPr>
          <a:xfrm>
            <a:off x="10170296" y="3587574"/>
            <a:ext cx="1731836" cy="369332"/>
          </a:xfrm>
          <a:prstGeom prst="rect">
            <a:avLst/>
          </a:prstGeom>
          <a:noFill/>
        </p:spPr>
        <p:txBody>
          <a:bodyPr wrap="square" rtlCol="0" anchor="ctr">
            <a:spAutoFit/>
          </a:bodyPr>
          <a:lstStyle/>
          <a:p>
            <a:pPr algn="ctr"/>
            <a:r>
              <a:rPr lang="en-US" dirty="0">
                <a:solidFill>
                  <a:schemeClr val="tx1">
                    <a:lumMod val="65000"/>
                    <a:lumOff val="35000"/>
                  </a:schemeClr>
                </a:solidFill>
                <a:latin typeface="Calibri" panose="020F0502020204030204" pitchFamily="34" charset="0"/>
                <a:cs typeface="Calibri" panose="020F0502020204030204" pitchFamily="34" charset="0"/>
              </a:rPr>
              <a:t>“Medium/High”</a:t>
            </a:r>
          </a:p>
        </p:txBody>
      </p:sp>
      <p:sp>
        <p:nvSpPr>
          <p:cNvPr id="46" name="Oval 45">
            <a:extLst>
              <a:ext uri="{FF2B5EF4-FFF2-40B4-BE49-F238E27FC236}">
                <a16:creationId xmlns:a16="http://schemas.microsoft.com/office/drawing/2014/main" id="{F1B9DCAA-684D-A7B2-051C-F27A79622954}"/>
              </a:ext>
            </a:extLst>
          </p:cNvPr>
          <p:cNvSpPr/>
          <p:nvPr/>
        </p:nvSpPr>
        <p:spPr>
          <a:xfrm>
            <a:off x="8806746" y="4050000"/>
            <a:ext cx="1005840" cy="735479"/>
          </a:xfrm>
          <a:prstGeom prst="ellipse">
            <a:avLst/>
          </a:prstGeom>
          <a:noFill/>
          <a:ln w="254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65000"/>
                    <a:lumOff val="35000"/>
                  </a:schemeClr>
                </a:solidFill>
                <a:latin typeface="Calibri" panose="020F0502020204030204" pitchFamily="34" charset="0"/>
                <a:cs typeface="Calibri" panose="020F0502020204030204" pitchFamily="34" charset="0"/>
              </a:rPr>
              <a:t>“No”</a:t>
            </a:r>
          </a:p>
        </p:txBody>
      </p:sp>
      <p:sp>
        <p:nvSpPr>
          <p:cNvPr id="47" name="Oval 46">
            <a:extLst>
              <a:ext uri="{FF2B5EF4-FFF2-40B4-BE49-F238E27FC236}">
                <a16:creationId xmlns:a16="http://schemas.microsoft.com/office/drawing/2014/main" id="{3E70CF86-B6D8-6CE6-2C39-239DEC43924E}"/>
              </a:ext>
            </a:extLst>
          </p:cNvPr>
          <p:cNvSpPr/>
          <p:nvPr/>
        </p:nvSpPr>
        <p:spPr>
          <a:xfrm>
            <a:off x="10015148" y="4050000"/>
            <a:ext cx="1005840" cy="735479"/>
          </a:xfrm>
          <a:prstGeom prst="ellipse">
            <a:avLst/>
          </a:prstGeom>
          <a:noFill/>
          <a:ln w="254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65000"/>
                    <a:lumOff val="35000"/>
                  </a:schemeClr>
                </a:solidFill>
                <a:latin typeface="Calibri" panose="020F0502020204030204" pitchFamily="34" charset="0"/>
                <a:cs typeface="Calibri" panose="020F0502020204030204" pitchFamily="34" charset="0"/>
              </a:rPr>
              <a:t>“Yes”</a:t>
            </a:r>
          </a:p>
        </p:txBody>
      </p:sp>
    </p:spTree>
    <p:extLst>
      <p:ext uri="{BB962C8B-B14F-4D97-AF65-F5344CB8AC3E}">
        <p14:creationId xmlns:p14="http://schemas.microsoft.com/office/powerpoint/2010/main" val="146742250"/>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BB695F0-6642-0DF6-A044-819D79701940}"/>
              </a:ext>
            </a:extLst>
          </p:cNvPr>
          <p:cNvSpPr/>
          <p:nvPr/>
        </p:nvSpPr>
        <p:spPr>
          <a:xfrm>
            <a:off x="2132513" y="254508"/>
            <a:ext cx="1659576" cy="6339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6CD1E15-E27A-4AF4-6C08-AF0E8A854E22}"/>
              </a:ext>
            </a:extLst>
          </p:cNvPr>
          <p:cNvSpPr>
            <a:spLocks noGrp="1"/>
          </p:cNvSpPr>
          <p:nvPr>
            <p:ph type="title"/>
          </p:nvPr>
        </p:nvSpPr>
        <p:spPr/>
        <p:txBody>
          <a:bodyPr/>
          <a:lstStyle/>
          <a:p>
            <a:r>
              <a:rPr lang="en-US" dirty="0"/>
              <a:t>From </a:t>
            </a:r>
            <a:br>
              <a:rPr lang="en-US" dirty="0"/>
            </a:br>
            <a:r>
              <a:rPr lang="en-US" dirty="0"/>
              <a:t>Decision Stump </a:t>
            </a:r>
            <a:br>
              <a:rPr lang="en-US" dirty="0"/>
            </a:br>
            <a:r>
              <a:rPr lang="en-US" dirty="0"/>
              <a:t>to </a:t>
            </a:r>
            <a:br>
              <a:rPr lang="en-US" dirty="0"/>
            </a:br>
            <a:r>
              <a:rPr lang="en-US" dirty="0"/>
              <a:t>Decision </a:t>
            </a:r>
            <a:br>
              <a:rPr lang="en-US" dirty="0"/>
            </a:br>
            <a:r>
              <a:rPr lang="en-US" dirty="0"/>
              <a:t>Tree</a:t>
            </a:r>
          </a:p>
        </p:txBody>
      </p:sp>
      <mc:AlternateContent xmlns:mc="http://schemas.openxmlformats.org/markup-compatibility/2006" xmlns:a14="http://schemas.microsoft.com/office/drawing/2010/main">
        <mc:Choice Requires="a14">
          <p:graphicFrame>
            <p:nvGraphicFramePr>
              <p:cNvPr id="18" name="Table 17">
                <a:extLst>
                  <a:ext uri="{FF2B5EF4-FFF2-40B4-BE49-F238E27FC236}">
                    <a16:creationId xmlns:a16="http://schemas.microsoft.com/office/drawing/2014/main" id="{8EC02839-0BA2-7238-1893-E0117DBA652F}"/>
                  </a:ext>
                </a:extLst>
              </p:cNvPr>
              <p:cNvGraphicFramePr>
                <a:graphicFrameLocks noGrp="1"/>
              </p:cNvGraphicFramePr>
              <p:nvPr/>
            </p:nvGraphicFramePr>
            <p:xfrm>
              <a:off x="2242797" y="2014220"/>
              <a:ext cx="4913313" cy="3510280"/>
            </p:xfrm>
            <a:graphic>
              <a:graphicData uri="http://schemas.openxmlformats.org/drawingml/2006/table">
                <a:tbl>
                  <a:tblPr firstRow="1" bandRow="1">
                    <a:tableStyleId>{5C22544A-7EE6-4342-B048-85BDC9FD1C3A}</a:tableStyleId>
                  </a:tblPr>
                  <a:tblGrid>
                    <a:gridCol w="913130">
                      <a:extLst>
                        <a:ext uri="{9D8B030D-6E8A-4147-A177-3AD203B41FA5}">
                          <a16:colId xmlns:a16="http://schemas.microsoft.com/office/drawing/2014/main" val="1903493134"/>
                        </a:ext>
                      </a:extLst>
                    </a:gridCol>
                    <a:gridCol w="1584960">
                      <a:extLst>
                        <a:ext uri="{9D8B030D-6E8A-4147-A177-3AD203B41FA5}">
                          <a16:colId xmlns:a16="http://schemas.microsoft.com/office/drawing/2014/main" val="3781185724"/>
                        </a:ext>
                      </a:extLst>
                    </a:gridCol>
                    <a:gridCol w="1357630">
                      <a:extLst>
                        <a:ext uri="{9D8B030D-6E8A-4147-A177-3AD203B41FA5}">
                          <a16:colId xmlns:a16="http://schemas.microsoft.com/office/drawing/2014/main" val="396712265"/>
                        </a:ext>
                      </a:extLst>
                    </a:gridCol>
                    <a:gridCol w="1057593">
                      <a:extLst>
                        <a:ext uri="{9D8B030D-6E8A-4147-A177-3AD203B41FA5}">
                          <a16:colId xmlns:a16="http://schemas.microsoft.com/office/drawing/2014/main" val="2690749147"/>
                        </a:ext>
                      </a:extLst>
                    </a:gridCol>
                  </a:tblGrid>
                  <a:tr h="370840">
                    <a:tc>
                      <a:txBody>
                        <a:bodyPr/>
                        <a:lstStyle/>
                        <a:p>
                          <a:pPr algn="l"/>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oMath>
                            </m:oMathPara>
                          </a14:m>
                          <a:br>
                            <a:rPr lang="en-US" b="0" dirty="0"/>
                          </a:br>
                          <a:r>
                            <a:rPr lang="en-US" b="0" dirty="0"/>
                            <a:t>Family</a:t>
                          </a:r>
                          <a:br>
                            <a:rPr lang="en-US" b="0" dirty="0"/>
                          </a:br>
                          <a:r>
                            <a:rPr lang="en-US" b="0" dirty="0"/>
                            <a:t>History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oMath>
                            </m:oMathPara>
                          </a14:m>
                          <a:br>
                            <a:rPr lang="en-US" b="0" dirty="0"/>
                          </a:br>
                          <a:r>
                            <a:rPr lang="en-US" b="0" dirty="0"/>
                            <a:t>Resting Blood </a:t>
                          </a:r>
                          <a:br>
                            <a:rPr lang="en-US" b="0" dirty="0"/>
                          </a:br>
                          <a:r>
                            <a:rPr lang="en-US" b="0" dirty="0"/>
                            <a:t>Pressure</a:t>
                          </a:r>
                        </a:p>
                      </a:txBody>
                      <a:tcPr/>
                    </a:tc>
                    <a:tc>
                      <a:txBody>
                        <a:bodyPr/>
                        <a:lstStyle/>
                        <a:p>
                          <a:pPr algn="l"/>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3</m:t>
                                    </m:r>
                                  </m:sub>
                                </m:sSub>
                              </m:oMath>
                            </m:oMathPara>
                          </a14:m>
                          <a:br>
                            <a:rPr lang="en-US" b="0" dirty="0"/>
                          </a:br>
                          <a:r>
                            <a:rPr lang="en-US" b="0" dirty="0"/>
                            <a:t>Cholesterol </a:t>
                          </a:r>
                        </a:p>
                      </a:txBody>
                      <a:tcPr/>
                    </a:tc>
                    <a:tc>
                      <a:txBody>
                        <a:bodyPr/>
                        <a:lstStyle/>
                        <a:p>
                          <a:pPr algn="l"/>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oMath>
                            </m:oMathPara>
                          </a14:m>
                          <a:br>
                            <a:rPr lang="en-US" b="0" dirty="0"/>
                          </a:br>
                          <a:r>
                            <a:rPr lang="en-US" b="0" dirty="0"/>
                            <a:t>Heart </a:t>
                          </a:r>
                          <a:br>
                            <a:rPr lang="en-US" b="0" dirty="0"/>
                          </a:br>
                          <a:r>
                            <a:rPr lang="en-US" b="0" dirty="0"/>
                            <a:t>Disease?</a:t>
                          </a:r>
                        </a:p>
                      </a:txBody>
                      <a:tcPr/>
                    </a:tc>
                    <a:extLst>
                      <a:ext uri="{0D108BD9-81ED-4DB2-BD59-A6C34878D82A}">
                        <a16:rowId xmlns:a16="http://schemas.microsoft.com/office/drawing/2014/main" val="1972879359"/>
                      </a:ext>
                    </a:extLst>
                  </a:tr>
                  <a:tr h="370840">
                    <a:tc>
                      <a:txBody>
                        <a:bodyPr/>
                        <a:lstStyle/>
                        <a:p>
                          <a:r>
                            <a:rPr lang="en-US" b="0" dirty="0"/>
                            <a:t>Yes</a:t>
                          </a:r>
                        </a:p>
                      </a:txBody>
                      <a:tcPr/>
                    </a:tc>
                    <a:tc>
                      <a:txBody>
                        <a:bodyPr/>
                        <a:lstStyle/>
                        <a:p>
                          <a:r>
                            <a:rPr lang="en-US" b="0" dirty="0"/>
                            <a:t>Low</a:t>
                          </a:r>
                        </a:p>
                      </a:txBody>
                      <a:tcPr/>
                    </a:tc>
                    <a:tc>
                      <a:txBody>
                        <a:bodyPr/>
                        <a:lstStyle/>
                        <a:p>
                          <a:r>
                            <a:rPr lang="en-US" b="0" dirty="0"/>
                            <a:t>Normal</a:t>
                          </a:r>
                        </a:p>
                      </a:txBody>
                      <a:tcPr/>
                    </a:tc>
                    <a:tc>
                      <a:txBody>
                        <a:bodyPr/>
                        <a:lstStyle/>
                        <a:p>
                          <a:r>
                            <a:rPr lang="en-US" b="0" dirty="0"/>
                            <a:t>No</a:t>
                          </a:r>
                        </a:p>
                      </a:txBody>
                      <a:tcPr/>
                    </a:tc>
                    <a:extLst>
                      <a:ext uri="{0D108BD9-81ED-4DB2-BD59-A6C34878D82A}">
                        <a16:rowId xmlns:a16="http://schemas.microsoft.com/office/drawing/2014/main" val="2650378158"/>
                      </a:ext>
                    </a:extLst>
                  </a:tr>
                  <a:tr h="370840">
                    <a:tc>
                      <a:txBody>
                        <a:bodyPr/>
                        <a:lstStyle/>
                        <a:p>
                          <a:r>
                            <a:rPr lang="en-US" b="0"/>
                            <a:t>No</a:t>
                          </a:r>
                          <a:endParaRPr lang="en-US" b="0" dirty="0"/>
                        </a:p>
                      </a:txBody>
                      <a:tcPr/>
                    </a:tc>
                    <a:tc>
                      <a:txBody>
                        <a:bodyPr/>
                        <a:lstStyle/>
                        <a:p>
                          <a:r>
                            <a:rPr lang="en-US" b="0" dirty="0"/>
                            <a:t>Medium</a:t>
                          </a:r>
                        </a:p>
                      </a:txBody>
                      <a:tcPr/>
                    </a:tc>
                    <a:tc>
                      <a:txBody>
                        <a:bodyPr/>
                        <a:lstStyle/>
                        <a:p>
                          <a:r>
                            <a:rPr lang="en-US" b="0" dirty="0"/>
                            <a:t>Normal</a:t>
                          </a:r>
                        </a:p>
                      </a:txBody>
                      <a:tcPr/>
                    </a:tc>
                    <a:tc>
                      <a:txBody>
                        <a:bodyPr/>
                        <a:lstStyle/>
                        <a:p>
                          <a:r>
                            <a:rPr lang="en-US" b="0" dirty="0"/>
                            <a:t>No</a:t>
                          </a:r>
                        </a:p>
                      </a:txBody>
                      <a:tcPr/>
                    </a:tc>
                    <a:extLst>
                      <a:ext uri="{0D108BD9-81ED-4DB2-BD59-A6C34878D82A}">
                        <a16:rowId xmlns:a16="http://schemas.microsoft.com/office/drawing/2014/main" val="3133957648"/>
                      </a:ext>
                    </a:extLst>
                  </a:tr>
                  <a:tr h="370840">
                    <a:tc>
                      <a:txBody>
                        <a:bodyPr/>
                        <a:lstStyle/>
                        <a:p>
                          <a:r>
                            <a:rPr lang="en-US" b="0"/>
                            <a:t>No</a:t>
                          </a:r>
                          <a:endParaRPr lang="en-US" b="0" dirty="0"/>
                        </a:p>
                      </a:txBody>
                      <a:tcPr/>
                    </a:tc>
                    <a:tc>
                      <a:txBody>
                        <a:bodyPr/>
                        <a:lstStyle/>
                        <a:p>
                          <a:r>
                            <a:rPr lang="en-US" b="0" dirty="0"/>
                            <a:t>Low</a:t>
                          </a:r>
                        </a:p>
                      </a:txBody>
                      <a:tcPr/>
                    </a:tc>
                    <a:tc>
                      <a:txBody>
                        <a:bodyPr/>
                        <a:lstStyle/>
                        <a:p>
                          <a:r>
                            <a:rPr lang="en-US" b="0" dirty="0"/>
                            <a:t>Abnormal</a:t>
                          </a:r>
                        </a:p>
                      </a:txBody>
                      <a:tcPr/>
                    </a:tc>
                    <a:tc>
                      <a:txBody>
                        <a:bodyPr/>
                        <a:lstStyle/>
                        <a:p>
                          <a:r>
                            <a:rPr lang="en-US" b="0" dirty="0"/>
                            <a:t>Yes</a:t>
                          </a:r>
                        </a:p>
                      </a:txBody>
                      <a:tcPr/>
                    </a:tc>
                    <a:extLst>
                      <a:ext uri="{0D108BD9-81ED-4DB2-BD59-A6C34878D82A}">
                        <a16:rowId xmlns:a16="http://schemas.microsoft.com/office/drawing/2014/main" val="2335149944"/>
                      </a:ext>
                    </a:extLst>
                  </a:tr>
                  <a:tr h="370840">
                    <a:tc>
                      <a:txBody>
                        <a:bodyPr/>
                        <a:lstStyle/>
                        <a:p>
                          <a:r>
                            <a:rPr lang="en-US" b="0"/>
                            <a:t>Yes</a:t>
                          </a:r>
                          <a:endParaRPr lang="en-US" b="0" dirty="0"/>
                        </a:p>
                      </a:txBody>
                      <a:tcPr/>
                    </a:tc>
                    <a:tc>
                      <a:txBody>
                        <a:bodyPr/>
                        <a:lstStyle/>
                        <a:p>
                          <a:r>
                            <a:rPr lang="en-US" b="0" dirty="0"/>
                            <a:t>Medium</a:t>
                          </a:r>
                        </a:p>
                      </a:txBody>
                      <a:tcPr/>
                    </a:tc>
                    <a:tc>
                      <a:txBody>
                        <a:bodyPr/>
                        <a:lstStyle/>
                        <a:p>
                          <a:r>
                            <a:rPr lang="en-US" b="0" dirty="0"/>
                            <a:t>Normal</a:t>
                          </a:r>
                        </a:p>
                      </a:txBody>
                      <a:tcPr/>
                    </a:tc>
                    <a:tc>
                      <a:txBody>
                        <a:bodyPr/>
                        <a:lstStyle/>
                        <a:p>
                          <a:r>
                            <a:rPr lang="en-US" b="0" dirty="0"/>
                            <a:t>Yes</a:t>
                          </a:r>
                        </a:p>
                      </a:txBody>
                      <a:tcPr/>
                    </a:tc>
                    <a:extLst>
                      <a:ext uri="{0D108BD9-81ED-4DB2-BD59-A6C34878D82A}">
                        <a16:rowId xmlns:a16="http://schemas.microsoft.com/office/drawing/2014/main" val="566679213"/>
                      </a:ext>
                    </a:extLst>
                  </a:tr>
                  <a:tr h="370840">
                    <a:tc>
                      <a:txBody>
                        <a:bodyPr/>
                        <a:lstStyle/>
                        <a:p>
                          <a:r>
                            <a:rPr lang="en-US" b="0" dirty="0"/>
                            <a:t>Yes</a:t>
                          </a:r>
                        </a:p>
                      </a:txBody>
                      <a:tcPr/>
                    </a:tc>
                    <a:tc>
                      <a:txBody>
                        <a:bodyPr/>
                        <a:lstStyle/>
                        <a:p>
                          <a:r>
                            <a:rPr lang="en-US" b="0" dirty="0"/>
                            <a:t>High</a:t>
                          </a:r>
                        </a:p>
                      </a:txBody>
                      <a:tcPr/>
                    </a:tc>
                    <a:tc>
                      <a:txBody>
                        <a:bodyPr/>
                        <a:lstStyle/>
                        <a:p>
                          <a:r>
                            <a:rPr lang="en-US" b="0" dirty="0"/>
                            <a:t>Abnormal</a:t>
                          </a:r>
                        </a:p>
                      </a:txBody>
                      <a:tcPr/>
                    </a:tc>
                    <a:tc>
                      <a:txBody>
                        <a:bodyPr/>
                        <a:lstStyle/>
                        <a:p>
                          <a:r>
                            <a:rPr lang="en-US" b="0" dirty="0"/>
                            <a:t>Yes</a:t>
                          </a:r>
                        </a:p>
                      </a:txBody>
                      <a:tcPr/>
                    </a:tc>
                    <a:extLst>
                      <a:ext uri="{0D108BD9-81ED-4DB2-BD59-A6C34878D82A}">
                        <a16:rowId xmlns:a16="http://schemas.microsoft.com/office/drawing/2014/main" val="770182371"/>
                      </a:ext>
                    </a:extLst>
                  </a:tr>
                  <a:tr h="370840">
                    <a:tc>
                      <a:txBody>
                        <a:bodyPr/>
                        <a:lstStyle/>
                        <a:p>
                          <a:endParaRPr lang="en-US" b="0" dirty="0"/>
                        </a:p>
                      </a:txBody>
                      <a:tcPr>
                        <a:solidFill>
                          <a:schemeClr val="bg1"/>
                        </a:solidFill>
                      </a:tcPr>
                    </a:tc>
                    <a:tc>
                      <a:txBody>
                        <a:bodyPr/>
                        <a:lstStyle/>
                        <a:p>
                          <a:endParaRPr lang="en-US" b="0" dirty="0"/>
                        </a:p>
                      </a:txBody>
                      <a:tcPr>
                        <a:solidFill>
                          <a:schemeClr val="bg1"/>
                        </a:solidFill>
                      </a:tcPr>
                    </a:tc>
                    <a:tc>
                      <a:txBody>
                        <a:bodyPr/>
                        <a:lstStyle/>
                        <a:p>
                          <a:endParaRPr lang="en-US" b="0" dirty="0"/>
                        </a:p>
                      </a:txBody>
                      <a:tcPr>
                        <a:solidFill>
                          <a:schemeClr val="bg1"/>
                        </a:solidFill>
                      </a:tcPr>
                    </a:tc>
                    <a:tc>
                      <a:txBody>
                        <a:bodyPr/>
                        <a:lstStyle/>
                        <a:p>
                          <a:endParaRPr lang="en-US" b="0" dirty="0"/>
                        </a:p>
                      </a:txBody>
                      <a:tcPr>
                        <a:solidFill>
                          <a:schemeClr val="bg1"/>
                        </a:solidFill>
                      </a:tcPr>
                    </a:tc>
                    <a:extLst>
                      <a:ext uri="{0D108BD9-81ED-4DB2-BD59-A6C34878D82A}">
                        <a16:rowId xmlns:a16="http://schemas.microsoft.com/office/drawing/2014/main" val="4177591522"/>
                      </a:ext>
                    </a:extLst>
                  </a:tr>
                  <a:tr h="370840">
                    <a:tc>
                      <a:txBody>
                        <a:bodyPr/>
                        <a:lstStyle/>
                        <a:p>
                          <a:r>
                            <a:rPr lang="en-US" b="0" dirty="0"/>
                            <a:t>No</a:t>
                          </a:r>
                        </a:p>
                      </a:txBody>
                      <a:tcPr/>
                    </a:tc>
                    <a:tc>
                      <a:txBody>
                        <a:bodyPr/>
                        <a:lstStyle/>
                        <a:p>
                          <a:r>
                            <a:rPr lang="en-US" b="0" dirty="0"/>
                            <a:t>High</a:t>
                          </a:r>
                        </a:p>
                      </a:txBody>
                      <a:tcPr/>
                    </a:tc>
                    <a:tc>
                      <a:txBody>
                        <a:bodyPr/>
                        <a:lstStyle/>
                        <a:p>
                          <a:r>
                            <a:rPr lang="en-US" b="0" dirty="0"/>
                            <a:t>Normal</a:t>
                          </a:r>
                        </a:p>
                      </a:txBody>
                      <a:tcPr/>
                    </a:tc>
                    <a:tc>
                      <a:txBody>
                        <a:bodyPr/>
                        <a:lstStyle/>
                        <a:p>
                          <a:r>
                            <a:rPr lang="en-US" b="0" dirty="0"/>
                            <a:t>No</a:t>
                          </a:r>
                        </a:p>
                      </a:txBody>
                      <a:tcPr/>
                    </a:tc>
                    <a:extLst>
                      <a:ext uri="{0D108BD9-81ED-4DB2-BD59-A6C34878D82A}">
                        <a16:rowId xmlns:a16="http://schemas.microsoft.com/office/drawing/2014/main" val="2444810019"/>
                      </a:ext>
                    </a:extLst>
                  </a:tr>
                </a:tbl>
              </a:graphicData>
            </a:graphic>
          </p:graphicFrame>
        </mc:Choice>
        <mc:Fallback xmlns="">
          <p:graphicFrame>
            <p:nvGraphicFramePr>
              <p:cNvPr id="18" name="Table 17">
                <a:extLst>
                  <a:ext uri="{FF2B5EF4-FFF2-40B4-BE49-F238E27FC236}">
                    <a16:creationId xmlns:a16="http://schemas.microsoft.com/office/drawing/2014/main" id="{8EC02839-0BA2-7238-1893-E0117DBA652F}"/>
                  </a:ext>
                </a:extLst>
              </p:cNvPr>
              <p:cNvGraphicFramePr>
                <a:graphicFrameLocks noGrp="1"/>
              </p:cNvGraphicFramePr>
              <p:nvPr/>
            </p:nvGraphicFramePr>
            <p:xfrm>
              <a:off x="2242797" y="2014220"/>
              <a:ext cx="4913313" cy="3510280"/>
            </p:xfrm>
            <a:graphic>
              <a:graphicData uri="http://schemas.openxmlformats.org/drawingml/2006/table">
                <a:tbl>
                  <a:tblPr firstRow="1" bandRow="1">
                    <a:tableStyleId>{5C22544A-7EE6-4342-B048-85BDC9FD1C3A}</a:tableStyleId>
                  </a:tblPr>
                  <a:tblGrid>
                    <a:gridCol w="913130">
                      <a:extLst>
                        <a:ext uri="{9D8B030D-6E8A-4147-A177-3AD203B41FA5}">
                          <a16:colId xmlns:a16="http://schemas.microsoft.com/office/drawing/2014/main" val="1903493134"/>
                        </a:ext>
                      </a:extLst>
                    </a:gridCol>
                    <a:gridCol w="1584960">
                      <a:extLst>
                        <a:ext uri="{9D8B030D-6E8A-4147-A177-3AD203B41FA5}">
                          <a16:colId xmlns:a16="http://schemas.microsoft.com/office/drawing/2014/main" val="3781185724"/>
                        </a:ext>
                      </a:extLst>
                    </a:gridCol>
                    <a:gridCol w="1357630">
                      <a:extLst>
                        <a:ext uri="{9D8B030D-6E8A-4147-A177-3AD203B41FA5}">
                          <a16:colId xmlns:a16="http://schemas.microsoft.com/office/drawing/2014/main" val="396712265"/>
                        </a:ext>
                      </a:extLst>
                    </a:gridCol>
                    <a:gridCol w="1057593">
                      <a:extLst>
                        <a:ext uri="{9D8B030D-6E8A-4147-A177-3AD203B41FA5}">
                          <a16:colId xmlns:a16="http://schemas.microsoft.com/office/drawing/2014/main" val="2690749147"/>
                        </a:ext>
                      </a:extLst>
                    </a:gridCol>
                  </a:tblGrid>
                  <a:tr h="914400">
                    <a:tc>
                      <a:txBody>
                        <a:bodyPr/>
                        <a:lstStyle/>
                        <a:p>
                          <a:endParaRPr lang="en-US"/>
                        </a:p>
                      </a:txBody>
                      <a:tcPr>
                        <a:blipFill>
                          <a:blip r:embed="rId3"/>
                          <a:stretch>
                            <a:fillRect l="-1389" t="-1389" r="-441667" b="-295833"/>
                          </a:stretch>
                        </a:blipFill>
                      </a:tcPr>
                    </a:tc>
                    <a:tc>
                      <a:txBody>
                        <a:bodyPr/>
                        <a:lstStyle/>
                        <a:p>
                          <a:endParaRPr lang="en-US"/>
                        </a:p>
                      </a:txBody>
                      <a:tcPr>
                        <a:blipFill>
                          <a:blip r:embed="rId3"/>
                          <a:stretch>
                            <a:fillRect l="-58400" t="-1389" r="-154400" b="-295833"/>
                          </a:stretch>
                        </a:blipFill>
                      </a:tcPr>
                    </a:tc>
                    <a:tc>
                      <a:txBody>
                        <a:bodyPr/>
                        <a:lstStyle/>
                        <a:p>
                          <a:endParaRPr lang="en-US"/>
                        </a:p>
                      </a:txBody>
                      <a:tcPr>
                        <a:blipFill>
                          <a:blip r:embed="rId3"/>
                          <a:stretch>
                            <a:fillRect l="-185047" t="-1389" r="-80374" b="-295833"/>
                          </a:stretch>
                        </a:blipFill>
                      </a:tcPr>
                    </a:tc>
                    <a:tc>
                      <a:txBody>
                        <a:bodyPr/>
                        <a:lstStyle/>
                        <a:p>
                          <a:endParaRPr lang="en-US"/>
                        </a:p>
                      </a:txBody>
                      <a:tcPr>
                        <a:blipFill>
                          <a:blip r:embed="rId3"/>
                          <a:stretch>
                            <a:fillRect l="-363095" t="-1389" r="-2381" b="-295833"/>
                          </a:stretch>
                        </a:blipFill>
                      </a:tcPr>
                    </a:tc>
                    <a:extLst>
                      <a:ext uri="{0D108BD9-81ED-4DB2-BD59-A6C34878D82A}">
                        <a16:rowId xmlns:a16="http://schemas.microsoft.com/office/drawing/2014/main" val="1972879359"/>
                      </a:ext>
                    </a:extLst>
                  </a:tr>
                  <a:tr h="370840">
                    <a:tc>
                      <a:txBody>
                        <a:bodyPr/>
                        <a:lstStyle/>
                        <a:p>
                          <a:r>
                            <a:rPr lang="en-US" b="0" dirty="0"/>
                            <a:t>Yes</a:t>
                          </a:r>
                        </a:p>
                      </a:txBody>
                      <a:tcPr/>
                    </a:tc>
                    <a:tc>
                      <a:txBody>
                        <a:bodyPr/>
                        <a:lstStyle/>
                        <a:p>
                          <a:r>
                            <a:rPr lang="en-US" b="0" dirty="0"/>
                            <a:t>Low</a:t>
                          </a:r>
                        </a:p>
                      </a:txBody>
                      <a:tcPr/>
                    </a:tc>
                    <a:tc>
                      <a:txBody>
                        <a:bodyPr/>
                        <a:lstStyle/>
                        <a:p>
                          <a:r>
                            <a:rPr lang="en-US" b="0" dirty="0"/>
                            <a:t>Normal</a:t>
                          </a:r>
                        </a:p>
                      </a:txBody>
                      <a:tcPr/>
                    </a:tc>
                    <a:tc>
                      <a:txBody>
                        <a:bodyPr/>
                        <a:lstStyle/>
                        <a:p>
                          <a:r>
                            <a:rPr lang="en-US" b="0" dirty="0"/>
                            <a:t>No</a:t>
                          </a:r>
                        </a:p>
                      </a:txBody>
                      <a:tcPr/>
                    </a:tc>
                    <a:extLst>
                      <a:ext uri="{0D108BD9-81ED-4DB2-BD59-A6C34878D82A}">
                        <a16:rowId xmlns:a16="http://schemas.microsoft.com/office/drawing/2014/main" val="2650378158"/>
                      </a:ext>
                    </a:extLst>
                  </a:tr>
                  <a:tr h="370840">
                    <a:tc>
                      <a:txBody>
                        <a:bodyPr/>
                        <a:lstStyle/>
                        <a:p>
                          <a:r>
                            <a:rPr lang="en-US" b="0"/>
                            <a:t>No</a:t>
                          </a:r>
                          <a:endParaRPr lang="en-US" b="0" dirty="0"/>
                        </a:p>
                      </a:txBody>
                      <a:tcPr/>
                    </a:tc>
                    <a:tc>
                      <a:txBody>
                        <a:bodyPr/>
                        <a:lstStyle/>
                        <a:p>
                          <a:r>
                            <a:rPr lang="en-US" b="0" dirty="0"/>
                            <a:t>Medium</a:t>
                          </a:r>
                        </a:p>
                      </a:txBody>
                      <a:tcPr/>
                    </a:tc>
                    <a:tc>
                      <a:txBody>
                        <a:bodyPr/>
                        <a:lstStyle/>
                        <a:p>
                          <a:r>
                            <a:rPr lang="en-US" b="0" dirty="0"/>
                            <a:t>Normal</a:t>
                          </a:r>
                        </a:p>
                      </a:txBody>
                      <a:tcPr/>
                    </a:tc>
                    <a:tc>
                      <a:txBody>
                        <a:bodyPr/>
                        <a:lstStyle/>
                        <a:p>
                          <a:r>
                            <a:rPr lang="en-US" b="0" dirty="0"/>
                            <a:t>No</a:t>
                          </a:r>
                        </a:p>
                      </a:txBody>
                      <a:tcPr/>
                    </a:tc>
                    <a:extLst>
                      <a:ext uri="{0D108BD9-81ED-4DB2-BD59-A6C34878D82A}">
                        <a16:rowId xmlns:a16="http://schemas.microsoft.com/office/drawing/2014/main" val="3133957648"/>
                      </a:ext>
                    </a:extLst>
                  </a:tr>
                  <a:tr h="370840">
                    <a:tc>
                      <a:txBody>
                        <a:bodyPr/>
                        <a:lstStyle/>
                        <a:p>
                          <a:r>
                            <a:rPr lang="en-US" b="0"/>
                            <a:t>No</a:t>
                          </a:r>
                          <a:endParaRPr lang="en-US" b="0" dirty="0"/>
                        </a:p>
                      </a:txBody>
                      <a:tcPr/>
                    </a:tc>
                    <a:tc>
                      <a:txBody>
                        <a:bodyPr/>
                        <a:lstStyle/>
                        <a:p>
                          <a:r>
                            <a:rPr lang="en-US" b="0" dirty="0"/>
                            <a:t>Low</a:t>
                          </a:r>
                        </a:p>
                      </a:txBody>
                      <a:tcPr/>
                    </a:tc>
                    <a:tc>
                      <a:txBody>
                        <a:bodyPr/>
                        <a:lstStyle/>
                        <a:p>
                          <a:r>
                            <a:rPr lang="en-US" b="0" dirty="0"/>
                            <a:t>Abnormal</a:t>
                          </a:r>
                        </a:p>
                      </a:txBody>
                      <a:tcPr/>
                    </a:tc>
                    <a:tc>
                      <a:txBody>
                        <a:bodyPr/>
                        <a:lstStyle/>
                        <a:p>
                          <a:r>
                            <a:rPr lang="en-US" b="0" dirty="0"/>
                            <a:t>Yes</a:t>
                          </a:r>
                        </a:p>
                      </a:txBody>
                      <a:tcPr/>
                    </a:tc>
                    <a:extLst>
                      <a:ext uri="{0D108BD9-81ED-4DB2-BD59-A6C34878D82A}">
                        <a16:rowId xmlns:a16="http://schemas.microsoft.com/office/drawing/2014/main" val="2335149944"/>
                      </a:ext>
                    </a:extLst>
                  </a:tr>
                  <a:tr h="370840">
                    <a:tc>
                      <a:txBody>
                        <a:bodyPr/>
                        <a:lstStyle/>
                        <a:p>
                          <a:r>
                            <a:rPr lang="en-US" b="0"/>
                            <a:t>Yes</a:t>
                          </a:r>
                          <a:endParaRPr lang="en-US" b="0" dirty="0"/>
                        </a:p>
                      </a:txBody>
                      <a:tcPr/>
                    </a:tc>
                    <a:tc>
                      <a:txBody>
                        <a:bodyPr/>
                        <a:lstStyle/>
                        <a:p>
                          <a:r>
                            <a:rPr lang="en-US" b="0" dirty="0"/>
                            <a:t>Medium</a:t>
                          </a:r>
                        </a:p>
                      </a:txBody>
                      <a:tcPr/>
                    </a:tc>
                    <a:tc>
                      <a:txBody>
                        <a:bodyPr/>
                        <a:lstStyle/>
                        <a:p>
                          <a:r>
                            <a:rPr lang="en-US" b="0" dirty="0"/>
                            <a:t>Normal</a:t>
                          </a:r>
                        </a:p>
                      </a:txBody>
                      <a:tcPr/>
                    </a:tc>
                    <a:tc>
                      <a:txBody>
                        <a:bodyPr/>
                        <a:lstStyle/>
                        <a:p>
                          <a:r>
                            <a:rPr lang="en-US" b="0" dirty="0"/>
                            <a:t>Yes</a:t>
                          </a:r>
                        </a:p>
                      </a:txBody>
                      <a:tcPr/>
                    </a:tc>
                    <a:extLst>
                      <a:ext uri="{0D108BD9-81ED-4DB2-BD59-A6C34878D82A}">
                        <a16:rowId xmlns:a16="http://schemas.microsoft.com/office/drawing/2014/main" val="566679213"/>
                      </a:ext>
                    </a:extLst>
                  </a:tr>
                  <a:tr h="370840">
                    <a:tc>
                      <a:txBody>
                        <a:bodyPr/>
                        <a:lstStyle/>
                        <a:p>
                          <a:r>
                            <a:rPr lang="en-US" b="0" dirty="0"/>
                            <a:t>Yes</a:t>
                          </a:r>
                        </a:p>
                      </a:txBody>
                      <a:tcPr/>
                    </a:tc>
                    <a:tc>
                      <a:txBody>
                        <a:bodyPr/>
                        <a:lstStyle/>
                        <a:p>
                          <a:r>
                            <a:rPr lang="en-US" b="0" dirty="0"/>
                            <a:t>High</a:t>
                          </a:r>
                        </a:p>
                      </a:txBody>
                      <a:tcPr/>
                    </a:tc>
                    <a:tc>
                      <a:txBody>
                        <a:bodyPr/>
                        <a:lstStyle/>
                        <a:p>
                          <a:r>
                            <a:rPr lang="en-US" b="0" dirty="0"/>
                            <a:t>Abnormal</a:t>
                          </a:r>
                        </a:p>
                      </a:txBody>
                      <a:tcPr/>
                    </a:tc>
                    <a:tc>
                      <a:txBody>
                        <a:bodyPr/>
                        <a:lstStyle/>
                        <a:p>
                          <a:r>
                            <a:rPr lang="en-US" b="0" dirty="0"/>
                            <a:t>Yes</a:t>
                          </a:r>
                        </a:p>
                      </a:txBody>
                      <a:tcPr/>
                    </a:tc>
                    <a:extLst>
                      <a:ext uri="{0D108BD9-81ED-4DB2-BD59-A6C34878D82A}">
                        <a16:rowId xmlns:a16="http://schemas.microsoft.com/office/drawing/2014/main" val="770182371"/>
                      </a:ext>
                    </a:extLst>
                  </a:tr>
                  <a:tr h="370840">
                    <a:tc>
                      <a:txBody>
                        <a:bodyPr/>
                        <a:lstStyle/>
                        <a:p>
                          <a:endParaRPr lang="en-US" b="0" dirty="0"/>
                        </a:p>
                      </a:txBody>
                      <a:tcPr>
                        <a:solidFill>
                          <a:schemeClr val="bg1"/>
                        </a:solidFill>
                      </a:tcPr>
                    </a:tc>
                    <a:tc>
                      <a:txBody>
                        <a:bodyPr/>
                        <a:lstStyle/>
                        <a:p>
                          <a:endParaRPr lang="en-US" b="0" dirty="0"/>
                        </a:p>
                      </a:txBody>
                      <a:tcPr>
                        <a:solidFill>
                          <a:schemeClr val="bg1"/>
                        </a:solidFill>
                      </a:tcPr>
                    </a:tc>
                    <a:tc>
                      <a:txBody>
                        <a:bodyPr/>
                        <a:lstStyle/>
                        <a:p>
                          <a:endParaRPr lang="en-US" b="0" dirty="0"/>
                        </a:p>
                      </a:txBody>
                      <a:tcPr>
                        <a:solidFill>
                          <a:schemeClr val="bg1"/>
                        </a:solidFill>
                      </a:tcPr>
                    </a:tc>
                    <a:tc>
                      <a:txBody>
                        <a:bodyPr/>
                        <a:lstStyle/>
                        <a:p>
                          <a:endParaRPr lang="en-US" b="0" dirty="0"/>
                        </a:p>
                      </a:txBody>
                      <a:tcPr>
                        <a:solidFill>
                          <a:schemeClr val="bg1"/>
                        </a:solidFill>
                      </a:tcPr>
                    </a:tc>
                    <a:extLst>
                      <a:ext uri="{0D108BD9-81ED-4DB2-BD59-A6C34878D82A}">
                        <a16:rowId xmlns:a16="http://schemas.microsoft.com/office/drawing/2014/main" val="4177591522"/>
                      </a:ext>
                    </a:extLst>
                  </a:tr>
                  <a:tr h="370840">
                    <a:tc>
                      <a:txBody>
                        <a:bodyPr/>
                        <a:lstStyle/>
                        <a:p>
                          <a:r>
                            <a:rPr lang="en-US" b="0" dirty="0"/>
                            <a:t>No</a:t>
                          </a:r>
                        </a:p>
                      </a:txBody>
                      <a:tcPr/>
                    </a:tc>
                    <a:tc>
                      <a:txBody>
                        <a:bodyPr/>
                        <a:lstStyle/>
                        <a:p>
                          <a:r>
                            <a:rPr lang="en-US" b="0" dirty="0"/>
                            <a:t>High</a:t>
                          </a:r>
                        </a:p>
                      </a:txBody>
                      <a:tcPr/>
                    </a:tc>
                    <a:tc>
                      <a:txBody>
                        <a:bodyPr/>
                        <a:lstStyle/>
                        <a:p>
                          <a:r>
                            <a:rPr lang="en-US" b="0" dirty="0"/>
                            <a:t>Normal</a:t>
                          </a:r>
                        </a:p>
                      </a:txBody>
                      <a:tcPr/>
                    </a:tc>
                    <a:tc>
                      <a:txBody>
                        <a:bodyPr/>
                        <a:lstStyle/>
                        <a:p>
                          <a:r>
                            <a:rPr lang="en-US" b="0" dirty="0"/>
                            <a:t>No</a:t>
                          </a:r>
                        </a:p>
                      </a:txBody>
                      <a:tcPr/>
                    </a:tc>
                    <a:extLst>
                      <a:ext uri="{0D108BD9-81ED-4DB2-BD59-A6C34878D82A}">
                        <a16:rowId xmlns:a16="http://schemas.microsoft.com/office/drawing/2014/main" val="2444810019"/>
                      </a:ext>
                    </a:extLst>
                  </a:tr>
                </a:tbl>
              </a:graphicData>
            </a:graphic>
          </p:graphicFrame>
        </mc:Fallback>
      </mc:AlternateContent>
      <mc:AlternateContent xmlns:mc="http://schemas.openxmlformats.org/markup-compatibility/2006" xmlns:a14="http://schemas.microsoft.com/office/drawing/2010/main">
        <mc:Choice Requires="a14">
          <p:sp>
            <p:nvSpPr>
              <p:cNvPr id="35" name="Rounded Rectangle 34">
                <a:extLst>
                  <a:ext uri="{FF2B5EF4-FFF2-40B4-BE49-F238E27FC236}">
                    <a16:creationId xmlns:a16="http://schemas.microsoft.com/office/drawing/2014/main" id="{72BA8B35-5C11-1833-4F9F-6B6535A198A5}"/>
                  </a:ext>
                </a:extLst>
              </p:cNvPr>
              <p:cNvSpPr/>
              <p:nvPr/>
            </p:nvSpPr>
            <p:spPr>
              <a:xfrm>
                <a:off x="8192703" y="1003494"/>
                <a:ext cx="914400" cy="548640"/>
              </a:xfrm>
              <a:prstGeom prst="roundRect">
                <a:avLst/>
              </a:prstGeom>
              <a:ln w="25400">
                <a:solidFill>
                  <a:schemeClr val="accent1">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smtClean="0">
                              <a:solidFill>
                                <a:schemeClr val="accent1">
                                  <a:lumMod val="75000"/>
                                </a:schemeClr>
                              </a:solidFill>
                              <a:latin typeface="Cambria Math" panose="02040503050406030204" pitchFamily="18" charset="0"/>
                            </a:rPr>
                          </m:ctrlPr>
                        </m:sSubPr>
                        <m:e>
                          <m:r>
                            <a:rPr lang="en-US" b="0" i="1" smtClean="0">
                              <a:solidFill>
                                <a:schemeClr val="accent1">
                                  <a:lumMod val="75000"/>
                                </a:schemeClr>
                              </a:solidFill>
                              <a:latin typeface="Cambria Math" panose="02040503050406030204" pitchFamily="18" charset="0"/>
                            </a:rPr>
                            <m:t>𝑥</m:t>
                          </m:r>
                        </m:e>
                        <m:sub>
                          <m:r>
                            <a:rPr lang="en-US" b="0" i="1" smtClean="0">
                              <a:solidFill>
                                <a:schemeClr val="accent1">
                                  <a:lumMod val="75000"/>
                                </a:schemeClr>
                              </a:solidFill>
                              <a:latin typeface="Cambria Math" panose="02040503050406030204" pitchFamily="18" charset="0"/>
                            </a:rPr>
                            <m:t>3</m:t>
                          </m:r>
                        </m:sub>
                      </m:sSub>
                    </m:oMath>
                  </m:oMathPara>
                </a14:m>
                <a:endParaRPr lang="en-US" dirty="0"/>
              </a:p>
            </p:txBody>
          </p:sp>
        </mc:Choice>
        <mc:Fallback xmlns="">
          <p:sp>
            <p:nvSpPr>
              <p:cNvPr id="35" name="Rounded Rectangle 34">
                <a:extLst>
                  <a:ext uri="{FF2B5EF4-FFF2-40B4-BE49-F238E27FC236}">
                    <a16:creationId xmlns:a16="http://schemas.microsoft.com/office/drawing/2014/main" id="{72BA8B35-5C11-1833-4F9F-6B6535A198A5}"/>
                  </a:ext>
                </a:extLst>
              </p:cNvPr>
              <p:cNvSpPr>
                <a:spLocks noRot="1" noChangeAspect="1" noMove="1" noResize="1" noEditPoints="1" noAdjustHandles="1" noChangeArrowheads="1" noChangeShapeType="1" noTextEdit="1"/>
              </p:cNvSpPr>
              <p:nvPr/>
            </p:nvSpPr>
            <p:spPr>
              <a:xfrm>
                <a:off x="8192703" y="1003494"/>
                <a:ext cx="914400" cy="548640"/>
              </a:xfrm>
              <a:prstGeom prst="roundRect">
                <a:avLst/>
              </a:prstGeom>
              <a:blipFill>
                <a:blip r:embed="rId4"/>
                <a:stretch>
                  <a:fillRect/>
                </a:stretch>
              </a:blipFill>
              <a:ln w="25400">
                <a:solidFill>
                  <a:schemeClr val="accent1">
                    <a:lumMod val="75000"/>
                  </a:schemeClr>
                </a:solidFill>
              </a:ln>
            </p:spPr>
            <p:txBody>
              <a:bodyPr/>
              <a:lstStyle/>
              <a:p>
                <a:r>
                  <a:rPr lang="en-US">
                    <a:noFill/>
                  </a:rPr>
                  <a:t> </a:t>
                </a:r>
              </a:p>
            </p:txBody>
          </p:sp>
        </mc:Fallback>
      </mc:AlternateContent>
      <p:sp>
        <p:nvSpPr>
          <p:cNvPr id="36" name="Oval 35">
            <a:extLst>
              <a:ext uri="{FF2B5EF4-FFF2-40B4-BE49-F238E27FC236}">
                <a16:creationId xmlns:a16="http://schemas.microsoft.com/office/drawing/2014/main" id="{44B2B736-3EB5-5148-73AC-45FC655E7A3A}"/>
              </a:ext>
            </a:extLst>
          </p:cNvPr>
          <p:cNvSpPr/>
          <p:nvPr/>
        </p:nvSpPr>
        <p:spPr>
          <a:xfrm>
            <a:off x="7510166" y="2017647"/>
            <a:ext cx="1005840" cy="735479"/>
          </a:xfrm>
          <a:prstGeom prst="ellipse">
            <a:avLst/>
          </a:prstGeom>
          <a:noFill/>
          <a:ln w="254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65000"/>
                    <a:lumOff val="35000"/>
                  </a:schemeClr>
                </a:solidFill>
                <a:latin typeface="Calibri" panose="020F0502020204030204" pitchFamily="34" charset="0"/>
                <a:cs typeface="Calibri" panose="020F0502020204030204" pitchFamily="34" charset="0"/>
              </a:rPr>
              <a:t>“Yes”</a:t>
            </a:r>
          </a:p>
        </p:txBody>
      </p:sp>
      <p:cxnSp>
        <p:nvCxnSpPr>
          <p:cNvPr id="38" name="Straight Arrow Connector 37">
            <a:extLst>
              <a:ext uri="{FF2B5EF4-FFF2-40B4-BE49-F238E27FC236}">
                <a16:creationId xmlns:a16="http://schemas.microsoft.com/office/drawing/2014/main" id="{39092BBA-4FD6-5814-2138-16BB2D69FCEB}"/>
              </a:ext>
            </a:extLst>
          </p:cNvPr>
          <p:cNvCxnSpPr>
            <a:cxnSpLocks/>
            <a:stCxn id="35" idx="2"/>
            <a:endCxn id="36" idx="0"/>
          </p:cNvCxnSpPr>
          <p:nvPr/>
        </p:nvCxnSpPr>
        <p:spPr>
          <a:xfrm flipH="1">
            <a:off x="8013086" y="1552134"/>
            <a:ext cx="636817" cy="465513"/>
          </a:xfrm>
          <a:prstGeom prst="straightConnector1">
            <a:avLst/>
          </a:prstGeom>
          <a:ln w="25400">
            <a:solidFill>
              <a:schemeClr val="accent6">
                <a:lumMod val="75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1765A316-E066-7B58-24B0-0E2429124165}"/>
              </a:ext>
            </a:extLst>
          </p:cNvPr>
          <p:cNvCxnSpPr>
            <a:cxnSpLocks/>
            <a:stCxn id="35" idx="2"/>
          </p:cNvCxnSpPr>
          <p:nvPr/>
        </p:nvCxnSpPr>
        <p:spPr>
          <a:xfrm>
            <a:off x="8649903" y="1552134"/>
            <a:ext cx="627206" cy="462086"/>
          </a:xfrm>
          <a:prstGeom prst="straightConnector1">
            <a:avLst/>
          </a:prstGeom>
          <a:ln w="25400">
            <a:solidFill>
              <a:schemeClr val="accent1">
                <a:lumMod val="75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B5967542-9576-84F8-391D-4830B2F7B2F6}"/>
              </a:ext>
            </a:extLst>
          </p:cNvPr>
          <p:cNvSpPr txBox="1"/>
          <p:nvPr/>
        </p:nvSpPr>
        <p:spPr>
          <a:xfrm>
            <a:off x="7118028" y="1546691"/>
            <a:ext cx="1297619" cy="369332"/>
          </a:xfrm>
          <a:prstGeom prst="rect">
            <a:avLst/>
          </a:prstGeom>
          <a:noFill/>
          <a:ln>
            <a:noFill/>
          </a:ln>
        </p:spPr>
        <p:txBody>
          <a:bodyPr wrap="square" rtlCol="0" anchor="ctr">
            <a:spAutoFit/>
          </a:bodyPr>
          <a:lstStyle/>
          <a:p>
            <a:pPr algn="ctr"/>
            <a:r>
              <a:rPr lang="en-US" dirty="0">
                <a:solidFill>
                  <a:schemeClr val="tx1">
                    <a:lumMod val="65000"/>
                    <a:lumOff val="35000"/>
                  </a:schemeClr>
                </a:solidFill>
                <a:latin typeface="Calibri" panose="020F0502020204030204" pitchFamily="34" charset="0"/>
                <a:cs typeface="Calibri" panose="020F0502020204030204" pitchFamily="34" charset="0"/>
              </a:rPr>
              <a:t>“Abnormal”</a:t>
            </a:r>
          </a:p>
        </p:txBody>
      </p:sp>
      <p:sp>
        <p:nvSpPr>
          <p:cNvPr id="41" name="TextBox 40">
            <a:extLst>
              <a:ext uri="{FF2B5EF4-FFF2-40B4-BE49-F238E27FC236}">
                <a16:creationId xmlns:a16="http://schemas.microsoft.com/office/drawing/2014/main" id="{63D767A0-BEEB-52E9-BC58-A7D33F1297CE}"/>
              </a:ext>
            </a:extLst>
          </p:cNvPr>
          <p:cNvSpPr txBox="1"/>
          <p:nvPr/>
        </p:nvSpPr>
        <p:spPr>
          <a:xfrm>
            <a:off x="8872329" y="1539160"/>
            <a:ext cx="1101784" cy="369332"/>
          </a:xfrm>
          <a:prstGeom prst="rect">
            <a:avLst/>
          </a:prstGeom>
          <a:noFill/>
        </p:spPr>
        <p:txBody>
          <a:bodyPr wrap="square" rtlCol="0" anchor="ctr">
            <a:spAutoFit/>
          </a:bodyPr>
          <a:lstStyle/>
          <a:p>
            <a:pPr algn="ctr"/>
            <a:r>
              <a:rPr lang="en-US" dirty="0">
                <a:solidFill>
                  <a:schemeClr val="tx1">
                    <a:lumMod val="65000"/>
                    <a:lumOff val="35000"/>
                  </a:schemeClr>
                </a:solidFill>
                <a:latin typeface="Calibri" panose="020F0502020204030204" pitchFamily="34" charset="0"/>
                <a:cs typeface="Calibri" panose="020F0502020204030204" pitchFamily="34" charset="0"/>
              </a:rPr>
              <a:t>“Normal”</a:t>
            </a:r>
          </a:p>
        </p:txBody>
      </p:sp>
      <mc:AlternateContent xmlns:mc="http://schemas.openxmlformats.org/markup-compatibility/2006" xmlns:a14="http://schemas.microsoft.com/office/drawing/2010/main">
        <mc:Choice Requires="a14">
          <p:sp>
            <p:nvSpPr>
              <p:cNvPr id="13" name="Rounded Rectangle 12">
                <a:extLst>
                  <a:ext uri="{FF2B5EF4-FFF2-40B4-BE49-F238E27FC236}">
                    <a16:creationId xmlns:a16="http://schemas.microsoft.com/office/drawing/2014/main" id="{27A8528A-020B-FDB2-EB89-E76F93052576}"/>
                  </a:ext>
                </a:extLst>
              </p:cNvPr>
              <p:cNvSpPr/>
              <p:nvPr/>
            </p:nvSpPr>
            <p:spPr>
              <a:xfrm>
                <a:off x="8819909" y="2014220"/>
                <a:ext cx="914400" cy="548640"/>
              </a:xfrm>
              <a:prstGeom prst="roundRect">
                <a:avLst/>
              </a:prstGeom>
              <a:ln w="25400">
                <a:solidFill>
                  <a:schemeClr val="accent1">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smtClean="0">
                              <a:solidFill>
                                <a:schemeClr val="accent1">
                                  <a:lumMod val="75000"/>
                                </a:schemeClr>
                              </a:solidFill>
                              <a:latin typeface="Cambria Math" panose="02040503050406030204" pitchFamily="18" charset="0"/>
                            </a:rPr>
                          </m:ctrlPr>
                        </m:sSubPr>
                        <m:e>
                          <m:r>
                            <a:rPr lang="en-US" b="0" i="1" smtClean="0">
                              <a:solidFill>
                                <a:schemeClr val="accent1">
                                  <a:lumMod val="75000"/>
                                </a:schemeClr>
                              </a:solidFill>
                              <a:latin typeface="Cambria Math" panose="02040503050406030204" pitchFamily="18" charset="0"/>
                            </a:rPr>
                            <m:t>𝑥</m:t>
                          </m:r>
                        </m:e>
                        <m:sub>
                          <m:r>
                            <a:rPr lang="en-US" b="0" i="1" smtClean="0">
                              <a:solidFill>
                                <a:schemeClr val="accent1">
                                  <a:lumMod val="75000"/>
                                </a:schemeClr>
                              </a:solidFill>
                              <a:latin typeface="Cambria Math" panose="02040503050406030204" pitchFamily="18" charset="0"/>
                            </a:rPr>
                            <m:t>1</m:t>
                          </m:r>
                        </m:sub>
                      </m:sSub>
                    </m:oMath>
                  </m:oMathPara>
                </a14:m>
                <a:endParaRPr lang="en-US" dirty="0">
                  <a:solidFill>
                    <a:schemeClr val="accent1">
                      <a:lumMod val="75000"/>
                    </a:schemeClr>
                  </a:solidFill>
                </a:endParaRPr>
              </a:p>
            </p:txBody>
          </p:sp>
        </mc:Choice>
        <mc:Fallback xmlns="">
          <p:sp>
            <p:nvSpPr>
              <p:cNvPr id="13" name="Rounded Rectangle 12">
                <a:extLst>
                  <a:ext uri="{FF2B5EF4-FFF2-40B4-BE49-F238E27FC236}">
                    <a16:creationId xmlns:a16="http://schemas.microsoft.com/office/drawing/2014/main" id="{27A8528A-020B-FDB2-EB89-E76F93052576}"/>
                  </a:ext>
                </a:extLst>
              </p:cNvPr>
              <p:cNvSpPr>
                <a:spLocks noRot="1" noChangeAspect="1" noMove="1" noResize="1" noEditPoints="1" noAdjustHandles="1" noChangeArrowheads="1" noChangeShapeType="1" noTextEdit="1"/>
              </p:cNvSpPr>
              <p:nvPr/>
            </p:nvSpPr>
            <p:spPr>
              <a:xfrm>
                <a:off x="8819909" y="2014220"/>
                <a:ext cx="914400" cy="548640"/>
              </a:xfrm>
              <a:prstGeom prst="roundRect">
                <a:avLst/>
              </a:prstGeom>
              <a:blipFill>
                <a:blip r:embed="rId5"/>
                <a:stretch>
                  <a:fillRect/>
                </a:stretch>
              </a:blipFill>
              <a:ln w="25400">
                <a:solidFill>
                  <a:schemeClr val="accent1">
                    <a:lumMod val="75000"/>
                  </a:schemeClr>
                </a:solidFill>
              </a:ln>
            </p:spPr>
            <p:txBody>
              <a:bodyPr/>
              <a:lstStyle/>
              <a:p>
                <a:r>
                  <a:rPr lang="en-US">
                    <a:noFill/>
                  </a:rPr>
                  <a:t> </a:t>
                </a:r>
              </a:p>
            </p:txBody>
          </p:sp>
        </mc:Fallback>
      </mc:AlternateContent>
      <p:sp>
        <p:nvSpPr>
          <p:cNvPr id="19" name="Oval 18">
            <a:extLst>
              <a:ext uri="{FF2B5EF4-FFF2-40B4-BE49-F238E27FC236}">
                <a16:creationId xmlns:a16="http://schemas.microsoft.com/office/drawing/2014/main" id="{FB0BDA7C-B767-E91B-B2FB-37D4235F89C4}"/>
              </a:ext>
            </a:extLst>
          </p:cNvPr>
          <p:cNvSpPr/>
          <p:nvPr/>
        </p:nvSpPr>
        <p:spPr>
          <a:xfrm>
            <a:off x="8137372" y="3028373"/>
            <a:ext cx="1005840" cy="735479"/>
          </a:xfrm>
          <a:prstGeom prst="ellipse">
            <a:avLst/>
          </a:prstGeom>
          <a:noFill/>
          <a:ln w="254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65000"/>
                    <a:lumOff val="35000"/>
                  </a:schemeClr>
                </a:solidFill>
                <a:latin typeface="Calibri" panose="020F0502020204030204" pitchFamily="34" charset="0"/>
                <a:cs typeface="Calibri" panose="020F0502020204030204" pitchFamily="34" charset="0"/>
              </a:rPr>
              <a:t>“No”</a:t>
            </a:r>
          </a:p>
        </p:txBody>
      </p:sp>
      <p:cxnSp>
        <p:nvCxnSpPr>
          <p:cNvPr id="20" name="Straight Arrow Connector 19">
            <a:extLst>
              <a:ext uri="{FF2B5EF4-FFF2-40B4-BE49-F238E27FC236}">
                <a16:creationId xmlns:a16="http://schemas.microsoft.com/office/drawing/2014/main" id="{E9F4BD7D-FF38-545E-5DC3-A4A62CB47987}"/>
              </a:ext>
            </a:extLst>
          </p:cNvPr>
          <p:cNvCxnSpPr>
            <a:cxnSpLocks/>
            <a:endCxn id="19" idx="0"/>
          </p:cNvCxnSpPr>
          <p:nvPr/>
        </p:nvCxnSpPr>
        <p:spPr>
          <a:xfrm flipH="1">
            <a:off x="8640292" y="2562860"/>
            <a:ext cx="636817" cy="465513"/>
          </a:xfrm>
          <a:prstGeom prst="straightConnector1">
            <a:avLst/>
          </a:prstGeom>
          <a:ln w="25400">
            <a:solidFill>
              <a:schemeClr val="accent1">
                <a:lumMod val="75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B2DE744D-94EA-5A5F-1A2E-2C9985C52B7B}"/>
              </a:ext>
            </a:extLst>
          </p:cNvPr>
          <p:cNvCxnSpPr>
            <a:cxnSpLocks/>
          </p:cNvCxnSpPr>
          <p:nvPr/>
        </p:nvCxnSpPr>
        <p:spPr>
          <a:xfrm>
            <a:off x="9277109" y="2562860"/>
            <a:ext cx="627206" cy="462086"/>
          </a:xfrm>
          <a:prstGeom prst="straightConnector1">
            <a:avLst/>
          </a:prstGeom>
          <a:ln w="25400">
            <a:solidFill>
              <a:schemeClr val="accent6">
                <a:lumMod val="75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D5B0F3ED-AEDE-C1B9-B46C-D8064C5DB2C4}"/>
              </a:ext>
            </a:extLst>
          </p:cNvPr>
          <p:cNvSpPr txBox="1"/>
          <p:nvPr/>
        </p:nvSpPr>
        <p:spPr>
          <a:xfrm>
            <a:off x="8327928" y="2557417"/>
            <a:ext cx="714925" cy="369332"/>
          </a:xfrm>
          <a:prstGeom prst="rect">
            <a:avLst/>
          </a:prstGeom>
          <a:noFill/>
          <a:ln>
            <a:noFill/>
          </a:ln>
        </p:spPr>
        <p:txBody>
          <a:bodyPr wrap="square" rtlCol="0" anchor="ctr">
            <a:spAutoFit/>
          </a:bodyPr>
          <a:lstStyle/>
          <a:p>
            <a:pPr algn="ctr"/>
            <a:r>
              <a:rPr lang="en-US" dirty="0">
                <a:solidFill>
                  <a:schemeClr val="tx1">
                    <a:lumMod val="65000"/>
                    <a:lumOff val="35000"/>
                  </a:schemeClr>
                </a:solidFill>
                <a:latin typeface="Calibri" panose="020F0502020204030204" pitchFamily="34" charset="0"/>
                <a:cs typeface="Calibri" panose="020F0502020204030204" pitchFamily="34" charset="0"/>
              </a:rPr>
              <a:t>“No”</a:t>
            </a:r>
          </a:p>
        </p:txBody>
      </p:sp>
      <p:sp>
        <p:nvSpPr>
          <p:cNvPr id="23" name="TextBox 22">
            <a:extLst>
              <a:ext uri="{FF2B5EF4-FFF2-40B4-BE49-F238E27FC236}">
                <a16:creationId xmlns:a16="http://schemas.microsoft.com/office/drawing/2014/main" id="{88D89ED9-E83A-FA8C-BFA0-908C17F6959C}"/>
              </a:ext>
            </a:extLst>
          </p:cNvPr>
          <p:cNvSpPr txBox="1"/>
          <p:nvPr/>
        </p:nvSpPr>
        <p:spPr>
          <a:xfrm>
            <a:off x="9499535" y="2549886"/>
            <a:ext cx="714925" cy="369332"/>
          </a:xfrm>
          <a:prstGeom prst="rect">
            <a:avLst/>
          </a:prstGeom>
          <a:noFill/>
        </p:spPr>
        <p:txBody>
          <a:bodyPr wrap="square" rtlCol="0" anchor="ctr">
            <a:spAutoFit/>
          </a:bodyPr>
          <a:lstStyle/>
          <a:p>
            <a:pPr algn="ctr"/>
            <a:r>
              <a:rPr lang="en-US" dirty="0">
                <a:solidFill>
                  <a:schemeClr val="tx1">
                    <a:lumMod val="65000"/>
                    <a:lumOff val="35000"/>
                  </a:schemeClr>
                </a:solidFill>
                <a:latin typeface="Calibri" panose="020F0502020204030204" pitchFamily="34" charset="0"/>
                <a:cs typeface="Calibri" panose="020F0502020204030204" pitchFamily="34" charset="0"/>
              </a:rPr>
              <a:t>“Yes”</a:t>
            </a:r>
          </a:p>
        </p:txBody>
      </p:sp>
      <mc:AlternateContent xmlns:mc="http://schemas.openxmlformats.org/markup-compatibility/2006" xmlns:a14="http://schemas.microsoft.com/office/drawing/2010/main">
        <mc:Choice Requires="a14">
          <p:sp>
            <p:nvSpPr>
              <p:cNvPr id="25" name="Rounded Rectangle 24">
                <a:extLst>
                  <a:ext uri="{FF2B5EF4-FFF2-40B4-BE49-F238E27FC236}">
                    <a16:creationId xmlns:a16="http://schemas.microsoft.com/office/drawing/2014/main" id="{85530F4D-C544-6EF2-5C9B-C9BD884AF176}"/>
                  </a:ext>
                </a:extLst>
              </p:cNvPr>
              <p:cNvSpPr/>
              <p:nvPr/>
            </p:nvSpPr>
            <p:spPr>
              <a:xfrm>
                <a:off x="9399797" y="3024946"/>
                <a:ext cx="914400" cy="548640"/>
              </a:xfrm>
              <a:prstGeom prst="roundRect">
                <a:avLst/>
              </a:prstGeom>
              <a:ln w="25400">
                <a:solidFill>
                  <a:schemeClr val="accent6">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smtClean="0">
                              <a:solidFill>
                                <a:schemeClr val="accent6">
                                  <a:lumMod val="75000"/>
                                </a:schemeClr>
                              </a:solidFill>
                              <a:latin typeface="Cambria Math" panose="02040503050406030204" pitchFamily="18" charset="0"/>
                            </a:rPr>
                          </m:ctrlPr>
                        </m:sSubPr>
                        <m:e>
                          <m:r>
                            <a:rPr lang="en-US" b="0" i="1" smtClean="0">
                              <a:solidFill>
                                <a:schemeClr val="accent6">
                                  <a:lumMod val="75000"/>
                                </a:schemeClr>
                              </a:solidFill>
                              <a:latin typeface="Cambria Math" panose="02040503050406030204" pitchFamily="18" charset="0"/>
                            </a:rPr>
                            <m:t>𝑥</m:t>
                          </m:r>
                        </m:e>
                        <m:sub>
                          <m:r>
                            <a:rPr lang="en-US" b="0" i="1" smtClean="0">
                              <a:solidFill>
                                <a:schemeClr val="accent6">
                                  <a:lumMod val="75000"/>
                                </a:schemeClr>
                              </a:solidFill>
                              <a:latin typeface="Cambria Math" panose="02040503050406030204" pitchFamily="18" charset="0"/>
                            </a:rPr>
                            <m:t>2</m:t>
                          </m:r>
                        </m:sub>
                      </m:sSub>
                    </m:oMath>
                  </m:oMathPara>
                </a14:m>
                <a:endParaRPr lang="en-US" dirty="0"/>
              </a:p>
            </p:txBody>
          </p:sp>
        </mc:Choice>
        <mc:Fallback xmlns="">
          <p:sp>
            <p:nvSpPr>
              <p:cNvPr id="25" name="Rounded Rectangle 24">
                <a:extLst>
                  <a:ext uri="{FF2B5EF4-FFF2-40B4-BE49-F238E27FC236}">
                    <a16:creationId xmlns:a16="http://schemas.microsoft.com/office/drawing/2014/main" id="{85530F4D-C544-6EF2-5C9B-C9BD884AF176}"/>
                  </a:ext>
                </a:extLst>
              </p:cNvPr>
              <p:cNvSpPr>
                <a:spLocks noRot="1" noChangeAspect="1" noMove="1" noResize="1" noEditPoints="1" noAdjustHandles="1" noChangeArrowheads="1" noChangeShapeType="1" noTextEdit="1"/>
              </p:cNvSpPr>
              <p:nvPr/>
            </p:nvSpPr>
            <p:spPr>
              <a:xfrm>
                <a:off x="9399797" y="3024946"/>
                <a:ext cx="914400" cy="548640"/>
              </a:xfrm>
              <a:prstGeom prst="roundRect">
                <a:avLst/>
              </a:prstGeom>
              <a:blipFill>
                <a:blip r:embed="rId6"/>
                <a:stretch>
                  <a:fillRect/>
                </a:stretch>
              </a:blipFill>
              <a:ln w="25400">
                <a:solidFill>
                  <a:schemeClr val="accent6">
                    <a:lumMod val="75000"/>
                  </a:schemeClr>
                </a:solidFill>
              </a:ln>
            </p:spPr>
            <p:txBody>
              <a:bodyPr/>
              <a:lstStyle/>
              <a:p>
                <a:r>
                  <a:rPr lang="en-US">
                    <a:noFill/>
                  </a:rPr>
                  <a:t> </a:t>
                </a:r>
              </a:p>
            </p:txBody>
          </p:sp>
        </mc:Fallback>
      </mc:AlternateContent>
      <p:cxnSp>
        <p:nvCxnSpPr>
          <p:cNvPr id="42" name="Straight Arrow Connector 41">
            <a:extLst>
              <a:ext uri="{FF2B5EF4-FFF2-40B4-BE49-F238E27FC236}">
                <a16:creationId xmlns:a16="http://schemas.microsoft.com/office/drawing/2014/main" id="{E312AD16-F017-A700-E5A1-BAC733B2B02A}"/>
              </a:ext>
            </a:extLst>
          </p:cNvPr>
          <p:cNvCxnSpPr>
            <a:cxnSpLocks/>
          </p:cNvCxnSpPr>
          <p:nvPr/>
        </p:nvCxnSpPr>
        <p:spPr>
          <a:xfrm flipH="1">
            <a:off x="9254045" y="3587914"/>
            <a:ext cx="636817" cy="465513"/>
          </a:xfrm>
          <a:prstGeom prst="straightConnector1">
            <a:avLst/>
          </a:prstGeom>
          <a:ln w="25400">
            <a:solidFill>
              <a:schemeClr val="accent6">
                <a:lumMod val="75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2B60005D-19CC-AFFA-5991-6F57A4617208}"/>
              </a:ext>
            </a:extLst>
          </p:cNvPr>
          <p:cNvCxnSpPr>
            <a:cxnSpLocks/>
          </p:cNvCxnSpPr>
          <p:nvPr/>
        </p:nvCxnSpPr>
        <p:spPr>
          <a:xfrm>
            <a:off x="9890862" y="3587914"/>
            <a:ext cx="627206" cy="462086"/>
          </a:xfrm>
          <a:prstGeom prst="straightConnector1">
            <a:avLst/>
          </a:prstGeom>
          <a:ln w="25400">
            <a:solidFill>
              <a:schemeClr val="accent6">
                <a:lumMod val="75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8B867508-1C13-5A7D-EE83-EC885E2C3665}"/>
              </a:ext>
            </a:extLst>
          </p:cNvPr>
          <p:cNvSpPr txBox="1"/>
          <p:nvPr/>
        </p:nvSpPr>
        <p:spPr>
          <a:xfrm>
            <a:off x="8895961" y="3584487"/>
            <a:ext cx="838348" cy="369332"/>
          </a:xfrm>
          <a:prstGeom prst="rect">
            <a:avLst/>
          </a:prstGeom>
          <a:noFill/>
          <a:ln>
            <a:noFill/>
          </a:ln>
        </p:spPr>
        <p:txBody>
          <a:bodyPr wrap="square" rtlCol="0" anchor="ctr">
            <a:spAutoFit/>
          </a:bodyPr>
          <a:lstStyle/>
          <a:p>
            <a:pPr algn="ctr"/>
            <a:r>
              <a:rPr lang="en-US" dirty="0">
                <a:solidFill>
                  <a:schemeClr val="tx1">
                    <a:lumMod val="65000"/>
                    <a:lumOff val="35000"/>
                  </a:schemeClr>
                </a:solidFill>
                <a:latin typeface="Calibri" panose="020F0502020204030204" pitchFamily="34" charset="0"/>
                <a:cs typeface="Calibri" panose="020F0502020204030204" pitchFamily="34" charset="0"/>
              </a:rPr>
              <a:t>“Low”</a:t>
            </a:r>
          </a:p>
        </p:txBody>
      </p:sp>
      <p:sp>
        <p:nvSpPr>
          <p:cNvPr id="45" name="TextBox 44">
            <a:extLst>
              <a:ext uri="{FF2B5EF4-FFF2-40B4-BE49-F238E27FC236}">
                <a16:creationId xmlns:a16="http://schemas.microsoft.com/office/drawing/2014/main" id="{3D2C1F47-452E-ECF1-35B6-2843671549BD}"/>
              </a:ext>
            </a:extLst>
          </p:cNvPr>
          <p:cNvSpPr txBox="1"/>
          <p:nvPr/>
        </p:nvSpPr>
        <p:spPr>
          <a:xfrm>
            <a:off x="10170296" y="3587574"/>
            <a:ext cx="1731836" cy="369332"/>
          </a:xfrm>
          <a:prstGeom prst="rect">
            <a:avLst/>
          </a:prstGeom>
          <a:noFill/>
        </p:spPr>
        <p:txBody>
          <a:bodyPr wrap="square" rtlCol="0" anchor="ctr">
            <a:spAutoFit/>
          </a:bodyPr>
          <a:lstStyle/>
          <a:p>
            <a:pPr algn="ctr"/>
            <a:r>
              <a:rPr lang="en-US" dirty="0">
                <a:solidFill>
                  <a:schemeClr val="tx1">
                    <a:lumMod val="65000"/>
                    <a:lumOff val="35000"/>
                  </a:schemeClr>
                </a:solidFill>
                <a:latin typeface="Calibri" panose="020F0502020204030204" pitchFamily="34" charset="0"/>
                <a:cs typeface="Calibri" panose="020F0502020204030204" pitchFamily="34" charset="0"/>
              </a:rPr>
              <a:t>“Medium/High”</a:t>
            </a:r>
          </a:p>
        </p:txBody>
      </p:sp>
      <p:sp>
        <p:nvSpPr>
          <p:cNvPr id="46" name="Oval 45">
            <a:extLst>
              <a:ext uri="{FF2B5EF4-FFF2-40B4-BE49-F238E27FC236}">
                <a16:creationId xmlns:a16="http://schemas.microsoft.com/office/drawing/2014/main" id="{F1B9DCAA-684D-A7B2-051C-F27A79622954}"/>
              </a:ext>
            </a:extLst>
          </p:cNvPr>
          <p:cNvSpPr/>
          <p:nvPr/>
        </p:nvSpPr>
        <p:spPr>
          <a:xfrm>
            <a:off x="8806746" y="4050000"/>
            <a:ext cx="1005840" cy="735479"/>
          </a:xfrm>
          <a:prstGeom prst="ellipse">
            <a:avLst/>
          </a:prstGeom>
          <a:noFill/>
          <a:ln w="254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65000"/>
                    <a:lumOff val="35000"/>
                  </a:schemeClr>
                </a:solidFill>
                <a:latin typeface="Calibri" panose="020F0502020204030204" pitchFamily="34" charset="0"/>
                <a:cs typeface="Calibri" panose="020F0502020204030204" pitchFamily="34" charset="0"/>
              </a:rPr>
              <a:t>“No”</a:t>
            </a:r>
          </a:p>
        </p:txBody>
      </p:sp>
      <p:sp>
        <p:nvSpPr>
          <p:cNvPr id="47" name="Oval 46">
            <a:extLst>
              <a:ext uri="{FF2B5EF4-FFF2-40B4-BE49-F238E27FC236}">
                <a16:creationId xmlns:a16="http://schemas.microsoft.com/office/drawing/2014/main" id="{3E70CF86-B6D8-6CE6-2C39-239DEC43924E}"/>
              </a:ext>
            </a:extLst>
          </p:cNvPr>
          <p:cNvSpPr/>
          <p:nvPr/>
        </p:nvSpPr>
        <p:spPr>
          <a:xfrm>
            <a:off x="10015148" y="4050000"/>
            <a:ext cx="1005840" cy="735479"/>
          </a:xfrm>
          <a:prstGeom prst="ellipse">
            <a:avLst/>
          </a:prstGeom>
          <a:noFill/>
          <a:ln w="254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65000"/>
                    <a:lumOff val="35000"/>
                  </a:schemeClr>
                </a:solidFill>
                <a:latin typeface="Calibri" panose="020F0502020204030204" pitchFamily="34" charset="0"/>
                <a:cs typeface="Calibri" panose="020F0502020204030204" pitchFamily="34" charset="0"/>
              </a:rPr>
              <a:t>“Yes”</a:t>
            </a:r>
          </a:p>
        </p:txBody>
      </p:sp>
    </p:spTree>
    <p:extLst>
      <p:ext uri="{BB962C8B-B14F-4D97-AF65-F5344CB8AC3E}">
        <p14:creationId xmlns:p14="http://schemas.microsoft.com/office/powerpoint/2010/main" val="1208390634"/>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BB695F0-6642-0DF6-A044-819D79701940}"/>
              </a:ext>
            </a:extLst>
          </p:cNvPr>
          <p:cNvSpPr/>
          <p:nvPr/>
        </p:nvSpPr>
        <p:spPr>
          <a:xfrm>
            <a:off x="2132513" y="254508"/>
            <a:ext cx="1659576" cy="6339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6CD1E15-E27A-4AF4-6C08-AF0E8A854E22}"/>
              </a:ext>
            </a:extLst>
          </p:cNvPr>
          <p:cNvSpPr>
            <a:spLocks noGrp="1"/>
          </p:cNvSpPr>
          <p:nvPr>
            <p:ph type="title"/>
          </p:nvPr>
        </p:nvSpPr>
        <p:spPr/>
        <p:txBody>
          <a:bodyPr/>
          <a:lstStyle/>
          <a:p>
            <a:r>
              <a:rPr lang="en-US" dirty="0"/>
              <a:t>From </a:t>
            </a:r>
            <a:br>
              <a:rPr lang="en-US" dirty="0"/>
            </a:br>
            <a:r>
              <a:rPr lang="en-US" dirty="0"/>
              <a:t>Decision Stump </a:t>
            </a:r>
            <a:br>
              <a:rPr lang="en-US" dirty="0"/>
            </a:br>
            <a:r>
              <a:rPr lang="en-US" dirty="0"/>
              <a:t>to </a:t>
            </a:r>
            <a:br>
              <a:rPr lang="en-US" dirty="0"/>
            </a:br>
            <a:r>
              <a:rPr lang="en-US" dirty="0"/>
              <a:t>Decision </a:t>
            </a:r>
            <a:br>
              <a:rPr lang="en-US" dirty="0"/>
            </a:br>
            <a:r>
              <a:rPr lang="en-US" dirty="0"/>
              <a:t>Tree</a:t>
            </a:r>
          </a:p>
        </p:txBody>
      </p:sp>
      <mc:AlternateContent xmlns:mc="http://schemas.openxmlformats.org/markup-compatibility/2006" xmlns:a14="http://schemas.microsoft.com/office/drawing/2010/main">
        <mc:Choice Requires="a14">
          <p:graphicFrame>
            <p:nvGraphicFramePr>
              <p:cNvPr id="18" name="Table 17">
                <a:extLst>
                  <a:ext uri="{FF2B5EF4-FFF2-40B4-BE49-F238E27FC236}">
                    <a16:creationId xmlns:a16="http://schemas.microsoft.com/office/drawing/2014/main" id="{8EC02839-0BA2-7238-1893-E0117DBA652F}"/>
                  </a:ext>
                </a:extLst>
              </p:cNvPr>
              <p:cNvGraphicFramePr>
                <a:graphicFrameLocks noGrp="1"/>
              </p:cNvGraphicFramePr>
              <p:nvPr/>
            </p:nvGraphicFramePr>
            <p:xfrm>
              <a:off x="2242797" y="2014220"/>
              <a:ext cx="4913313" cy="3510280"/>
            </p:xfrm>
            <a:graphic>
              <a:graphicData uri="http://schemas.openxmlformats.org/drawingml/2006/table">
                <a:tbl>
                  <a:tblPr firstRow="1" bandRow="1">
                    <a:tableStyleId>{5C22544A-7EE6-4342-B048-85BDC9FD1C3A}</a:tableStyleId>
                  </a:tblPr>
                  <a:tblGrid>
                    <a:gridCol w="913130">
                      <a:extLst>
                        <a:ext uri="{9D8B030D-6E8A-4147-A177-3AD203B41FA5}">
                          <a16:colId xmlns:a16="http://schemas.microsoft.com/office/drawing/2014/main" val="1903493134"/>
                        </a:ext>
                      </a:extLst>
                    </a:gridCol>
                    <a:gridCol w="1584960">
                      <a:extLst>
                        <a:ext uri="{9D8B030D-6E8A-4147-A177-3AD203B41FA5}">
                          <a16:colId xmlns:a16="http://schemas.microsoft.com/office/drawing/2014/main" val="3781185724"/>
                        </a:ext>
                      </a:extLst>
                    </a:gridCol>
                    <a:gridCol w="1357630">
                      <a:extLst>
                        <a:ext uri="{9D8B030D-6E8A-4147-A177-3AD203B41FA5}">
                          <a16:colId xmlns:a16="http://schemas.microsoft.com/office/drawing/2014/main" val="396712265"/>
                        </a:ext>
                      </a:extLst>
                    </a:gridCol>
                    <a:gridCol w="1057593">
                      <a:extLst>
                        <a:ext uri="{9D8B030D-6E8A-4147-A177-3AD203B41FA5}">
                          <a16:colId xmlns:a16="http://schemas.microsoft.com/office/drawing/2014/main" val="2690749147"/>
                        </a:ext>
                      </a:extLst>
                    </a:gridCol>
                  </a:tblGrid>
                  <a:tr h="370840">
                    <a:tc>
                      <a:txBody>
                        <a:bodyPr/>
                        <a:lstStyle/>
                        <a:p>
                          <a:pPr algn="l"/>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oMath>
                            </m:oMathPara>
                          </a14:m>
                          <a:br>
                            <a:rPr lang="en-US" b="0" dirty="0"/>
                          </a:br>
                          <a:r>
                            <a:rPr lang="en-US" b="0" dirty="0"/>
                            <a:t>Family</a:t>
                          </a:r>
                          <a:br>
                            <a:rPr lang="en-US" b="0" dirty="0"/>
                          </a:br>
                          <a:r>
                            <a:rPr lang="en-US" b="0" dirty="0"/>
                            <a:t>History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oMath>
                            </m:oMathPara>
                          </a14:m>
                          <a:br>
                            <a:rPr lang="en-US" b="0" dirty="0"/>
                          </a:br>
                          <a:r>
                            <a:rPr lang="en-US" b="0" dirty="0"/>
                            <a:t>Resting Blood </a:t>
                          </a:r>
                          <a:br>
                            <a:rPr lang="en-US" b="0" dirty="0"/>
                          </a:br>
                          <a:r>
                            <a:rPr lang="en-US" b="0" dirty="0"/>
                            <a:t>Pressure</a:t>
                          </a:r>
                        </a:p>
                      </a:txBody>
                      <a:tcPr/>
                    </a:tc>
                    <a:tc>
                      <a:txBody>
                        <a:bodyPr/>
                        <a:lstStyle/>
                        <a:p>
                          <a:pPr algn="l"/>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3</m:t>
                                    </m:r>
                                  </m:sub>
                                </m:sSub>
                              </m:oMath>
                            </m:oMathPara>
                          </a14:m>
                          <a:br>
                            <a:rPr lang="en-US" b="0" dirty="0"/>
                          </a:br>
                          <a:r>
                            <a:rPr lang="en-US" b="0" dirty="0"/>
                            <a:t>Cholesterol </a:t>
                          </a:r>
                        </a:p>
                      </a:txBody>
                      <a:tcPr/>
                    </a:tc>
                    <a:tc>
                      <a:txBody>
                        <a:bodyPr/>
                        <a:lstStyle/>
                        <a:p>
                          <a:pPr algn="l"/>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oMath>
                            </m:oMathPara>
                          </a14:m>
                          <a:br>
                            <a:rPr lang="en-US" b="0" dirty="0"/>
                          </a:br>
                          <a:r>
                            <a:rPr lang="en-US" b="0" dirty="0"/>
                            <a:t>Heart </a:t>
                          </a:r>
                          <a:br>
                            <a:rPr lang="en-US" b="0" dirty="0"/>
                          </a:br>
                          <a:r>
                            <a:rPr lang="en-US" b="0" dirty="0"/>
                            <a:t>Disease?</a:t>
                          </a:r>
                        </a:p>
                      </a:txBody>
                      <a:tcPr/>
                    </a:tc>
                    <a:extLst>
                      <a:ext uri="{0D108BD9-81ED-4DB2-BD59-A6C34878D82A}">
                        <a16:rowId xmlns:a16="http://schemas.microsoft.com/office/drawing/2014/main" val="1972879359"/>
                      </a:ext>
                    </a:extLst>
                  </a:tr>
                  <a:tr h="370840">
                    <a:tc>
                      <a:txBody>
                        <a:bodyPr/>
                        <a:lstStyle/>
                        <a:p>
                          <a:r>
                            <a:rPr lang="en-US" b="0" dirty="0"/>
                            <a:t>Yes</a:t>
                          </a:r>
                        </a:p>
                      </a:txBody>
                      <a:tcPr/>
                    </a:tc>
                    <a:tc>
                      <a:txBody>
                        <a:bodyPr/>
                        <a:lstStyle/>
                        <a:p>
                          <a:r>
                            <a:rPr lang="en-US" b="0" dirty="0"/>
                            <a:t>Low</a:t>
                          </a:r>
                        </a:p>
                      </a:txBody>
                      <a:tcPr/>
                    </a:tc>
                    <a:tc>
                      <a:txBody>
                        <a:bodyPr/>
                        <a:lstStyle/>
                        <a:p>
                          <a:r>
                            <a:rPr lang="en-US" b="0" dirty="0"/>
                            <a:t>Normal</a:t>
                          </a:r>
                        </a:p>
                      </a:txBody>
                      <a:tcPr/>
                    </a:tc>
                    <a:tc>
                      <a:txBody>
                        <a:bodyPr/>
                        <a:lstStyle/>
                        <a:p>
                          <a:r>
                            <a:rPr lang="en-US" b="0" dirty="0"/>
                            <a:t>No</a:t>
                          </a:r>
                        </a:p>
                      </a:txBody>
                      <a:tcPr/>
                    </a:tc>
                    <a:extLst>
                      <a:ext uri="{0D108BD9-81ED-4DB2-BD59-A6C34878D82A}">
                        <a16:rowId xmlns:a16="http://schemas.microsoft.com/office/drawing/2014/main" val="2650378158"/>
                      </a:ext>
                    </a:extLst>
                  </a:tr>
                  <a:tr h="370840">
                    <a:tc>
                      <a:txBody>
                        <a:bodyPr/>
                        <a:lstStyle/>
                        <a:p>
                          <a:r>
                            <a:rPr lang="en-US" b="0"/>
                            <a:t>No</a:t>
                          </a:r>
                          <a:endParaRPr lang="en-US" b="0" dirty="0"/>
                        </a:p>
                      </a:txBody>
                      <a:tcPr/>
                    </a:tc>
                    <a:tc>
                      <a:txBody>
                        <a:bodyPr/>
                        <a:lstStyle/>
                        <a:p>
                          <a:r>
                            <a:rPr lang="en-US" b="0" dirty="0"/>
                            <a:t>Medium</a:t>
                          </a:r>
                        </a:p>
                      </a:txBody>
                      <a:tcPr/>
                    </a:tc>
                    <a:tc>
                      <a:txBody>
                        <a:bodyPr/>
                        <a:lstStyle/>
                        <a:p>
                          <a:r>
                            <a:rPr lang="en-US" b="0" dirty="0"/>
                            <a:t>Normal</a:t>
                          </a:r>
                        </a:p>
                      </a:txBody>
                      <a:tcPr/>
                    </a:tc>
                    <a:tc>
                      <a:txBody>
                        <a:bodyPr/>
                        <a:lstStyle/>
                        <a:p>
                          <a:r>
                            <a:rPr lang="en-US" b="0" dirty="0"/>
                            <a:t>No</a:t>
                          </a:r>
                        </a:p>
                      </a:txBody>
                      <a:tcPr/>
                    </a:tc>
                    <a:extLst>
                      <a:ext uri="{0D108BD9-81ED-4DB2-BD59-A6C34878D82A}">
                        <a16:rowId xmlns:a16="http://schemas.microsoft.com/office/drawing/2014/main" val="3133957648"/>
                      </a:ext>
                    </a:extLst>
                  </a:tr>
                  <a:tr h="370840">
                    <a:tc>
                      <a:txBody>
                        <a:bodyPr/>
                        <a:lstStyle/>
                        <a:p>
                          <a:r>
                            <a:rPr lang="en-US" b="0"/>
                            <a:t>No</a:t>
                          </a:r>
                          <a:endParaRPr lang="en-US" b="0" dirty="0"/>
                        </a:p>
                      </a:txBody>
                      <a:tcPr/>
                    </a:tc>
                    <a:tc>
                      <a:txBody>
                        <a:bodyPr/>
                        <a:lstStyle/>
                        <a:p>
                          <a:r>
                            <a:rPr lang="en-US" b="0" dirty="0"/>
                            <a:t>Low</a:t>
                          </a:r>
                        </a:p>
                      </a:txBody>
                      <a:tcPr/>
                    </a:tc>
                    <a:tc>
                      <a:txBody>
                        <a:bodyPr/>
                        <a:lstStyle/>
                        <a:p>
                          <a:r>
                            <a:rPr lang="en-US" b="0" dirty="0"/>
                            <a:t>Abnormal</a:t>
                          </a:r>
                        </a:p>
                      </a:txBody>
                      <a:tcPr/>
                    </a:tc>
                    <a:tc>
                      <a:txBody>
                        <a:bodyPr/>
                        <a:lstStyle/>
                        <a:p>
                          <a:r>
                            <a:rPr lang="en-US" b="0" dirty="0"/>
                            <a:t>Yes</a:t>
                          </a:r>
                        </a:p>
                      </a:txBody>
                      <a:tcPr/>
                    </a:tc>
                    <a:extLst>
                      <a:ext uri="{0D108BD9-81ED-4DB2-BD59-A6C34878D82A}">
                        <a16:rowId xmlns:a16="http://schemas.microsoft.com/office/drawing/2014/main" val="2335149944"/>
                      </a:ext>
                    </a:extLst>
                  </a:tr>
                  <a:tr h="370840">
                    <a:tc>
                      <a:txBody>
                        <a:bodyPr/>
                        <a:lstStyle/>
                        <a:p>
                          <a:r>
                            <a:rPr lang="en-US" b="0"/>
                            <a:t>Yes</a:t>
                          </a:r>
                          <a:endParaRPr lang="en-US" b="0" dirty="0"/>
                        </a:p>
                      </a:txBody>
                      <a:tcPr/>
                    </a:tc>
                    <a:tc>
                      <a:txBody>
                        <a:bodyPr/>
                        <a:lstStyle/>
                        <a:p>
                          <a:r>
                            <a:rPr lang="en-US" b="0" dirty="0"/>
                            <a:t>Medium</a:t>
                          </a:r>
                        </a:p>
                      </a:txBody>
                      <a:tcPr/>
                    </a:tc>
                    <a:tc>
                      <a:txBody>
                        <a:bodyPr/>
                        <a:lstStyle/>
                        <a:p>
                          <a:r>
                            <a:rPr lang="en-US" b="0" dirty="0"/>
                            <a:t>Normal</a:t>
                          </a:r>
                        </a:p>
                      </a:txBody>
                      <a:tcPr/>
                    </a:tc>
                    <a:tc>
                      <a:txBody>
                        <a:bodyPr/>
                        <a:lstStyle/>
                        <a:p>
                          <a:r>
                            <a:rPr lang="en-US" b="0" dirty="0"/>
                            <a:t>Yes</a:t>
                          </a:r>
                        </a:p>
                      </a:txBody>
                      <a:tcPr/>
                    </a:tc>
                    <a:extLst>
                      <a:ext uri="{0D108BD9-81ED-4DB2-BD59-A6C34878D82A}">
                        <a16:rowId xmlns:a16="http://schemas.microsoft.com/office/drawing/2014/main" val="566679213"/>
                      </a:ext>
                    </a:extLst>
                  </a:tr>
                  <a:tr h="370840">
                    <a:tc>
                      <a:txBody>
                        <a:bodyPr/>
                        <a:lstStyle/>
                        <a:p>
                          <a:r>
                            <a:rPr lang="en-US" b="0" dirty="0"/>
                            <a:t>Yes</a:t>
                          </a:r>
                        </a:p>
                      </a:txBody>
                      <a:tcPr/>
                    </a:tc>
                    <a:tc>
                      <a:txBody>
                        <a:bodyPr/>
                        <a:lstStyle/>
                        <a:p>
                          <a:r>
                            <a:rPr lang="en-US" b="0" dirty="0"/>
                            <a:t>High</a:t>
                          </a:r>
                        </a:p>
                      </a:txBody>
                      <a:tcPr/>
                    </a:tc>
                    <a:tc>
                      <a:txBody>
                        <a:bodyPr/>
                        <a:lstStyle/>
                        <a:p>
                          <a:r>
                            <a:rPr lang="en-US" b="0" dirty="0"/>
                            <a:t>Abnormal</a:t>
                          </a:r>
                        </a:p>
                      </a:txBody>
                      <a:tcPr/>
                    </a:tc>
                    <a:tc>
                      <a:txBody>
                        <a:bodyPr/>
                        <a:lstStyle/>
                        <a:p>
                          <a:r>
                            <a:rPr lang="en-US" b="0" dirty="0"/>
                            <a:t>Yes</a:t>
                          </a:r>
                        </a:p>
                      </a:txBody>
                      <a:tcPr/>
                    </a:tc>
                    <a:extLst>
                      <a:ext uri="{0D108BD9-81ED-4DB2-BD59-A6C34878D82A}">
                        <a16:rowId xmlns:a16="http://schemas.microsoft.com/office/drawing/2014/main" val="770182371"/>
                      </a:ext>
                    </a:extLst>
                  </a:tr>
                  <a:tr h="370840">
                    <a:tc>
                      <a:txBody>
                        <a:bodyPr/>
                        <a:lstStyle/>
                        <a:p>
                          <a:endParaRPr lang="en-US" b="0" dirty="0"/>
                        </a:p>
                      </a:txBody>
                      <a:tcPr>
                        <a:solidFill>
                          <a:schemeClr val="bg1"/>
                        </a:solidFill>
                      </a:tcPr>
                    </a:tc>
                    <a:tc>
                      <a:txBody>
                        <a:bodyPr/>
                        <a:lstStyle/>
                        <a:p>
                          <a:endParaRPr lang="en-US" b="0" dirty="0"/>
                        </a:p>
                      </a:txBody>
                      <a:tcPr>
                        <a:solidFill>
                          <a:schemeClr val="bg1"/>
                        </a:solidFill>
                      </a:tcPr>
                    </a:tc>
                    <a:tc>
                      <a:txBody>
                        <a:bodyPr/>
                        <a:lstStyle/>
                        <a:p>
                          <a:endParaRPr lang="en-US" b="0" dirty="0"/>
                        </a:p>
                      </a:txBody>
                      <a:tcPr>
                        <a:solidFill>
                          <a:schemeClr val="bg1"/>
                        </a:solidFill>
                      </a:tcPr>
                    </a:tc>
                    <a:tc>
                      <a:txBody>
                        <a:bodyPr/>
                        <a:lstStyle/>
                        <a:p>
                          <a:endParaRPr lang="en-US" b="0" dirty="0"/>
                        </a:p>
                      </a:txBody>
                      <a:tcPr>
                        <a:solidFill>
                          <a:schemeClr val="bg1"/>
                        </a:solidFill>
                      </a:tcPr>
                    </a:tc>
                    <a:extLst>
                      <a:ext uri="{0D108BD9-81ED-4DB2-BD59-A6C34878D82A}">
                        <a16:rowId xmlns:a16="http://schemas.microsoft.com/office/drawing/2014/main" val="4177591522"/>
                      </a:ext>
                    </a:extLst>
                  </a:tr>
                  <a:tr h="370840">
                    <a:tc>
                      <a:txBody>
                        <a:bodyPr/>
                        <a:lstStyle/>
                        <a:p>
                          <a:r>
                            <a:rPr lang="en-US" b="0" dirty="0"/>
                            <a:t>No</a:t>
                          </a:r>
                        </a:p>
                      </a:txBody>
                      <a:tcPr/>
                    </a:tc>
                    <a:tc>
                      <a:txBody>
                        <a:bodyPr/>
                        <a:lstStyle/>
                        <a:p>
                          <a:r>
                            <a:rPr lang="en-US" b="0" dirty="0"/>
                            <a:t>High</a:t>
                          </a:r>
                        </a:p>
                      </a:txBody>
                      <a:tcPr/>
                    </a:tc>
                    <a:tc>
                      <a:txBody>
                        <a:bodyPr/>
                        <a:lstStyle/>
                        <a:p>
                          <a:r>
                            <a:rPr lang="en-US" b="0" dirty="0"/>
                            <a:t>Normal</a:t>
                          </a:r>
                        </a:p>
                      </a:txBody>
                      <a:tcPr/>
                    </a:tc>
                    <a:tc>
                      <a:txBody>
                        <a:bodyPr/>
                        <a:lstStyle/>
                        <a:p>
                          <a:r>
                            <a:rPr lang="en-US" b="0" dirty="0"/>
                            <a:t>No</a:t>
                          </a:r>
                        </a:p>
                      </a:txBody>
                      <a:tcPr/>
                    </a:tc>
                    <a:extLst>
                      <a:ext uri="{0D108BD9-81ED-4DB2-BD59-A6C34878D82A}">
                        <a16:rowId xmlns:a16="http://schemas.microsoft.com/office/drawing/2014/main" val="2444810019"/>
                      </a:ext>
                    </a:extLst>
                  </a:tr>
                </a:tbl>
              </a:graphicData>
            </a:graphic>
          </p:graphicFrame>
        </mc:Choice>
        <mc:Fallback xmlns="">
          <p:graphicFrame>
            <p:nvGraphicFramePr>
              <p:cNvPr id="18" name="Table 17">
                <a:extLst>
                  <a:ext uri="{FF2B5EF4-FFF2-40B4-BE49-F238E27FC236}">
                    <a16:creationId xmlns:a16="http://schemas.microsoft.com/office/drawing/2014/main" id="{8EC02839-0BA2-7238-1893-E0117DBA652F}"/>
                  </a:ext>
                </a:extLst>
              </p:cNvPr>
              <p:cNvGraphicFramePr>
                <a:graphicFrameLocks noGrp="1"/>
              </p:cNvGraphicFramePr>
              <p:nvPr/>
            </p:nvGraphicFramePr>
            <p:xfrm>
              <a:off x="2242797" y="2014220"/>
              <a:ext cx="4913313" cy="3510280"/>
            </p:xfrm>
            <a:graphic>
              <a:graphicData uri="http://schemas.openxmlformats.org/drawingml/2006/table">
                <a:tbl>
                  <a:tblPr firstRow="1" bandRow="1">
                    <a:tableStyleId>{5C22544A-7EE6-4342-B048-85BDC9FD1C3A}</a:tableStyleId>
                  </a:tblPr>
                  <a:tblGrid>
                    <a:gridCol w="913130">
                      <a:extLst>
                        <a:ext uri="{9D8B030D-6E8A-4147-A177-3AD203B41FA5}">
                          <a16:colId xmlns:a16="http://schemas.microsoft.com/office/drawing/2014/main" val="1903493134"/>
                        </a:ext>
                      </a:extLst>
                    </a:gridCol>
                    <a:gridCol w="1584960">
                      <a:extLst>
                        <a:ext uri="{9D8B030D-6E8A-4147-A177-3AD203B41FA5}">
                          <a16:colId xmlns:a16="http://schemas.microsoft.com/office/drawing/2014/main" val="3781185724"/>
                        </a:ext>
                      </a:extLst>
                    </a:gridCol>
                    <a:gridCol w="1357630">
                      <a:extLst>
                        <a:ext uri="{9D8B030D-6E8A-4147-A177-3AD203B41FA5}">
                          <a16:colId xmlns:a16="http://schemas.microsoft.com/office/drawing/2014/main" val="396712265"/>
                        </a:ext>
                      </a:extLst>
                    </a:gridCol>
                    <a:gridCol w="1057593">
                      <a:extLst>
                        <a:ext uri="{9D8B030D-6E8A-4147-A177-3AD203B41FA5}">
                          <a16:colId xmlns:a16="http://schemas.microsoft.com/office/drawing/2014/main" val="2690749147"/>
                        </a:ext>
                      </a:extLst>
                    </a:gridCol>
                  </a:tblGrid>
                  <a:tr h="914400">
                    <a:tc>
                      <a:txBody>
                        <a:bodyPr/>
                        <a:lstStyle/>
                        <a:p>
                          <a:endParaRPr lang="en-US"/>
                        </a:p>
                      </a:txBody>
                      <a:tcPr>
                        <a:blipFill>
                          <a:blip r:embed="rId3"/>
                          <a:stretch>
                            <a:fillRect l="-1389" t="-1389" r="-441667" b="-295833"/>
                          </a:stretch>
                        </a:blipFill>
                      </a:tcPr>
                    </a:tc>
                    <a:tc>
                      <a:txBody>
                        <a:bodyPr/>
                        <a:lstStyle/>
                        <a:p>
                          <a:endParaRPr lang="en-US"/>
                        </a:p>
                      </a:txBody>
                      <a:tcPr>
                        <a:blipFill>
                          <a:blip r:embed="rId3"/>
                          <a:stretch>
                            <a:fillRect l="-58400" t="-1389" r="-154400" b="-295833"/>
                          </a:stretch>
                        </a:blipFill>
                      </a:tcPr>
                    </a:tc>
                    <a:tc>
                      <a:txBody>
                        <a:bodyPr/>
                        <a:lstStyle/>
                        <a:p>
                          <a:endParaRPr lang="en-US"/>
                        </a:p>
                      </a:txBody>
                      <a:tcPr>
                        <a:blipFill>
                          <a:blip r:embed="rId3"/>
                          <a:stretch>
                            <a:fillRect l="-185047" t="-1389" r="-80374" b="-295833"/>
                          </a:stretch>
                        </a:blipFill>
                      </a:tcPr>
                    </a:tc>
                    <a:tc>
                      <a:txBody>
                        <a:bodyPr/>
                        <a:lstStyle/>
                        <a:p>
                          <a:endParaRPr lang="en-US"/>
                        </a:p>
                      </a:txBody>
                      <a:tcPr>
                        <a:blipFill>
                          <a:blip r:embed="rId3"/>
                          <a:stretch>
                            <a:fillRect l="-363095" t="-1389" r="-2381" b="-295833"/>
                          </a:stretch>
                        </a:blipFill>
                      </a:tcPr>
                    </a:tc>
                    <a:extLst>
                      <a:ext uri="{0D108BD9-81ED-4DB2-BD59-A6C34878D82A}">
                        <a16:rowId xmlns:a16="http://schemas.microsoft.com/office/drawing/2014/main" val="1972879359"/>
                      </a:ext>
                    </a:extLst>
                  </a:tr>
                  <a:tr h="370840">
                    <a:tc>
                      <a:txBody>
                        <a:bodyPr/>
                        <a:lstStyle/>
                        <a:p>
                          <a:r>
                            <a:rPr lang="en-US" b="0" dirty="0"/>
                            <a:t>Yes</a:t>
                          </a:r>
                        </a:p>
                      </a:txBody>
                      <a:tcPr/>
                    </a:tc>
                    <a:tc>
                      <a:txBody>
                        <a:bodyPr/>
                        <a:lstStyle/>
                        <a:p>
                          <a:r>
                            <a:rPr lang="en-US" b="0" dirty="0"/>
                            <a:t>Low</a:t>
                          </a:r>
                        </a:p>
                      </a:txBody>
                      <a:tcPr/>
                    </a:tc>
                    <a:tc>
                      <a:txBody>
                        <a:bodyPr/>
                        <a:lstStyle/>
                        <a:p>
                          <a:r>
                            <a:rPr lang="en-US" b="0" dirty="0"/>
                            <a:t>Normal</a:t>
                          </a:r>
                        </a:p>
                      </a:txBody>
                      <a:tcPr/>
                    </a:tc>
                    <a:tc>
                      <a:txBody>
                        <a:bodyPr/>
                        <a:lstStyle/>
                        <a:p>
                          <a:r>
                            <a:rPr lang="en-US" b="0" dirty="0"/>
                            <a:t>No</a:t>
                          </a:r>
                        </a:p>
                      </a:txBody>
                      <a:tcPr/>
                    </a:tc>
                    <a:extLst>
                      <a:ext uri="{0D108BD9-81ED-4DB2-BD59-A6C34878D82A}">
                        <a16:rowId xmlns:a16="http://schemas.microsoft.com/office/drawing/2014/main" val="2650378158"/>
                      </a:ext>
                    </a:extLst>
                  </a:tr>
                  <a:tr h="370840">
                    <a:tc>
                      <a:txBody>
                        <a:bodyPr/>
                        <a:lstStyle/>
                        <a:p>
                          <a:r>
                            <a:rPr lang="en-US" b="0"/>
                            <a:t>No</a:t>
                          </a:r>
                          <a:endParaRPr lang="en-US" b="0" dirty="0"/>
                        </a:p>
                      </a:txBody>
                      <a:tcPr/>
                    </a:tc>
                    <a:tc>
                      <a:txBody>
                        <a:bodyPr/>
                        <a:lstStyle/>
                        <a:p>
                          <a:r>
                            <a:rPr lang="en-US" b="0" dirty="0"/>
                            <a:t>Medium</a:t>
                          </a:r>
                        </a:p>
                      </a:txBody>
                      <a:tcPr/>
                    </a:tc>
                    <a:tc>
                      <a:txBody>
                        <a:bodyPr/>
                        <a:lstStyle/>
                        <a:p>
                          <a:r>
                            <a:rPr lang="en-US" b="0" dirty="0"/>
                            <a:t>Normal</a:t>
                          </a:r>
                        </a:p>
                      </a:txBody>
                      <a:tcPr/>
                    </a:tc>
                    <a:tc>
                      <a:txBody>
                        <a:bodyPr/>
                        <a:lstStyle/>
                        <a:p>
                          <a:r>
                            <a:rPr lang="en-US" b="0" dirty="0"/>
                            <a:t>No</a:t>
                          </a:r>
                        </a:p>
                      </a:txBody>
                      <a:tcPr/>
                    </a:tc>
                    <a:extLst>
                      <a:ext uri="{0D108BD9-81ED-4DB2-BD59-A6C34878D82A}">
                        <a16:rowId xmlns:a16="http://schemas.microsoft.com/office/drawing/2014/main" val="3133957648"/>
                      </a:ext>
                    </a:extLst>
                  </a:tr>
                  <a:tr h="370840">
                    <a:tc>
                      <a:txBody>
                        <a:bodyPr/>
                        <a:lstStyle/>
                        <a:p>
                          <a:r>
                            <a:rPr lang="en-US" b="0"/>
                            <a:t>No</a:t>
                          </a:r>
                          <a:endParaRPr lang="en-US" b="0" dirty="0"/>
                        </a:p>
                      </a:txBody>
                      <a:tcPr/>
                    </a:tc>
                    <a:tc>
                      <a:txBody>
                        <a:bodyPr/>
                        <a:lstStyle/>
                        <a:p>
                          <a:r>
                            <a:rPr lang="en-US" b="0" dirty="0"/>
                            <a:t>Low</a:t>
                          </a:r>
                        </a:p>
                      </a:txBody>
                      <a:tcPr/>
                    </a:tc>
                    <a:tc>
                      <a:txBody>
                        <a:bodyPr/>
                        <a:lstStyle/>
                        <a:p>
                          <a:r>
                            <a:rPr lang="en-US" b="0" dirty="0"/>
                            <a:t>Abnormal</a:t>
                          </a:r>
                        </a:p>
                      </a:txBody>
                      <a:tcPr/>
                    </a:tc>
                    <a:tc>
                      <a:txBody>
                        <a:bodyPr/>
                        <a:lstStyle/>
                        <a:p>
                          <a:r>
                            <a:rPr lang="en-US" b="0" dirty="0"/>
                            <a:t>Yes</a:t>
                          </a:r>
                        </a:p>
                      </a:txBody>
                      <a:tcPr/>
                    </a:tc>
                    <a:extLst>
                      <a:ext uri="{0D108BD9-81ED-4DB2-BD59-A6C34878D82A}">
                        <a16:rowId xmlns:a16="http://schemas.microsoft.com/office/drawing/2014/main" val="2335149944"/>
                      </a:ext>
                    </a:extLst>
                  </a:tr>
                  <a:tr h="370840">
                    <a:tc>
                      <a:txBody>
                        <a:bodyPr/>
                        <a:lstStyle/>
                        <a:p>
                          <a:r>
                            <a:rPr lang="en-US" b="0"/>
                            <a:t>Yes</a:t>
                          </a:r>
                          <a:endParaRPr lang="en-US" b="0" dirty="0"/>
                        </a:p>
                      </a:txBody>
                      <a:tcPr/>
                    </a:tc>
                    <a:tc>
                      <a:txBody>
                        <a:bodyPr/>
                        <a:lstStyle/>
                        <a:p>
                          <a:r>
                            <a:rPr lang="en-US" b="0" dirty="0"/>
                            <a:t>Medium</a:t>
                          </a:r>
                        </a:p>
                      </a:txBody>
                      <a:tcPr/>
                    </a:tc>
                    <a:tc>
                      <a:txBody>
                        <a:bodyPr/>
                        <a:lstStyle/>
                        <a:p>
                          <a:r>
                            <a:rPr lang="en-US" b="0" dirty="0"/>
                            <a:t>Normal</a:t>
                          </a:r>
                        </a:p>
                      </a:txBody>
                      <a:tcPr/>
                    </a:tc>
                    <a:tc>
                      <a:txBody>
                        <a:bodyPr/>
                        <a:lstStyle/>
                        <a:p>
                          <a:r>
                            <a:rPr lang="en-US" b="0" dirty="0"/>
                            <a:t>Yes</a:t>
                          </a:r>
                        </a:p>
                      </a:txBody>
                      <a:tcPr/>
                    </a:tc>
                    <a:extLst>
                      <a:ext uri="{0D108BD9-81ED-4DB2-BD59-A6C34878D82A}">
                        <a16:rowId xmlns:a16="http://schemas.microsoft.com/office/drawing/2014/main" val="566679213"/>
                      </a:ext>
                    </a:extLst>
                  </a:tr>
                  <a:tr h="370840">
                    <a:tc>
                      <a:txBody>
                        <a:bodyPr/>
                        <a:lstStyle/>
                        <a:p>
                          <a:r>
                            <a:rPr lang="en-US" b="0" dirty="0"/>
                            <a:t>Yes</a:t>
                          </a:r>
                        </a:p>
                      </a:txBody>
                      <a:tcPr/>
                    </a:tc>
                    <a:tc>
                      <a:txBody>
                        <a:bodyPr/>
                        <a:lstStyle/>
                        <a:p>
                          <a:r>
                            <a:rPr lang="en-US" b="0" dirty="0"/>
                            <a:t>High</a:t>
                          </a:r>
                        </a:p>
                      </a:txBody>
                      <a:tcPr/>
                    </a:tc>
                    <a:tc>
                      <a:txBody>
                        <a:bodyPr/>
                        <a:lstStyle/>
                        <a:p>
                          <a:r>
                            <a:rPr lang="en-US" b="0" dirty="0"/>
                            <a:t>Abnormal</a:t>
                          </a:r>
                        </a:p>
                      </a:txBody>
                      <a:tcPr/>
                    </a:tc>
                    <a:tc>
                      <a:txBody>
                        <a:bodyPr/>
                        <a:lstStyle/>
                        <a:p>
                          <a:r>
                            <a:rPr lang="en-US" b="0" dirty="0"/>
                            <a:t>Yes</a:t>
                          </a:r>
                        </a:p>
                      </a:txBody>
                      <a:tcPr/>
                    </a:tc>
                    <a:extLst>
                      <a:ext uri="{0D108BD9-81ED-4DB2-BD59-A6C34878D82A}">
                        <a16:rowId xmlns:a16="http://schemas.microsoft.com/office/drawing/2014/main" val="770182371"/>
                      </a:ext>
                    </a:extLst>
                  </a:tr>
                  <a:tr h="370840">
                    <a:tc>
                      <a:txBody>
                        <a:bodyPr/>
                        <a:lstStyle/>
                        <a:p>
                          <a:endParaRPr lang="en-US" b="0" dirty="0"/>
                        </a:p>
                      </a:txBody>
                      <a:tcPr>
                        <a:solidFill>
                          <a:schemeClr val="bg1"/>
                        </a:solidFill>
                      </a:tcPr>
                    </a:tc>
                    <a:tc>
                      <a:txBody>
                        <a:bodyPr/>
                        <a:lstStyle/>
                        <a:p>
                          <a:endParaRPr lang="en-US" b="0" dirty="0"/>
                        </a:p>
                      </a:txBody>
                      <a:tcPr>
                        <a:solidFill>
                          <a:schemeClr val="bg1"/>
                        </a:solidFill>
                      </a:tcPr>
                    </a:tc>
                    <a:tc>
                      <a:txBody>
                        <a:bodyPr/>
                        <a:lstStyle/>
                        <a:p>
                          <a:endParaRPr lang="en-US" b="0" dirty="0"/>
                        </a:p>
                      </a:txBody>
                      <a:tcPr>
                        <a:solidFill>
                          <a:schemeClr val="bg1"/>
                        </a:solidFill>
                      </a:tcPr>
                    </a:tc>
                    <a:tc>
                      <a:txBody>
                        <a:bodyPr/>
                        <a:lstStyle/>
                        <a:p>
                          <a:endParaRPr lang="en-US" b="0" dirty="0"/>
                        </a:p>
                      </a:txBody>
                      <a:tcPr>
                        <a:solidFill>
                          <a:schemeClr val="bg1"/>
                        </a:solidFill>
                      </a:tcPr>
                    </a:tc>
                    <a:extLst>
                      <a:ext uri="{0D108BD9-81ED-4DB2-BD59-A6C34878D82A}">
                        <a16:rowId xmlns:a16="http://schemas.microsoft.com/office/drawing/2014/main" val="4177591522"/>
                      </a:ext>
                    </a:extLst>
                  </a:tr>
                  <a:tr h="370840">
                    <a:tc>
                      <a:txBody>
                        <a:bodyPr/>
                        <a:lstStyle/>
                        <a:p>
                          <a:r>
                            <a:rPr lang="en-US" b="0" dirty="0"/>
                            <a:t>No</a:t>
                          </a:r>
                        </a:p>
                      </a:txBody>
                      <a:tcPr/>
                    </a:tc>
                    <a:tc>
                      <a:txBody>
                        <a:bodyPr/>
                        <a:lstStyle/>
                        <a:p>
                          <a:r>
                            <a:rPr lang="en-US" b="0" dirty="0"/>
                            <a:t>High</a:t>
                          </a:r>
                        </a:p>
                      </a:txBody>
                      <a:tcPr/>
                    </a:tc>
                    <a:tc>
                      <a:txBody>
                        <a:bodyPr/>
                        <a:lstStyle/>
                        <a:p>
                          <a:r>
                            <a:rPr lang="en-US" b="0" dirty="0"/>
                            <a:t>Normal</a:t>
                          </a:r>
                        </a:p>
                      </a:txBody>
                      <a:tcPr/>
                    </a:tc>
                    <a:tc>
                      <a:txBody>
                        <a:bodyPr/>
                        <a:lstStyle/>
                        <a:p>
                          <a:r>
                            <a:rPr lang="en-US" b="0" dirty="0"/>
                            <a:t>No</a:t>
                          </a:r>
                        </a:p>
                      </a:txBody>
                      <a:tcPr/>
                    </a:tc>
                    <a:extLst>
                      <a:ext uri="{0D108BD9-81ED-4DB2-BD59-A6C34878D82A}">
                        <a16:rowId xmlns:a16="http://schemas.microsoft.com/office/drawing/2014/main" val="2444810019"/>
                      </a:ext>
                    </a:extLst>
                  </a:tr>
                </a:tbl>
              </a:graphicData>
            </a:graphic>
          </p:graphicFrame>
        </mc:Fallback>
      </mc:AlternateContent>
      <mc:AlternateContent xmlns:mc="http://schemas.openxmlformats.org/markup-compatibility/2006" xmlns:a14="http://schemas.microsoft.com/office/drawing/2010/main">
        <mc:Choice Requires="a14">
          <p:sp>
            <p:nvSpPr>
              <p:cNvPr id="35" name="Rounded Rectangle 34">
                <a:extLst>
                  <a:ext uri="{FF2B5EF4-FFF2-40B4-BE49-F238E27FC236}">
                    <a16:creationId xmlns:a16="http://schemas.microsoft.com/office/drawing/2014/main" id="{72BA8B35-5C11-1833-4F9F-6B6535A198A5}"/>
                  </a:ext>
                </a:extLst>
              </p:cNvPr>
              <p:cNvSpPr/>
              <p:nvPr/>
            </p:nvSpPr>
            <p:spPr>
              <a:xfrm>
                <a:off x="8192703" y="1003494"/>
                <a:ext cx="914400" cy="548640"/>
              </a:xfrm>
              <a:prstGeom prst="roundRect">
                <a:avLst/>
              </a:prstGeom>
              <a:ln w="25400">
                <a:solidFill>
                  <a:schemeClr val="accent1">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smtClean="0">
                              <a:solidFill>
                                <a:schemeClr val="accent1">
                                  <a:lumMod val="75000"/>
                                </a:schemeClr>
                              </a:solidFill>
                              <a:latin typeface="Cambria Math" panose="02040503050406030204" pitchFamily="18" charset="0"/>
                            </a:rPr>
                          </m:ctrlPr>
                        </m:sSubPr>
                        <m:e>
                          <m:r>
                            <a:rPr lang="en-US" b="0" i="1" smtClean="0">
                              <a:solidFill>
                                <a:schemeClr val="accent1">
                                  <a:lumMod val="75000"/>
                                </a:schemeClr>
                              </a:solidFill>
                              <a:latin typeface="Cambria Math" panose="02040503050406030204" pitchFamily="18" charset="0"/>
                            </a:rPr>
                            <m:t>𝑥</m:t>
                          </m:r>
                        </m:e>
                        <m:sub>
                          <m:r>
                            <a:rPr lang="en-US" b="0" i="1" smtClean="0">
                              <a:solidFill>
                                <a:schemeClr val="accent1">
                                  <a:lumMod val="75000"/>
                                </a:schemeClr>
                              </a:solidFill>
                              <a:latin typeface="Cambria Math" panose="02040503050406030204" pitchFamily="18" charset="0"/>
                            </a:rPr>
                            <m:t>3</m:t>
                          </m:r>
                        </m:sub>
                      </m:sSub>
                    </m:oMath>
                  </m:oMathPara>
                </a14:m>
                <a:endParaRPr lang="en-US" dirty="0"/>
              </a:p>
            </p:txBody>
          </p:sp>
        </mc:Choice>
        <mc:Fallback xmlns="">
          <p:sp>
            <p:nvSpPr>
              <p:cNvPr id="35" name="Rounded Rectangle 34">
                <a:extLst>
                  <a:ext uri="{FF2B5EF4-FFF2-40B4-BE49-F238E27FC236}">
                    <a16:creationId xmlns:a16="http://schemas.microsoft.com/office/drawing/2014/main" id="{72BA8B35-5C11-1833-4F9F-6B6535A198A5}"/>
                  </a:ext>
                </a:extLst>
              </p:cNvPr>
              <p:cNvSpPr>
                <a:spLocks noRot="1" noChangeAspect="1" noMove="1" noResize="1" noEditPoints="1" noAdjustHandles="1" noChangeArrowheads="1" noChangeShapeType="1" noTextEdit="1"/>
              </p:cNvSpPr>
              <p:nvPr/>
            </p:nvSpPr>
            <p:spPr>
              <a:xfrm>
                <a:off x="8192703" y="1003494"/>
                <a:ext cx="914400" cy="548640"/>
              </a:xfrm>
              <a:prstGeom prst="roundRect">
                <a:avLst/>
              </a:prstGeom>
              <a:blipFill>
                <a:blip r:embed="rId4"/>
                <a:stretch>
                  <a:fillRect/>
                </a:stretch>
              </a:blipFill>
              <a:ln w="25400">
                <a:solidFill>
                  <a:schemeClr val="accent1">
                    <a:lumMod val="75000"/>
                  </a:schemeClr>
                </a:solidFill>
              </a:ln>
            </p:spPr>
            <p:txBody>
              <a:bodyPr/>
              <a:lstStyle/>
              <a:p>
                <a:r>
                  <a:rPr lang="en-US">
                    <a:noFill/>
                  </a:rPr>
                  <a:t> </a:t>
                </a:r>
              </a:p>
            </p:txBody>
          </p:sp>
        </mc:Fallback>
      </mc:AlternateContent>
      <p:sp>
        <p:nvSpPr>
          <p:cNvPr id="36" name="Oval 35">
            <a:extLst>
              <a:ext uri="{FF2B5EF4-FFF2-40B4-BE49-F238E27FC236}">
                <a16:creationId xmlns:a16="http://schemas.microsoft.com/office/drawing/2014/main" id="{44B2B736-3EB5-5148-73AC-45FC655E7A3A}"/>
              </a:ext>
            </a:extLst>
          </p:cNvPr>
          <p:cNvSpPr/>
          <p:nvPr/>
        </p:nvSpPr>
        <p:spPr>
          <a:xfrm>
            <a:off x="7510166" y="2017647"/>
            <a:ext cx="1005840" cy="735479"/>
          </a:xfrm>
          <a:prstGeom prst="ellipse">
            <a:avLst/>
          </a:prstGeom>
          <a:noFill/>
          <a:ln w="254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65000"/>
                    <a:lumOff val="35000"/>
                  </a:schemeClr>
                </a:solidFill>
                <a:latin typeface="Calibri" panose="020F0502020204030204" pitchFamily="34" charset="0"/>
                <a:cs typeface="Calibri" panose="020F0502020204030204" pitchFamily="34" charset="0"/>
              </a:rPr>
              <a:t>“Yes”</a:t>
            </a:r>
          </a:p>
        </p:txBody>
      </p:sp>
      <p:cxnSp>
        <p:nvCxnSpPr>
          <p:cNvPr id="38" name="Straight Arrow Connector 37">
            <a:extLst>
              <a:ext uri="{FF2B5EF4-FFF2-40B4-BE49-F238E27FC236}">
                <a16:creationId xmlns:a16="http://schemas.microsoft.com/office/drawing/2014/main" id="{39092BBA-4FD6-5814-2138-16BB2D69FCEB}"/>
              </a:ext>
            </a:extLst>
          </p:cNvPr>
          <p:cNvCxnSpPr>
            <a:cxnSpLocks/>
            <a:stCxn id="35" idx="2"/>
            <a:endCxn id="36" idx="0"/>
          </p:cNvCxnSpPr>
          <p:nvPr/>
        </p:nvCxnSpPr>
        <p:spPr>
          <a:xfrm flipH="1">
            <a:off x="8013086" y="1552134"/>
            <a:ext cx="636817" cy="465513"/>
          </a:xfrm>
          <a:prstGeom prst="straightConnector1">
            <a:avLst/>
          </a:prstGeom>
          <a:ln w="25400">
            <a:solidFill>
              <a:schemeClr val="accent6">
                <a:lumMod val="75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1765A316-E066-7B58-24B0-0E2429124165}"/>
              </a:ext>
            </a:extLst>
          </p:cNvPr>
          <p:cNvCxnSpPr>
            <a:cxnSpLocks/>
            <a:stCxn id="35" idx="2"/>
          </p:cNvCxnSpPr>
          <p:nvPr/>
        </p:nvCxnSpPr>
        <p:spPr>
          <a:xfrm>
            <a:off x="8649903" y="1552134"/>
            <a:ext cx="627206" cy="462086"/>
          </a:xfrm>
          <a:prstGeom prst="straightConnector1">
            <a:avLst/>
          </a:prstGeom>
          <a:ln w="25400">
            <a:solidFill>
              <a:schemeClr val="accent1">
                <a:lumMod val="75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B5967542-9576-84F8-391D-4830B2F7B2F6}"/>
              </a:ext>
            </a:extLst>
          </p:cNvPr>
          <p:cNvSpPr txBox="1"/>
          <p:nvPr/>
        </p:nvSpPr>
        <p:spPr>
          <a:xfrm>
            <a:off x="7118028" y="1546691"/>
            <a:ext cx="1297619" cy="369332"/>
          </a:xfrm>
          <a:prstGeom prst="rect">
            <a:avLst/>
          </a:prstGeom>
          <a:noFill/>
          <a:ln>
            <a:noFill/>
          </a:ln>
        </p:spPr>
        <p:txBody>
          <a:bodyPr wrap="square" rtlCol="0" anchor="ctr">
            <a:spAutoFit/>
          </a:bodyPr>
          <a:lstStyle/>
          <a:p>
            <a:pPr algn="ctr"/>
            <a:r>
              <a:rPr lang="en-US" dirty="0">
                <a:solidFill>
                  <a:schemeClr val="tx1">
                    <a:lumMod val="65000"/>
                    <a:lumOff val="35000"/>
                  </a:schemeClr>
                </a:solidFill>
                <a:latin typeface="Calibri" panose="020F0502020204030204" pitchFamily="34" charset="0"/>
                <a:cs typeface="Calibri" panose="020F0502020204030204" pitchFamily="34" charset="0"/>
              </a:rPr>
              <a:t>“Abnormal”</a:t>
            </a:r>
          </a:p>
        </p:txBody>
      </p:sp>
      <p:sp>
        <p:nvSpPr>
          <p:cNvPr id="41" name="TextBox 40">
            <a:extLst>
              <a:ext uri="{FF2B5EF4-FFF2-40B4-BE49-F238E27FC236}">
                <a16:creationId xmlns:a16="http://schemas.microsoft.com/office/drawing/2014/main" id="{63D767A0-BEEB-52E9-BC58-A7D33F1297CE}"/>
              </a:ext>
            </a:extLst>
          </p:cNvPr>
          <p:cNvSpPr txBox="1"/>
          <p:nvPr/>
        </p:nvSpPr>
        <p:spPr>
          <a:xfrm>
            <a:off x="8872329" y="1539160"/>
            <a:ext cx="1101784" cy="369332"/>
          </a:xfrm>
          <a:prstGeom prst="rect">
            <a:avLst/>
          </a:prstGeom>
          <a:noFill/>
        </p:spPr>
        <p:txBody>
          <a:bodyPr wrap="square" rtlCol="0" anchor="ctr">
            <a:spAutoFit/>
          </a:bodyPr>
          <a:lstStyle/>
          <a:p>
            <a:pPr algn="ctr"/>
            <a:r>
              <a:rPr lang="en-US" dirty="0">
                <a:solidFill>
                  <a:schemeClr val="tx1">
                    <a:lumMod val="65000"/>
                    <a:lumOff val="35000"/>
                  </a:schemeClr>
                </a:solidFill>
                <a:latin typeface="Calibri" panose="020F0502020204030204" pitchFamily="34" charset="0"/>
                <a:cs typeface="Calibri" panose="020F0502020204030204" pitchFamily="34" charset="0"/>
              </a:rPr>
              <a:t>“Normal”</a:t>
            </a:r>
          </a:p>
        </p:txBody>
      </p:sp>
      <mc:AlternateContent xmlns:mc="http://schemas.openxmlformats.org/markup-compatibility/2006" xmlns:a14="http://schemas.microsoft.com/office/drawing/2010/main">
        <mc:Choice Requires="a14">
          <p:sp>
            <p:nvSpPr>
              <p:cNvPr id="13" name="Rounded Rectangle 12">
                <a:extLst>
                  <a:ext uri="{FF2B5EF4-FFF2-40B4-BE49-F238E27FC236}">
                    <a16:creationId xmlns:a16="http://schemas.microsoft.com/office/drawing/2014/main" id="{27A8528A-020B-FDB2-EB89-E76F93052576}"/>
                  </a:ext>
                </a:extLst>
              </p:cNvPr>
              <p:cNvSpPr/>
              <p:nvPr/>
            </p:nvSpPr>
            <p:spPr>
              <a:xfrm>
                <a:off x="8819909" y="2014220"/>
                <a:ext cx="914400" cy="548640"/>
              </a:xfrm>
              <a:prstGeom prst="roundRect">
                <a:avLst/>
              </a:prstGeom>
              <a:ln w="25400">
                <a:solidFill>
                  <a:schemeClr val="accent1">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smtClean="0">
                              <a:solidFill>
                                <a:schemeClr val="accent1">
                                  <a:lumMod val="75000"/>
                                </a:schemeClr>
                              </a:solidFill>
                              <a:latin typeface="Cambria Math" panose="02040503050406030204" pitchFamily="18" charset="0"/>
                            </a:rPr>
                          </m:ctrlPr>
                        </m:sSubPr>
                        <m:e>
                          <m:r>
                            <a:rPr lang="en-US" b="0" i="1" smtClean="0">
                              <a:solidFill>
                                <a:schemeClr val="accent1">
                                  <a:lumMod val="75000"/>
                                </a:schemeClr>
                              </a:solidFill>
                              <a:latin typeface="Cambria Math" panose="02040503050406030204" pitchFamily="18" charset="0"/>
                            </a:rPr>
                            <m:t>𝑥</m:t>
                          </m:r>
                        </m:e>
                        <m:sub>
                          <m:r>
                            <a:rPr lang="en-US" b="0" i="1" smtClean="0">
                              <a:solidFill>
                                <a:schemeClr val="accent1">
                                  <a:lumMod val="75000"/>
                                </a:schemeClr>
                              </a:solidFill>
                              <a:latin typeface="Cambria Math" panose="02040503050406030204" pitchFamily="18" charset="0"/>
                            </a:rPr>
                            <m:t>1</m:t>
                          </m:r>
                        </m:sub>
                      </m:sSub>
                    </m:oMath>
                  </m:oMathPara>
                </a14:m>
                <a:endParaRPr lang="en-US" dirty="0">
                  <a:solidFill>
                    <a:schemeClr val="accent1">
                      <a:lumMod val="75000"/>
                    </a:schemeClr>
                  </a:solidFill>
                </a:endParaRPr>
              </a:p>
            </p:txBody>
          </p:sp>
        </mc:Choice>
        <mc:Fallback xmlns="">
          <p:sp>
            <p:nvSpPr>
              <p:cNvPr id="13" name="Rounded Rectangle 12">
                <a:extLst>
                  <a:ext uri="{FF2B5EF4-FFF2-40B4-BE49-F238E27FC236}">
                    <a16:creationId xmlns:a16="http://schemas.microsoft.com/office/drawing/2014/main" id="{27A8528A-020B-FDB2-EB89-E76F93052576}"/>
                  </a:ext>
                </a:extLst>
              </p:cNvPr>
              <p:cNvSpPr>
                <a:spLocks noRot="1" noChangeAspect="1" noMove="1" noResize="1" noEditPoints="1" noAdjustHandles="1" noChangeArrowheads="1" noChangeShapeType="1" noTextEdit="1"/>
              </p:cNvSpPr>
              <p:nvPr/>
            </p:nvSpPr>
            <p:spPr>
              <a:xfrm>
                <a:off x="8819909" y="2014220"/>
                <a:ext cx="914400" cy="548640"/>
              </a:xfrm>
              <a:prstGeom prst="roundRect">
                <a:avLst/>
              </a:prstGeom>
              <a:blipFill>
                <a:blip r:embed="rId5"/>
                <a:stretch>
                  <a:fillRect/>
                </a:stretch>
              </a:blipFill>
              <a:ln w="25400">
                <a:solidFill>
                  <a:schemeClr val="accent1">
                    <a:lumMod val="75000"/>
                  </a:schemeClr>
                </a:solidFill>
              </a:ln>
            </p:spPr>
            <p:txBody>
              <a:bodyPr/>
              <a:lstStyle/>
              <a:p>
                <a:r>
                  <a:rPr lang="en-US">
                    <a:noFill/>
                  </a:rPr>
                  <a:t> </a:t>
                </a:r>
              </a:p>
            </p:txBody>
          </p:sp>
        </mc:Fallback>
      </mc:AlternateContent>
      <p:sp>
        <p:nvSpPr>
          <p:cNvPr id="19" name="Oval 18">
            <a:extLst>
              <a:ext uri="{FF2B5EF4-FFF2-40B4-BE49-F238E27FC236}">
                <a16:creationId xmlns:a16="http://schemas.microsoft.com/office/drawing/2014/main" id="{FB0BDA7C-B767-E91B-B2FB-37D4235F89C4}"/>
              </a:ext>
            </a:extLst>
          </p:cNvPr>
          <p:cNvSpPr/>
          <p:nvPr/>
        </p:nvSpPr>
        <p:spPr>
          <a:xfrm>
            <a:off x="8137372" y="3028373"/>
            <a:ext cx="1005840" cy="735479"/>
          </a:xfrm>
          <a:prstGeom prst="ellipse">
            <a:avLst/>
          </a:prstGeom>
          <a:noFill/>
          <a:ln w="254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65000"/>
                    <a:lumOff val="35000"/>
                  </a:schemeClr>
                </a:solidFill>
                <a:latin typeface="Calibri" panose="020F0502020204030204" pitchFamily="34" charset="0"/>
                <a:cs typeface="Calibri" panose="020F0502020204030204" pitchFamily="34" charset="0"/>
              </a:rPr>
              <a:t>“No”</a:t>
            </a:r>
          </a:p>
        </p:txBody>
      </p:sp>
      <p:cxnSp>
        <p:nvCxnSpPr>
          <p:cNvPr id="20" name="Straight Arrow Connector 19">
            <a:extLst>
              <a:ext uri="{FF2B5EF4-FFF2-40B4-BE49-F238E27FC236}">
                <a16:creationId xmlns:a16="http://schemas.microsoft.com/office/drawing/2014/main" id="{E9F4BD7D-FF38-545E-5DC3-A4A62CB47987}"/>
              </a:ext>
            </a:extLst>
          </p:cNvPr>
          <p:cNvCxnSpPr>
            <a:cxnSpLocks/>
            <a:endCxn id="19" idx="0"/>
          </p:cNvCxnSpPr>
          <p:nvPr/>
        </p:nvCxnSpPr>
        <p:spPr>
          <a:xfrm flipH="1">
            <a:off x="8640292" y="2562860"/>
            <a:ext cx="636817" cy="465513"/>
          </a:xfrm>
          <a:prstGeom prst="straightConnector1">
            <a:avLst/>
          </a:prstGeom>
          <a:ln w="25400">
            <a:solidFill>
              <a:schemeClr val="accent1">
                <a:lumMod val="75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B2DE744D-94EA-5A5F-1A2E-2C9985C52B7B}"/>
              </a:ext>
            </a:extLst>
          </p:cNvPr>
          <p:cNvCxnSpPr>
            <a:cxnSpLocks/>
          </p:cNvCxnSpPr>
          <p:nvPr/>
        </p:nvCxnSpPr>
        <p:spPr>
          <a:xfrm>
            <a:off x="9277109" y="2562860"/>
            <a:ext cx="627206" cy="462086"/>
          </a:xfrm>
          <a:prstGeom prst="straightConnector1">
            <a:avLst/>
          </a:prstGeom>
          <a:ln w="25400">
            <a:solidFill>
              <a:schemeClr val="accent6">
                <a:lumMod val="75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D5B0F3ED-AEDE-C1B9-B46C-D8064C5DB2C4}"/>
              </a:ext>
            </a:extLst>
          </p:cNvPr>
          <p:cNvSpPr txBox="1"/>
          <p:nvPr/>
        </p:nvSpPr>
        <p:spPr>
          <a:xfrm>
            <a:off x="8327928" y="2557417"/>
            <a:ext cx="714925" cy="369332"/>
          </a:xfrm>
          <a:prstGeom prst="rect">
            <a:avLst/>
          </a:prstGeom>
          <a:noFill/>
          <a:ln>
            <a:noFill/>
          </a:ln>
        </p:spPr>
        <p:txBody>
          <a:bodyPr wrap="square" rtlCol="0" anchor="ctr">
            <a:spAutoFit/>
          </a:bodyPr>
          <a:lstStyle/>
          <a:p>
            <a:pPr algn="ctr"/>
            <a:r>
              <a:rPr lang="en-US" dirty="0">
                <a:solidFill>
                  <a:schemeClr val="tx1">
                    <a:lumMod val="65000"/>
                    <a:lumOff val="35000"/>
                  </a:schemeClr>
                </a:solidFill>
                <a:latin typeface="Calibri" panose="020F0502020204030204" pitchFamily="34" charset="0"/>
                <a:cs typeface="Calibri" panose="020F0502020204030204" pitchFamily="34" charset="0"/>
              </a:rPr>
              <a:t>“No”</a:t>
            </a:r>
          </a:p>
        </p:txBody>
      </p:sp>
      <p:sp>
        <p:nvSpPr>
          <p:cNvPr id="23" name="TextBox 22">
            <a:extLst>
              <a:ext uri="{FF2B5EF4-FFF2-40B4-BE49-F238E27FC236}">
                <a16:creationId xmlns:a16="http://schemas.microsoft.com/office/drawing/2014/main" id="{88D89ED9-E83A-FA8C-BFA0-908C17F6959C}"/>
              </a:ext>
            </a:extLst>
          </p:cNvPr>
          <p:cNvSpPr txBox="1"/>
          <p:nvPr/>
        </p:nvSpPr>
        <p:spPr>
          <a:xfrm>
            <a:off x="9499535" y="2549886"/>
            <a:ext cx="714925" cy="369332"/>
          </a:xfrm>
          <a:prstGeom prst="rect">
            <a:avLst/>
          </a:prstGeom>
          <a:noFill/>
        </p:spPr>
        <p:txBody>
          <a:bodyPr wrap="square" rtlCol="0" anchor="ctr">
            <a:spAutoFit/>
          </a:bodyPr>
          <a:lstStyle/>
          <a:p>
            <a:pPr algn="ctr"/>
            <a:r>
              <a:rPr lang="en-US" dirty="0">
                <a:solidFill>
                  <a:schemeClr val="tx1">
                    <a:lumMod val="65000"/>
                    <a:lumOff val="35000"/>
                  </a:schemeClr>
                </a:solidFill>
                <a:latin typeface="Calibri" panose="020F0502020204030204" pitchFamily="34" charset="0"/>
                <a:cs typeface="Calibri" panose="020F0502020204030204" pitchFamily="34" charset="0"/>
              </a:rPr>
              <a:t>“Yes”</a:t>
            </a:r>
          </a:p>
        </p:txBody>
      </p:sp>
      <mc:AlternateContent xmlns:mc="http://schemas.openxmlformats.org/markup-compatibility/2006" xmlns:a14="http://schemas.microsoft.com/office/drawing/2010/main">
        <mc:Choice Requires="a14">
          <p:sp>
            <p:nvSpPr>
              <p:cNvPr id="25" name="Rounded Rectangle 24">
                <a:extLst>
                  <a:ext uri="{FF2B5EF4-FFF2-40B4-BE49-F238E27FC236}">
                    <a16:creationId xmlns:a16="http://schemas.microsoft.com/office/drawing/2014/main" id="{85530F4D-C544-6EF2-5C9B-C9BD884AF176}"/>
                  </a:ext>
                </a:extLst>
              </p:cNvPr>
              <p:cNvSpPr/>
              <p:nvPr/>
            </p:nvSpPr>
            <p:spPr>
              <a:xfrm>
                <a:off x="9399797" y="3024946"/>
                <a:ext cx="914400" cy="548640"/>
              </a:xfrm>
              <a:prstGeom prst="roundRect">
                <a:avLst/>
              </a:prstGeom>
              <a:ln w="25400">
                <a:solidFill>
                  <a:schemeClr val="accent6">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smtClean="0">
                              <a:solidFill>
                                <a:schemeClr val="accent6">
                                  <a:lumMod val="75000"/>
                                </a:schemeClr>
                              </a:solidFill>
                              <a:latin typeface="Cambria Math" panose="02040503050406030204" pitchFamily="18" charset="0"/>
                            </a:rPr>
                          </m:ctrlPr>
                        </m:sSubPr>
                        <m:e>
                          <m:r>
                            <a:rPr lang="en-US" b="0" i="1" smtClean="0">
                              <a:solidFill>
                                <a:schemeClr val="accent6">
                                  <a:lumMod val="75000"/>
                                </a:schemeClr>
                              </a:solidFill>
                              <a:latin typeface="Cambria Math" panose="02040503050406030204" pitchFamily="18" charset="0"/>
                            </a:rPr>
                            <m:t>𝑥</m:t>
                          </m:r>
                        </m:e>
                        <m:sub>
                          <m:r>
                            <a:rPr lang="en-US" b="0" i="1" smtClean="0">
                              <a:solidFill>
                                <a:schemeClr val="accent6">
                                  <a:lumMod val="75000"/>
                                </a:schemeClr>
                              </a:solidFill>
                              <a:latin typeface="Cambria Math" panose="02040503050406030204" pitchFamily="18" charset="0"/>
                            </a:rPr>
                            <m:t>2</m:t>
                          </m:r>
                        </m:sub>
                      </m:sSub>
                    </m:oMath>
                  </m:oMathPara>
                </a14:m>
                <a:endParaRPr lang="en-US" dirty="0"/>
              </a:p>
            </p:txBody>
          </p:sp>
        </mc:Choice>
        <mc:Fallback xmlns="">
          <p:sp>
            <p:nvSpPr>
              <p:cNvPr id="25" name="Rounded Rectangle 24">
                <a:extLst>
                  <a:ext uri="{FF2B5EF4-FFF2-40B4-BE49-F238E27FC236}">
                    <a16:creationId xmlns:a16="http://schemas.microsoft.com/office/drawing/2014/main" id="{85530F4D-C544-6EF2-5C9B-C9BD884AF176}"/>
                  </a:ext>
                </a:extLst>
              </p:cNvPr>
              <p:cNvSpPr>
                <a:spLocks noRot="1" noChangeAspect="1" noMove="1" noResize="1" noEditPoints="1" noAdjustHandles="1" noChangeArrowheads="1" noChangeShapeType="1" noTextEdit="1"/>
              </p:cNvSpPr>
              <p:nvPr/>
            </p:nvSpPr>
            <p:spPr>
              <a:xfrm>
                <a:off x="9399797" y="3024946"/>
                <a:ext cx="914400" cy="548640"/>
              </a:xfrm>
              <a:prstGeom prst="roundRect">
                <a:avLst/>
              </a:prstGeom>
              <a:blipFill>
                <a:blip r:embed="rId6"/>
                <a:stretch>
                  <a:fillRect/>
                </a:stretch>
              </a:blipFill>
              <a:ln w="25400">
                <a:solidFill>
                  <a:schemeClr val="accent6">
                    <a:lumMod val="75000"/>
                  </a:schemeClr>
                </a:solidFill>
              </a:ln>
            </p:spPr>
            <p:txBody>
              <a:bodyPr/>
              <a:lstStyle/>
              <a:p>
                <a:r>
                  <a:rPr lang="en-US">
                    <a:noFill/>
                  </a:rPr>
                  <a:t> </a:t>
                </a:r>
              </a:p>
            </p:txBody>
          </p:sp>
        </mc:Fallback>
      </mc:AlternateContent>
      <p:cxnSp>
        <p:nvCxnSpPr>
          <p:cNvPr id="42" name="Straight Arrow Connector 41">
            <a:extLst>
              <a:ext uri="{FF2B5EF4-FFF2-40B4-BE49-F238E27FC236}">
                <a16:creationId xmlns:a16="http://schemas.microsoft.com/office/drawing/2014/main" id="{E312AD16-F017-A700-E5A1-BAC733B2B02A}"/>
              </a:ext>
            </a:extLst>
          </p:cNvPr>
          <p:cNvCxnSpPr>
            <a:cxnSpLocks/>
          </p:cNvCxnSpPr>
          <p:nvPr/>
        </p:nvCxnSpPr>
        <p:spPr>
          <a:xfrm flipH="1">
            <a:off x="9254045" y="3587914"/>
            <a:ext cx="636817" cy="465513"/>
          </a:xfrm>
          <a:prstGeom prst="straightConnector1">
            <a:avLst/>
          </a:prstGeom>
          <a:ln w="25400">
            <a:solidFill>
              <a:schemeClr val="accent6">
                <a:lumMod val="75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2B60005D-19CC-AFFA-5991-6F57A4617208}"/>
              </a:ext>
            </a:extLst>
          </p:cNvPr>
          <p:cNvCxnSpPr>
            <a:cxnSpLocks/>
          </p:cNvCxnSpPr>
          <p:nvPr/>
        </p:nvCxnSpPr>
        <p:spPr>
          <a:xfrm>
            <a:off x="9890862" y="3587914"/>
            <a:ext cx="627206" cy="462086"/>
          </a:xfrm>
          <a:prstGeom prst="straightConnector1">
            <a:avLst/>
          </a:prstGeom>
          <a:ln w="25400">
            <a:solidFill>
              <a:schemeClr val="accent6">
                <a:lumMod val="75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8B867508-1C13-5A7D-EE83-EC885E2C3665}"/>
              </a:ext>
            </a:extLst>
          </p:cNvPr>
          <p:cNvSpPr txBox="1"/>
          <p:nvPr/>
        </p:nvSpPr>
        <p:spPr>
          <a:xfrm>
            <a:off x="8895961" y="3584487"/>
            <a:ext cx="838348" cy="369332"/>
          </a:xfrm>
          <a:prstGeom prst="rect">
            <a:avLst/>
          </a:prstGeom>
          <a:noFill/>
          <a:ln>
            <a:noFill/>
          </a:ln>
        </p:spPr>
        <p:txBody>
          <a:bodyPr wrap="square" rtlCol="0" anchor="ctr">
            <a:spAutoFit/>
          </a:bodyPr>
          <a:lstStyle/>
          <a:p>
            <a:pPr algn="ctr"/>
            <a:r>
              <a:rPr lang="en-US" dirty="0">
                <a:solidFill>
                  <a:schemeClr val="tx1">
                    <a:lumMod val="65000"/>
                    <a:lumOff val="35000"/>
                  </a:schemeClr>
                </a:solidFill>
                <a:latin typeface="Calibri" panose="020F0502020204030204" pitchFamily="34" charset="0"/>
                <a:cs typeface="Calibri" panose="020F0502020204030204" pitchFamily="34" charset="0"/>
              </a:rPr>
              <a:t>“Low”</a:t>
            </a:r>
          </a:p>
        </p:txBody>
      </p:sp>
      <p:sp>
        <p:nvSpPr>
          <p:cNvPr id="45" name="TextBox 44">
            <a:extLst>
              <a:ext uri="{FF2B5EF4-FFF2-40B4-BE49-F238E27FC236}">
                <a16:creationId xmlns:a16="http://schemas.microsoft.com/office/drawing/2014/main" id="{3D2C1F47-452E-ECF1-35B6-2843671549BD}"/>
              </a:ext>
            </a:extLst>
          </p:cNvPr>
          <p:cNvSpPr txBox="1"/>
          <p:nvPr/>
        </p:nvSpPr>
        <p:spPr>
          <a:xfrm>
            <a:off x="10170296" y="3587574"/>
            <a:ext cx="1731836" cy="369332"/>
          </a:xfrm>
          <a:prstGeom prst="rect">
            <a:avLst/>
          </a:prstGeom>
          <a:noFill/>
        </p:spPr>
        <p:txBody>
          <a:bodyPr wrap="square" rtlCol="0" anchor="ctr">
            <a:spAutoFit/>
          </a:bodyPr>
          <a:lstStyle/>
          <a:p>
            <a:pPr algn="ctr"/>
            <a:r>
              <a:rPr lang="en-US" dirty="0">
                <a:solidFill>
                  <a:schemeClr val="tx1">
                    <a:lumMod val="65000"/>
                    <a:lumOff val="35000"/>
                  </a:schemeClr>
                </a:solidFill>
                <a:latin typeface="Calibri" panose="020F0502020204030204" pitchFamily="34" charset="0"/>
                <a:cs typeface="Calibri" panose="020F0502020204030204" pitchFamily="34" charset="0"/>
              </a:rPr>
              <a:t>“Medium/High”</a:t>
            </a:r>
          </a:p>
        </p:txBody>
      </p:sp>
      <p:sp>
        <p:nvSpPr>
          <p:cNvPr id="46" name="Oval 45">
            <a:extLst>
              <a:ext uri="{FF2B5EF4-FFF2-40B4-BE49-F238E27FC236}">
                <a16:creationId xmlns:a16="http://schemas.microsoft.com/office/drawing/2014/main" id="{F1B9DCAA-684D-A7B2-051C-F27A79622954}"/>
              </a:ext>
            </a:extLst>
          </p:cNvPr>
          <p:cNvSpPr/>
          <p:nvPr/>
        </p:nvSpPr>
        <p:spPr>
          <a:xfrm>
            <a:off x="8806746" y="4050000"/>
            <a:ext cx="1005840" cy="735479"/>
          </a:xfrm>
          <a:prstGeom prst="ellipse">
            <a:avLst/>
          </a:prstGeom>
          <a:noFill/>
          <a:ln w="254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65000"/>
                    <a:lumOff val="35000"/>
                  </a:schemeClr>
                </a:solidFill>
                <a:latin typeface="Calibri" panose="020F0502020204030204" pitchFamily="34" charset="0"/>
                <a:cs typeface="Calibri" panose="020F0502020204030204" pitchFamily="34" charset="0"/>
              </a:rPr>
              <a:t>“No”</a:t>
            </a:r>
          </a:p>
        </p:txBody>
      </p:sp>
      <p:sp>
        <p:nvSpPr>
          <p:cNvPr id="47" name="Oval 46">
            <a:extLst>
              <a:ext uri="{FF2B5EF4-FFF2-40B4-BE49-F238E27FC236}">
                <a16:creationId xmlns:a16="http://schemas.microsoft.com/office/drawing/2014/main" id="{3E70CF86-B6D8-6CE6-2C39-239DEC43924E}"/>
              </a:ext>
            </a:extLst>
          </p:cNvPr>
          <p:cNvSpPr/>
          <p:nvPr/>
        </p:nvSpPr>
        <p:spPr>
          <a:xfrm>
            <a:off x="10015148" y="4050000"/>
            <a:ext cx="1005840" cy="735479"/>
          </a:xfrm>
          <a:prstGeom prst="ellipse">
            <a:avLst/>
          </a:prstGeom>
          <a:noFill/>
          <a:ln w="254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65000"/>
                    <a:lumOff val="35000"/>
                  </a:schemeClr>
                </a:solidFill>
                <a:latin typeface="Calibri" panose="020F0502020204030204" pitchFamily="34" charset="0"/>
                <a:cs typeface="Calibri" panose="020F0502020204030204" pitchFamily="34" charset="0"/>
              </a:rPr>
              <a:t>“Yes”</a:t>
            </a:r>
          </a:p>
        </p:txBody>
      </p:sp>
    </p:spTree>
    <p:extLst>
      <p:ext uri="{BB962C8B-B14F-4D97-AF65-F5344CB8AC3E}">
        <p14:creationId xmlns:p14="http://schemas.microsoft.com/office/powerpoint/2010/main" val="2678005354"/>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EAC56-C9C5-4646-6B40-90A08DF2D583}"/>
              </a:ext>
            </a:extLst>
          </p:cNvPr>
          <p:cNvSpPr>
            <a:spLocks noGrp="1"/>
          </p:cNvSpPr>
          <p:nvPr>
            <p:ph type="title"/>
          </p:nvPr>
        </p:nvSpPr>
        <p:spPr>
          <a:xfrm>
            <a:off x="252918" y="1123837"/>
            <a:ext cx="3065047" cy="4601183"/>
          </a:xfrm>
        </p:spPr>
        <p:txBody>
          <a:bodyPr/>
          <a:lstStyle/>
          <a:p>
            <a:r>
              <a:rPr lang="en-US" dirty="0"/>
              <a:t>Decision </a:t>
            </a:r>
            <a:br>
              <a:rPr lang="en-US" dirty="0"/>
            </a:br>
            <a:r>
              <a:rPr lang="en-US" dirty="0"/>
              <a:t>Tree Prediction: </a:t>
            </a:r>
            <a:br>
              <a:rPr lang="en-US" dirty="0"/>
            </a:br>
            <a:r>
              <a:rPr lang="en-US" dirty="0"/>
              <a:t>Pseudocode</a:t>
            </a:r>
          </a:p>
        </p:txBody>
      </p:sp>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397379B0-3BB9-DD03-2088-765A95ABD5B5}"/>
                  </a:ext>
                </a:extLst>
              </p:cNvPr>
              <p:cNvSpPr>
                <a:spLocks noGrp="1"/>
              </p:cNvSpPr>
              <p:nvPr>
                <p:ph idx="1"/>
              </p:nvPr>
            </p:nvSpPr>
            <p:spPr>
              <a:xfrm>
                <a:off x="3867912" y="678307"/>
                <a:ext cx="7955280" cy="5492242"/>
              </a:xfrm>
            </p:spPr>
            <p:txBody>
              <a:bodyPr>
                <a:noAutofit/>
              </a:bodyPr>
              <a:lstStyle/>
              <a:p>
                <a:pPr marL="0" indent="0">
                  <a:lnSpc>
                    <a:spcPct val="100000"/>
                  </a:lnSpc>
                  <a:buNone/>
                </a:pPr>
                <a:r>
                  <a:rPr lang="en-US" dirty="0">
                    <a:latin typeface="Consolas" panose="020B0609020204030204" pitchFamily="49" charset="0"/>
                    <a:cs typeface="Consolas" panose="020B0609020204030204" pitchFamily="49" charset="0"/>
                  </a:rPr>
                  <a:t>def predict(</a:t>
                </a:r>
                <a14:m>
                  <m:oMath xmlns:m="http://schemas.openxmlformats.org/officeDocument/2006/math">
                    <m:sSup>
                      <m:sSupPr>
                        <m:ctrlPr>
                          <a:rPr lang="en-US" b="1" i="1" smtClean="0">
                            <a:solidFill>
                              <a:schemeClr val="accent6">
                                <a:lumMod val="75000"/>
                              </a:schemeClr>
                            </a:solidFill>
                            <a:latin typeface="Cambria Math" panose="02040503050406030204" pitchFamily="18" charset="0"/>
                            <a:ea typeface="Cambria Math" panose="02040503050406030204" pitchFamily="18" charset="0"/>
                          </a:rPr>
                        </m:ctrlPr>
                      </m:sSupPr>
                      <m:e>
                        <m:r>
                          <a:rPr lang="en-US" b="1" i="1" smtClean="0">
                            <a:solidFill>
                              <a:schemeClr val="accent6">
                                <a:lumMod val="75000"/>
                              </a:schemeClr>
                            </a:solidFill>
                            <a:latin typeface="Cambria Math" panose="02040503050406030204" pitchFamily="18" charset="0"/>
                            <a:ea typeface="Cambria Math" panose="02040503050406030204" pitchFamily="18" charset="0"/>
                          </a:rPr>
                          <m:t>𝒙</m:t>
                        </m:r>
                      </m:e>
                      <m:sup>
                        <m:r>
                          <a:rPr lang="en-US" b="1" i="1" smtClean="0">
                            <a:solidFill>
                              <a:schemeClr val="accent6">
                                <a:lumMod val="75000"/>
                              </a:schemeClr>
                            </a:solidFill>
                            <a:latin typeface="Cambria Math" panose="02040503050406030204" pitchFamily="18" charset="0"/>
                            <a:ea typeface="Cambria Math" panose="02040503050406030204" pitchFamily="18" charset="0"/>
                          </a:rPr>
                          <m:t>′</m:t>
                        </m:r>
                      </m:sup>
                    </m:sSup>
                  </m:oMath>
                </a14:m>
                <a:r>
                  <a:rPr lang="en-US" dirty="0">
                    <a:latin typeface="Consolas" panose="020B0609020204030204" pitchFamily="49" charset="0"/>
                    <a:cs typeface="Consolas" panose="020B0609020204030204" pitchFamily="49" charset="0"/>
                  </a:rPr>
                  <a:t>):</a:t>
                </a:r>
              </a:p>
              <a:p>
                <a:pPr marL="0" indent="0">
                  <a:lnSpc>
                    <a:spcPct val="100000"/>
                  </a:lnSpc>
                  <a:buNone/>
                </a:pPr>
                <a:r>
                  <a:rPr lang="en-US" dirty="0">
                    <a:latin typeface="Consolas" panose="020B0609020204030204" pitchFamily="49" charset="0"/>
                    <a:cs typeface="Consolas" panose="020B0609020204030204" pitchFamily="49" charset="0"/>
                  </a:rPr>
                  <a:t> - walk from root node to a leaf node</a:t>
                </a:r>
              </a:p>
              <a:p>
                <a:pPr marL="0" indent="0">
                  <a:lnSpc>
                    <a:spcPct val="100000"/>
                  </a:lnSpc>
                  <a:buNone/>
                </a:pPr>
                <a:r>
                  <a:rPr lang="en-US" dirty="0">
                    <a:latin typeface="Consolas" panose="020B0609020204030204" pitchFamily="49" charset="0"/>
                    <a:cs typeface="Consolas" panose="020B0609020204030204" pitchFamily="49" charset="0"/>
                  </a:rPr>
                  <a:t>   while(true):</a:t>
                </a:r>
              </a:p>
              <a:p>
                <a:pPr marL="0" indent="0">
                  <a:lnSpc>
                    <a:spcPct val="100000"/>
                  </a:lnSpc>
                  <a:buNone/>
                </a:pPr>
                <a:r>
                  <a:rPr lang="en-US" dirty="0">
                    <a:latin typeface="Consolas" panose="020B0609020204030204" pitchFamily="49" charset="0"/>
                    <a:cs typeface="Consolas" panose="020B0609020204030204" pitchFamily="49" charset="0"/>
                  </a:rPr>
                  <a:t>	if current node is internal (non-leaf):</a:t>
                </a:r>
              </a:p>
              <a:p>
                <a:pPr marL="0" indent="0">
                  <a:lnSpc>
                    <a:spcPct val="100000"/>
                  </a:lnSpc>
                  <a:buNone/>
                </a:pPr>
                <a:r>
                  <a:rPr lang="en-US" dirty="0">
                    <a:latin typeface="Consolas" panose="020B0609020204030204" pitchFamily="49" charset="0"/>
                    <a:cs typeface="Consolas" panose="020B0609020204030204" pitchFamily="49" charset="0"/>
                  </a:rPr>
                  <a:t>		check the associated attribute, </a:t>
                </a:r>
                <a14:m>
                  <m:oMath xmlns:m="http://schemas.openxmlformats.org/officeDocument/2006/math">
                    <m:sSub>
                      <m:sSubPr>
                        <m:ctrlPr>
                          <a:rPr lang="en-US" i="1" dirty="0" smtClean="0">
                            <a:solidFill>
                              <a:schemeClr val="accent6">
                                <a:lumMod val="75000"/>
                              </a:schemeClr>
                            </a:solidFill>
                            <a:latin typeface="Cambria Math" panose="02040503050406030204" pitchFamily="18" charset="0"/>
                            <a:cs typeface="Consolas" panose="020B0609020204030204" pitchFamily="49" charset="0"/>
                          </a:rPr>
                        </m:ctrlPr>
                      </m:sSubPr>
                      <m:e>
                        <m:r>
                          <a:rPr lang="en-US" i="1" dirty="0" smtClean="0">
                            <a:solidFill>
                              <a:schemeClr val="accent6">
                                <a:lumMod val="75000"/>
                              </a:schemeClr>
                            </a:solidFill>
                            <a:latin typeface="Cambria Math" panose="02040503050406030204" pitchFamily="18" charset="0"/>
                            <a:cs typeface="Consolas" panose="020B0609020204030204" pitchFamily="49" charset="0"/>
                          </a:rPr>
                          <m:t>𝑥</m:t>
                        </m:r>
                      </m:e>
                      <m:sub>
                        <m:r>
                          <a:rPr lang="en-US" i="1" dirty="0" smtClean="0">
                            <a:solidFill>
                              <a:schemeClr val="accent6">
                                <a:lumMod val="75000"/>
                              </a:schemeClr>
                            </a:solidFill>
                            <a:latin typeface="Cambria Math" panose="02040503050406030204" pitchFamily="18" charset="0"/>
                            <a:cs typeface="Consolas" panose="020B0609020204030204" pitchFamily="49" charset="0"/>
                          </a:rPr>
                          <m:t>𝑑</m:t>
                        </m:r>
                      </m:sub>
                    </m:sSub>
                  </m:oMath>
                </a14:m>
                <a:endParaRPr lang="en-US" dirty="0">
                  <a:latin typeface="Consolas" panose="020B0609020204030204" pitchFamily="49" charset="0"/>
                  <a:cs typeface="Consolas" panose="020B0609020204030204" pitchFamily="49" charset="0"/>
                </a:endParaRPr>
              </a:p>
              <a:p>
                <a:pPr marL="0" indent="0">
                  <a:lnSpc>
                    <a:spcPct val="100000"/>
                  </a:lnSpc>
                  <a:buNone/>
                </a:pPr>
                <a:r>
                  <a:rPr lang="en-US" dirty="0">
                    <a:latin typeface="Consolas" panose="020B0609020204030204" pitchFamily="49" charset="0"/>
                    <a:cs typeface="Consolas" panose="020B0609020204030204" pitchFamily="49" charset="0"/>
                  </a:rPr>
                  <a:t>		go down branch according to </a:t>
                </a:r>
                <a14:m>
                  <m:oMath xmlns:m="http://schemas.openxmlformats.org/officeDocument/2006/math">
                    <m:sSub>
                      <m:sSubPr>
                        <m:ctrlPr>
                          <a:rPr lang="en-US" b="0" i="1" dirty="0" smtClean="0">
                            <a:solidFill>
                              <a:schemeClr val="accent6">
                                <a:lumMod val="75000"/>
                              </a:schemeClr>
                            </a:solidFill>
                            <a:latin typeface="Cambria Math" panose="02040503050406030204" pitchFamily="18" charset="0"/>
                            <a:cs typeface="Consolas" panose="020B0609020204030204" pitchFamily="49" charset="0"/>
                          </a:rPr>
                        </m:ctrlPr>
                      </m:sSubPr>
                      <m:e>
                        <m:r>
                          <a:rPr lang="en-US" b="0" i="1" dirty="0" smtClean="0">
                            <a:solidFill>
                              <a:schemeClr val="accent6">
                                <a:lumMod val="75000"/>
                              </a:schemeClr>
                            </a:solidFill>
                            <a:latin typeface="Cambria Math" panose="02040503050406030204" pitchFamily="18" charset="0"/>
                            <a:cs typeface="Consolas" panose="020B0609020204030204" pitchFamily="49" charset="0"/>
                          </a:rPr>
                          <m:t>𝑥</m:t>
                        </m:r>
                      </m:e>
                      <m:sub>
                        <m:r>
                          <a:rPr lang="en-US" b="0" i="1" dirty="0" smtClean="0">
                            <a:solidFill>
                              <a:schemeClr val="accent6">
                                <a:lumMod val="75000"/>
                              </a:schemeClr>
                            </a:solidFill>
                            <a:latin typeface="Cambria Math" panose="02040503050406030204" pitchFamily="18" charset="0"/>
                            <a:cs typeface="Consolas" panose="020B0609020204030204" pitchFamily="49" charset="0"/>
                          </a:rPr>
                          <m:t>𝑑</m:t>
                        </m:r>
                      </m:sub>
                    </m:sSub>
                  </m:oMath>
                </a14:m>
                <a:endParaRPr lang="en-US" dirty="0">
                  <a:latin typeface="Consolas" panose="020B0609020204030204" pitchFamily="49" charset="0"/>
                  <a:cs typeface="Consolas" panose="020B0609020204030204" pitchFamily="49" charset="0"/>
                </a:endParaRPr>
              </a:p>
              <a:p>
                <a:pPr marL="0" indent="0">
                  <a:lnSpc>
                    <a:spcPct val="100000"/>
                  </a:lnSpc>
                  <a:buNone/>
                </a:pPr>
                <a:r>
                  <a:rPr lang="en-US" dirty="0">
                    <a:latin typeface="Consolas" panose="020B0609020204030204" pitchFamily="49" charset="0"/>
                    <a:cs typeface="Consolas" panose="020B0609020204030204" pitchFamily="49" charset="0"/>
                  </a:rPr>
                  <a:t>	if current node is a leaf node: </a:t>
                </a:r>
              </a:p>
              <a:p>
                <a:pPr marL="0" indent="0">
                  <a:lnSpc>
                    <a:spcPct val="100000"/>
                  </a:lnSpc>
                  <a:buNone/>
                </a:pPr>
                <a:r>
                  <a:rPr lang="en-US" dirty="0">
                    <a:latin typeface="Consolas" panose="020B0609020204030204" pitchFamily="49" charset="0"/>
                    <a:cs typeface="Consolas" panose="020B0609020204030204" pitchFamily="49" charset="0"/>
                  </a:rPr>
                  <a:t>		return label stored at that leaf</a:t>
                </a:r>
                <a:endParaRPr lang="en-US" dirty="0"/>
              </a:p>
            </p:txBody>
          </p:sp>
        </mc:Choice>
        <mc:Fallback xmlns="">
          <p:sp>
            <p:nvSpPr>
              <p:cNvPr id="10" name="Content Placeholder 2">
                <a:extLst>
                  <a:ext uri="{FF2B5EF4-FFF2-40B4-BE49-F238E27FC236}">
                    <a16:creationId xmlns:a16="http://schemas.microsoft.com/office/drawing/2014/main" id="{397379B0-3BB9-DD03-2088-765A95ABD5B5}"/>
                  </a:ext>
                </a:extLst>
              </p:cNvPr>
              <p:cNvSpPr>
                <a:spLocks noGrp="1" noRot="1" noChangeAspect="1" noMove="1" noResize="1" noEditPoints="1" noAdjustHandles="1" noChangeArrowheads="1" noChangeShapeType="1" noTextEdit="1"/>
              </p:cNvSpPr>
              <p:nvPr>
                <p:ph idx="1"/>
              </p:nvPr>
            </p:nvSpPr>
            <p:spPr>
              <a:xfrm>
                <a:off x="3867912" y="678307"/>
                <a:ext cx="7955280" cy="5492242"/>
              </a:xfrm>
              <a:blipFill>
                <a:blip r:embed="rId2"/>
                <a:stretch>
                  <a:fillRect l="-1115"/>
                </a:stretch>
              </a:blipFill>
            </p:spPr>
            <p:txBody>
              <a:bodyPr/>
              <a:lstStyle/>
              <a:p>
                <a:r>
                  <a:rPr lang="en-US">
                    <a:noFill/>
                  </a:rPr>
                  <a:t> </a:t>
                </a:r>
              </a:p>
            </p:txBody>
          </p:sp>
        </mc:Fallback>
      </mc:AlternateContent>
    </p:spTree>
    <p:extLst>
      <p:ext uri="{BB962C8B-B14F-4D97-AF65-F5344CB8AC3E}">
        <p14:creationId xmlns:p14="http://schemas.microsoft.com/office/powerpoint/2010/main" val="40497243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EAC56-C9C5-4646-6B40-90A08DF2D583}"/>
              </a:ext>
            </a:extLst>
          </p:cNvPr>
          <p:cNvSpPr>
            <a:spLocks noGrp="1"/>
          </p:cNvSpPr>
          <p:nvPr>
            <p:ph type="title"/>
          </p:nvPr>
        </p:nvSpPr>
        <p:spPr/>
        <p:txBody>
          <a:bodyPr/>
          <a:lstStyle/>
          <a:p>
            <a:r>
              <a:rPr lang="en-US" dirty="0"/>
              <a:t>Decision </a:t>
            </a:r>
            <a:br>
              <a:rPr lang="en-US" dirty="0"/>
            </a:br>
            <a:r>
              <a:rPr lang="en-US" dirty="0"/>
              <a:t>Tree Learning: </a:t>
            </a:r>
            <a:br>
              <a:rPr lang="en-US" dirty="0"/>
            </a:br>
            <a:r>
              <a:rPr lang="en-US" dirty="0"/>
              <a:t>Pseudocode</a:t>
            </a:r>
          </a:p>
        </p:txBody>
      </p:sp>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397379B0-3BB9-DD03-2088-765A95ABD5B5}"/>
                  </a:ext>
                </a:extLst>
              </p:cNvPr>
              <p:cNvSpPr>
                <a:spLocks noGrp="1"/>
              </p:cNvSpPr>
              <p:nvPr>
                <p:ph idx="1"/>
              </p:nvPr>
            </p:nvSpPr>
            <p:spPr>
              <a:xfrm>
                <a:off x="3867912" y="678307"/>
                <a:ext cx="7955280" cy="5492242"/>
              </a:xfrm>
              <a:ln>
                <a:noFill/>
              </a:ln>
            </p:spPr>
            <p:txBody>
              <a:bodyPr>
                <a:noAutofit/>
              </a:bodyPr>
              <a:lstStyle/>
              <a:p>
                <a:pPr marL="0" indent="0">
                  <a:lnSpc>
                    <a:spcPct val="100000"/>
                  </a:lnSpc>
                  <a:buNone/>
                </a:pPr>
                <a:r>
                  <a:rPr lang="en-US" dirty="0">
                    <a:latin typeface="Consolas" panose="020B0609020204030204" pitchFamily="49" charset="0"/>
                    <a:cs typeface="Consolas" panose="020B0609020204030204" pitchFamily="49" charset="0"/>
                  </a:rPr>
                  <a:t>def train(</a:t>
                </a:r>
                <a14:m>
                  <m:oMath xmlns:m="http://schemas.openxmlformats.org/officeDocument/2006/math">
                    <m:r>
                      <a:rPr lang="en-US" i="1" smtClean="0">
                        <a:solidFill>
                          <a:schemeClr val="accent6">
                            <a:lumMod val="75000"/>
                          </a:schemeClr>
                        </a:solidFill>
                        <a:latin typeface="Cambria Math" panose="02040503050406030204" pitchFamily="18" charset="0"/>
                        <a:ea typeface="Cambria Math" panose="02040503050406030204" pitchFamily="18" charset="0"/>
                        <a:cs typeface="Consolas" panose="020B0609020204030204" pitchFamily="49" charset="0"/>
                      </a:rPr>
                      <m:t>𝒟</m:t>
                    </m:r>
                  </m:oMath>
                </a14:m>
                <a:r>
                  <a:rPr lang="en-US" dirty="0">
                    <a:latin typeface="Consolas" panose="020B0609020204030204" pitchFamily="49" charset="0"/>
                    <a:cs typeface="Consolas" panose="020B0609020204030204" pitchFamily="49" charset="0"/>
                  </a:rPr>
                  <a:t>):</a:t>
                </a:r>
              </a:p>
              <a:p>
                <a:pPr marL="0" indent="0">
                  <a:lnSpc>
                    <a:spcPct val="100000"/>
                  </a:lnSpc>
                  <a:buNone/>
                </a:pPr>
                <a:r>
                  <a:rPr lang="en-US" dirty="0">
                    <a:latin typeface="Consolas" panose="020B0609020204030204" pitchFamily="49" charset="0"/>
                    <a:cs typeface="Consolas" panose="020B0609020204030204" pitchFamily="49" charset="0"/>
                  </a:rPr>
                  <a:t>   store root = </a:t>
                </a:r>
                <a:r>
                  <a:rPr lang="en-US" dirty="0" err="1">
                    <a:latin typeface="Consolas" panose="020B0609020204030204" pitchFamily="49" charset="0"/>
                    <a:cs typeface="Consolas" panose="020B0609020204030204" pitchFamily="49" charset="0"/>
                  </a:rPr>
                  <a:t>tree_recurse</a:t>
                </a:r>
                <a:r>
                  <a:rPr lang="en-US" dirty="0">
                    <a:latin typeface="Consolas" panose="020B0609020204030204" pitchFamily="49" charset="0"/>
                    <a:cs typeface="Consolas" panose="020B0609020204030204" pitchFamily="49" charset="0"/>
                  </a:rPr>
                  <a:t>(</a:t>
                </a:r>
                <a14:m>
                  <m:oMath xmlns:m="http://schemas.openxmlformats.org/officeDocument/2006/math">
                    <m:r>
                      <a:rPr lang="en-US" b="0" i="1" smtClean="0">
                        <a:solidFill>
                          <a:schemeClr val="accent6">
                            <a:lumMod val="75000"/>
                          </a:schemeClr>
                        </a:solidFill>
                        <a:latin typeface="Cambria Math" panose="02040503050406030204" pitchFamily="18" charset="0"/>
                        <a:ea typeface="Cambria Math" panose="02040503050406030204" pitchFamily="18" charset="0"/>
                        <a:cs typeface="Consolas" panose="020B0609020204030204" pitchFamily="49" charset="0"/>
                      </a:rPr>
                      <m:t>𝒟</m:t>
                    </m:r>
                  </m:oMath>
                </a14:m>
                <a:r>
                  <a:rPr lang="en-US" dirty="0">
                    <a:latin typeface="Consolas" panose="020B0609020204030204" pitchFamily="49" charset="0"/>
                    <a:cs typeface="Consolas" panose="020B0609020204030204" pitchFamily="49" charset="0"/>
                  </a:rPr>
                  <a:t>)</a:t>
                </a:r>
              </a:p>
              <a:p>
                <a:pPr marL="0" indent="0">
                  <a:lnSpc>
                    <a:spcPct val="100000"/>
                  </a:lnSpc>
                  <a:buNone/>
                </a:pPr>
                <a:r>
                  <a:rPr lang="en-US" dirty="0">
                    <a:latin typeface="Consolas" panose="020B0609020204030204" pitchFamily="49" charset="0"/>
                    <a:cs typeface="Consolas" panose="020B0609020204030204" pitchFamily="49" charset="0"/>
                  </a:rPr>
                  <a:t>def </a:t>
                </a:r>
                <a:r>
                  <a:rPr lang="en-US" dirty="0" err="1">
                    <a:latin typeface="Consolas" panose="020B0609020204030204" pitchFamily="49" charset="0"/>
                    <a:cs typeface="Consolas" panose="020B0609020204030204" pitchFamily="49" charset="0"/>
                  </a:rPr>
                  <a:t>tree_recurse</a:t>
                </a:r>
                <a:r>
                  <a:rPr lang="en-US" dirty="0">
                    <a:latin typeface="Consolas" panose="020B0609020204030204" pitchFamily="49" charset="0"/>
                    <a:cs typeface="Consolas" panose="020B0609020204030204" pitchFamily="49" charset="0"/>
                  </a:rPr>
                  <a:t>(</a:t>
                </a:r>
                <a14:m>
                  <m:oMath xmlns:m="http://schemas.openxmlformats.org/officeDocument/2006/math">
                    <m:sSup>
                      <m:sSupPr>
                        <m:ctrlPr>
                          <a:rPr lang="en-US" b="0" i="1" smtClean="0">
                            <a:solidFill>
                              <a:schemeClr val="accent6">
                                <a:lumMod val="75000"/>
                              </a:schemeClr>
                            </a:solidFill>
                            <a:latin typeface="Cambria Math" panose="02040503050406030204" pitchFamily="18" charset="0"/>
                            <a:ea typeface="Cambria Math" panose="02040503050406030204" pitchFamily="18" charset="0"/>
                            <a:cs typeface="Consolas" panose="020B0609020204030204" pitchFamily="49" charset="0"/>
                          </a:rPr>
                        </m:ctrlPr>
                      </m:sSupPr>
                      <m:e>
                        <m:r>
                          <a:rPr lang="en-US" i="1">
                            <a:solidFill>
                              <a:schemeClr val="accent6">
                                <a:lumMod val="75000"/>
                              </a:schemeClr>
                            </a:solidFill>
                            <a:latin typeface="Cambria Math" panose="02040503050406030204" pitchFamily="18" charset="0"/>
                            <a:ea typeface="Cambria Math" panose="02040503050406030204" pitchFamily="18" charset="0"/>
                            <a:cs typeface="Consolas" panose="020B0609020204030204" pitchFamily="49" charset="0"/>
                          </a:rPr>
                          <m:t>𝒟</m:t>
                        </m:r>
                      </m:e>
                      <m:sup>
                        <m:r>
                          <a:rPr lang="en-US" b="0" i="1" smtClean="0">
                            <a:solidFill>
                              <a:schemeClr val="accent6">
                                <a:lumMod val="75000"/>
                              </a:schemeClr>
                            </a:solidFill>
                            <a:latin typeface="Cambria Math" panose="02040503050406030204" pitchFamily="18" charset="0"/>
                            <a:ea typeface="Cambria Math" panose="02040503050406030204" pitchFamily="18" charset="0"/>
                            <a:cs typeface="Consolas" panose="020B0609020204030204" pitchFamily="49" charset="0"/>
                          </a:rPr>
                          <m:t>′</m:t>
                        </m:r>
                      </m:sup>
                    </m:sSup>
                  </m:oMath>
                </a14:m>
                <a:r>
                  <a:rPr lang="en-US" dirty="0">
                    <a:latin typeface="Consolas" panose="020B0609020204030204" pitchFamily="49" charset="0"/>
                    <a:cs typeface="Consolas" panose="020B0609020204030204" pitchFamily="49" charset="0"/>
                  </a:rPr>
                  <a:t>):</a:t>
                </a:r>
              </a:p>
              <a:p>
                <a:pPr marL="0" indent="0">
                  <a:lnSpc>
                    <a:spcPct val="100000"/>
                  </a:lnSpc>
                  <a:buNone/>
                </a:pPr>
                <a:r>
                  <a:rPr lang="en-US" dirty="0">
                    <a:latin typeface="Consolas" panose="020B0609020204030204" pitchFamily="49" charset="0"/>
                    <a:cs typeface="Consolas" panose="020B0609020204030204" pitchFamily="49" charset="0"/>
                  </a:rPr>
                  <a:t>   q = new node()</a:t>
                </a:r>
              </a:p>
              <a:p>
                <a:pPr marL="0" indent="0">
                  <a:lnSpc>
                    <a:spcPct val="100000"/>
                  </a:lnSpc>
                  <a:buNone/>
                </a:pPr>
                <a:r>
                  <a:rPr lang="en-US" dirty="0">
                    <a:latin typeface="Consolas" panose="020B0609020204030204" pitchFamily="49" charset="0"/>
                    <a:cs typeface="Consolas" panose="020B0609020204030204" pitchFamily="49" charset="0"/>
                  </a:rPr>
                  <a:t>   base case – if (SOME CONDITION):</a:t>
                </a:r>
              </a:p>
              <a:p>
                <a:pPr marL="0" indent="0">
                  <a:lnSpc>
                    <a:spcPct val="100000"/>
                  </a:lnSpc>
                  <a:buNone/>
                </a:pPr>
                <a:r>
                  <a:rPr lang="en-US" dirty="0">
                    <a:latin typeface="Consolas" panose="020B0609020204030204" pitchFamily="49" charset="0"/>
                    <a:cs typeface="Consolas" panose="020B0609020204030204" pitchFamily="49" charset="0"/>
                  </a:rPr>
                  <a:t>   recursion – else:</a:t>
                </a:r>
              </a:p>
              <a:p>
                <a:pPr marL="0" indent="0">
                  <a:lnSpc>
                    <a:spcPct val="100000"/>
                  </a:lnSpc>
                  <a:buNone/>
                </a:pPr>
                <a:r>
                  <a:rPr lang="en-US" dirty="0">
                    <a:latin typeface="Consolas" panose="020B0609020204030204" pitchFamily="49" charset="0"/>
                    <a:cs typeface="Consolas" panose="020B0609020204030204" pitchFamily="49" charset="0"/>
                  </a:rPr>
                  <a:t>	find best attribute to split on, </a:t>
                </a:r>
                <a14:m>
                  <m:oMath xmlns:m="http://schemas.openxmlformats.org/officeDocument/2006/math">
                    <m:sSub>
                      <m:sSubPr>
                        <m:ctrlPr>
                          <a:rPr lang="en-US" b="0" i="1" smtClean="0">
                            <a:solidFill>
                              <a:schemeClr val="accent6">
                                <a:lumMod val="75000"/>
                              </a:schemeClr>
                            </a:solidFill>
                            <a:latin typeface="Cambria Math" panose="02040503050406030204" pitchFamily="18" charset="0"/>
                            <a:cs typeface="Consolas" panose="020B0609020204030204" pitchFamily="49" charset="0"/>
                          </a:rPr>
                        </m:ctrlPr>
                      </m:sSubPr>
                      <m:e>
                        <m:r>
                          <a:rPr lang="en-US" b="0" i="1" smtClean="0">
                            <a:solidFill>
                              <a:schemeClr val="accent6">
                                <a:lumMod val="75000"/>
                              </a:schemeClr>
                            </a:solidFill>
                            <a:latin typeface="Cambria Math" panose="02040503050406030204" pitchFamily="18" charset="0"/>
                            <a:cs typeface="Consolas" panose="020B0609020204030204" pitchFamily="49" charset="0"/>
                          </a:rPr>
                          <m:t>𝑥</m:t>
                        </m:r>
                      </m:e>
                      <m:sub>
                        <m:r>
                          <a:rPr lang="en-US" b="0" i="1" smtClean="0">
                            <a:solidFill>
                              <a:schemeClr val="accent6">
                                <a:lumMod val="75000"/>
                              </a:schemeClr>
                            </a:solidFill>
                            <a:latin typeface="Cambria Math" panose="02040503050406030204" pitchFamily="18" charset="0"/>
                            <a:cs typeface="Consolas" panose="020B0609020204030204" pitchFamily="49" charset="0"/>
                          </a:rPr>
                          <m:t>𝑑</m:t>
                        </m:r>
                      </m:sub>
                    </m:sSub>
                  </m:oMath>
                </a14:m>
                <a:endParaRPr lang="en-US" dirty="0">
                  <a:solidFill>
                    <a:schemeClr val="accent6">
                      <a:lumMod val="75000"/>
                    </a:schemeClr>
                  </a:solidFill>
                  <a:latin typeface="Consolas" panose="020B0609020204030204" pitchFamily="49" charset="0"/>
                  <a:cs typeface="Consolas" panose="020B0609020204030204" pitchFamily="49" charset="0"/>
                </a:endParaRPr>
              </a:p>
              <a:p>
                <a:pPr marL="0" indent="0">
                  <a:lnSpc>
                    <a:spcPct val="100000"/>
                  </a:lnSpc>
                  <a:buNone/>
                </a:pPr>
                <a:r>
                  <a:rPr lang="en-US" dirty="0">
                    <a:solidFill>
                      <a:schemeClr val="accent6">
                        <a:lumMod val="75000"/>
                      </a:schemeClr>
                    </a:solidFill>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q.split</a:t>
                </a:r>
                <a:r>
                  <a:rPr lang="en-US" dirty="0">
                    <a:latin typeface="Consolas" panose="020B0609020204030204" pitchFamily="49" charset="0"/>
                    <a:cs typeface="Consolas" panose="020B0609020204030204" pitchFamily="49" charset="0"/>
                  </a:rPr>
                  <a:t> =</a:t>
                </a:r>
                <a:r>
                  <a:rPr lang="en-US" dirty="0">
                    <a:solidFill>
                      <a:schemeClr val="accent6">
                        <a:lumMod val="75000"/>
                      </a:schemeClr>
                    </a:solidFill>
                    <a:latin typeface="Consolas" panose="020B0609020204030204" pitchFamily="49" charset="0"/>
                    <a:cs typeface="Consolas" panose="020B0609020204030204" pitchFamily="49" charset="0"/>
                  </a:rPr>
                  <a:t> </a:t>
                </a:r>
                <a14:m>
                  <m:oMath xmlns:m="http://schemas.openxmlformats.org/officeDocument/2006/math">
                    <m:sSub>
                      <m:sSubPr>
                        <m:ctrlPr>
                          <a:rPr lang="en-US" i="1">
                            <a:solidFill>
                              <a:schemeClr val="accent6">
                                <a:lumMod val="75000"/>
                              </a:schemeClr>
                            </a:solidFill>
                            <a:latin typeface="Cambria Math" panose="02040503050406030204" pitchFamily="18" charset="0"/>
                            <a:cs typeface="Consolas" panose="020B0609020204030204" pitchFamily="49" charset="0"/>
                          </a:rPr>
                        </m:ctrlPr>
                      </m:sSubPr>
                      <m:e>
                        <m:r>
                          <a:rPr lang="en-US" i="1">
                            <a:solidFill>
                              <a:schemeClr val="accent6">
                                <a:lumMod val="75000"/>
                              </a:schemeClr>
                            </a:solidFill>
                            <a:latin typeface="Cambria Math" panose="02040503050406030204" pitchFamily="18" charset="0"/>
                            <a:cs typeface="Consolas" panose="020B0609020204030204" pitchFamily="49" charset="0"/>
                          </a:rPr>
                          <m:t>𝑥</m:t>
                        </m:r>
                      </m:e>
                      <m:sub>
                        <m:r>
                          <a:rPr lang="en-US" i="1">
                            <a:solidFill>
                              <a:schemeClr val="accent6">
                                <a:lumMod val="75000"/>
                              </a:schemeClr>
                            </a:solidFill>
                            <a:latin typeface="Cambria Math" panose="02040503050406030204" pitchFamily="18" charset="0"/>
                            <a:cs typeface="Consolas" panose="020B0609020204030204" pitchFamily="49" charset="0"/>
                          </a:rPr>
                          <m:t>𝑑</m:t>
                        </m:r>
                      </m:sub>
                    </m:sSub>
                  </m:oMath>
                </a14:m>
                <a:endParaRPr lang="en-US" dirty="0">
                  <a:solidFill>
                    <a:schemeClr val="accent6">
                      <a:lumMod val="75000"/>
                    </a:schemeClr>
                  </a:solidFill>
                  <a:latin typeface="Consolas" panose="020B0609020204030204" pitchFamily="49" charset="0"/>
                  <a:cs typeface="Consolas" panose="020B0609020204030204" pitchFamily="49" charset="0"/>
                </a:endParaRPr>
              </a:p>
              <a:p>
                <a:pPr marL="0" indent="0">
                  <a:lnSpc>
                    <a:spcPct val="100000"/>
                  </a:lnSpc>
                  <a:buNone/>
                </a:pPr>
                <a:r>
                  <a:rPr lang="en-US" dirty="0">
                    <a:solidFill>
                      <a:schemeClr val="accent6">
                        <a:lumMod val="75000"/>
                      </a:schemeClr>
                    </a:solidFill>
                    <a:latin typeface="Consolas" panose="020B0609020204030204" pitchFamily="49" charset="0"/>
                    <a:cs typeface="Consolas" panose="020B0609020204030204" pitchFamily="49" charset="0"/>
                  </a:rPr>
                  <a:t>	</a:t>
                </a:r>
                <a:r>
                  <a:rPr lang="en-US" dirty="0">
                    <a:latin typeface="Consolas" panose="020B0609020204030204" pitchFamily="49" charset="0"/>
                    <a:cs typeface="Consolas" panose="020B0609020204030204" pitchFamily="49" charset="0"/>
                  </a:rPr>
                  <a:t>for</a:t>
                </a:r>
                <a:r>
                  <a:rPr lang="en-US" dirty="0"/>
                  <a:t>  </a:t>
                </a:r>
                <a14:m>
                  <m:oMath xmlns:m="http://schemas.openxmlformats.org/officeDocument/2006/math">
                    <m:r>
                      <a:rPr lang="en-US" i="1" dirty="0">
                        <a:solidFill>
                          <a:schemeClr val="accent6">
                            <a:lumMod val="75000"/>
                          </a:schemeClr>
                        </a:solidFill>
                        <a:latin typeface="Cambria Math" panose="02040503050406030204" pitchFamily="18" charset="0"/>
                      </a:rPr>
                      <m:t>𝑣</m:t>
                    </m:r>
                  </m:oMath>
                </a14:m>
                <a:r>
                  <a:rPr lang="en-US" dirty="0"/>
                  <a:t>  </a:t>
                </a:r>
                <a:r>
                  <a:rPr lang="en-US" dirty="0">
                    <a:latin typeface="Consolas" panose="020B0609020204030204" pitchFamily="49" charset="0"/>
                    <a:cs typeface="Consolas" panose="020B0609020204030204" pitchFamily="49" charset="0"/>
                  </a:rPr>
                  <a:t>in </a:t>
                </a:r>
                <a14:m>
                  <m:oMath xmlns:m="http://schemas.openxmlformats.org/officeDocument/2006/math">
                    <m:r>
                      <a:rPr lang="en-US" i="1">
                        <a:solidFill>
                          <a:schemeClr val="accent6">
                            <a:lumMod val="75000"/>
                          </a:schemeClr>
                        </a:solidFill>
                        <a:latin typeface="Cambria Math" panose="02040503050406030204" pitchFamily="18" charset="0"/>
                        <a:cs typeface="Consolas" panose="020B0609020204030204" pitchFamily="49" charset="0"/>
                      </a:rPr>
                      <m:t>𝑉</m:t>
                    </m:r>
                    <m:d>
                      <m:dPr>
                        <m:ctrlPr>
                          <a:rPr lang="en-US" i="1">
                            <a:solidFill>
                              <a:schemeClr val="accent6">
                                <a:lumMod val="75000"/>
                              </a:schemeClr>
                            </a:solidFill>
                            <a:latin typeface="Cambria Math" panose="02040503050406030204" pitchFamily="18" charset="0"/>
                            <a:cs typeface="Consolas" panose="020B0609020204030204" pitchFamily="49" charset="0"/>
                          </a:rPr>
                        </m:ctrlPr>
                      </m:dPr>
                      <m:e>
                        <m:sSub>
                          <m:sSubPr>
                            <m:ctrlPr>
                              <a:rPr lang="en-US" i="1">
                                <a:solidFill>
                                  <a:schemeClr val="accent6">
                                    <a:lumMod val="75000"/>
                                  </a:schemeClr>
                                </a:solidFill>
                                <a:latin typeface="Cambria Math" panose="02040503050406030204" pitchFamily="18" charset="0"/>
                                <a:cs typeface="Consolas" panose="020B0609020204030204" pitchFamily="49" charset="0"/>
                              </a:rPr>
                            </m:ctrlPr>
                          </m:sSubPr>
                          <m:e>
                            <m:r>
                              <a:rPr lang="en-US" i="1">
                                <a:solidFill>
                                  <a:schemeClr val="accent6">
                                    <a:lumMod val="75000"/>
                                  </a:schemeClr>
                                </a:solidFill>
                                <a:latin typeface="Cambria Math" panose="02040503050406030204" pitchFamily="18" charset="0"/>
                                <a:cs typeface="Consolas" panose="020B0609020204030204" pitchFamily="49" charset="0"/>
                              </a:rPr>
                              <m:t>𝑥</m:t>
                            </m:r>
                          </m:e>
                          <m:sub>
                            <m:r>
                              <a:rPr lang="en-US" i="1">
                                <a:solidFill>
                                  <a:schemeClr val="accent6">
                                    <a:lumMod val="75000"/>
                                  </a:schemeClr>
                                </a:solidFill>
                                <a:latin typeface="Cambria Math" panose="02040503050406030204" pitchFamily="18" charset="0"/>
                                <a:cs typeface="Consolas" panose="020B0609020204030204" pitchFamily="49" charset="0"/>
                              </a:rPr>
                              <m:t>𝑑</m:t>
                            </m:r>
                          </m:sub>
                        </m:sSub>
                      </m:e>
                    </m:d>
                  </m:oMath>
                </a14:m>
                <a:r>
                  <a:rPr lang="en-US" dirty="0">
                    <a:latin typeface="Consolas" panose="020B0609020204030204" pitchFamily="49" charset="0"/>
                    <a:cs typeface="Consolas" panose="020B0609020204030204" pitchFamily="49" charset="0"/>
                  </a:rPr>
                  <a:t>, all possible values of</a:t>
                </a:r>
                <a:r>
                  <a:rPr lang="en-US" dirty="0"/>
                  <a:t>  </a:t>
                </a:r>
                <a14:m>
                  <m:oMath xmlns:m="http://schemas.openxmlformats.org/officeDocument/2006/math">
                    <m:sSub>
                      <m:sSubPr>
                        <m:ctrlPr>
                          <a:rPr lang="en-US" i="1">
                            <a:solidFill>
                              <a:schemeClr val="accent6">
                                <a:lumMod val="75000"/>
                              </a:schemeClr>
                            </a:solidFill>
                            <a:latin typeface="Cambria Math" panose="02040503050406030204" pitchFamily="18" charset="0"/>
                            <a:cs typeface="Consolas" panose="020B0609020204030204" pitchFamily="49" charset="0"/>
                          </a:rPr>
                        </m:ctrlPr>
                      </m:sSubPr>
                      <m:e>
                        <m:r>
                          <a:rPr lang="en-US" i="1">
                            <a:solidFill>
                              <a:schemeClr val="accent6">
                                <a:lumMod val="75000"/>
                              </a:schemeClr>
                            </a:solidFill>
                            <a:latin typeface="Cambria Math" panose="02040503050406030204" pitchFamily="18" charset="0"/>
                            <a:cs typeface="Consolas" panose="020B0609020204030204" pitchFamily="49" charset="0"/>
                          </a:rPr>
                          <m:t>𝑥</m:t>
                        </m:r>
                      </m:e>
                      <m:sub>
                        <m:r>
                          <a:rPr lang="en-US" i="1">
                            <a:solidFill>
                              <a:schemeClr val="accent6">
                                <a:lumMod val="75000"/>
                              </a:schemeClr>
                            </a:solidFill>
                            <a:latin typeface="Cambria Math" panose="02040503050406030204" pitchFamily="18" charset="0"/>
                            <a:cs typeface="Consolas" panose="020B0609020204030204" pitchFamily="49" charset="0"/>
                          </a:rPr>
                          <m:t>𝑑</m:t>
                        </m:r>
                      </m:sub>
                    </m:sSub>
                  </m:oMath>
                </a14:m>
                <a:r>
                  <a:rPr lang="en-US" dirty="0"/>
                  <a:t>:</a:t>
                </a:r>
              </a:p>
              <a:p>
                <a:pPr marL="0" indent="0">
                  <a:lnSpc>
                    <a:spcPct val="100000"/>
                  </a:lnSpc>
                  <a:buNone/>
                </a:pPr>
                <a:r>
                  <a:rPr lang="en-US" dirty="0">
                    <a:solidFill>
                      <a:schemeClr val="accent6">
                        <a:lumMod val="75000"/>
                      </a:schemeClr>
                    </a:solidFill>
                    <a:latin typeface="Consolas" panose="020B0609020204030204" pitchFamily="49" charset="0"/>
                    <a:ea typeface="Cambria Math" panose="02040503050406030204" pitchFamily="18" charset="0"/>
                    <a:cs typeface="Consolas" panose="020B0609020204030204" pitchFamily="49" charset="0"/>
                  </a:rPr>
                  <a:t>	     </a:t>
                </a:r>
                <a14:m>
                  <m:oMath xmlns:m="http://schemas.openxmlformats.org/officeDocument/2006/math">
                    <m:sSub>
                      <m:sSubPr>
                        <m:ctrlPr>
                          <a:rPr lang="en-US" i="1">
                            <a:solidFill>
                              <a:schemeClr val="accent6">
                                <a:lumMod val="75000"/>
                              </a:schemeClr>
                            </a:solidFill>
                            <a:latin typeface="Cambria Math" panose="02040503050406030204" pitchFamily="18" charset="0"/>
                            <a:ea typeface="Cambria Math" panose="02040503050406030204" pitchFamily="18" charset="0"/>
                          </a:rPr>
                        </m:ctrlPr>
                      </m:sSubPr>
                      <m:e>
                        <m:r>
                          <a:rPr lang="en-US" i="1">
                            <a:solidFill>
                              <a:schemeClr val="accent6">
                                <a:lumMod val="75000"/>
                              </a:schemeClr>
                            </a:solidFill>
                            <a:latin typeface="Cambria Math" panose="02040503050406030204" pitchFamily="18" charset="0"/>
                            <a:ea typeface="Cambria Math" panose="02040503050406030204" pitchFamily="18" charset="0"/>
                          </a:rPr>
                          <m:t>𝒟</m:t>
                        </m:r>
                      </m:e>
                      <m:sub>
                        <m:r>
                          <a:rPr lang="en-US" i="1">
                            <a:solidFill>
                              <a:schemeClr val="accent6">
                                <a:lumMod val="75000"/>
                              </a:schemeClr>
                            </a:solidFill>
                            <a:latin typeface="Cambria Math" panose="02040503050406030204" pitchFamily="18" charset="0"/>
                            <a:ea typeface="Cambria Math" panose="02040503050406030204" pitchFamily="18" charset="0"/>
                          </a:rPr>
                          <m:t>𝑣</m:t>
                        </m:r>
                      </m:sub>
                    </m:sSub>
                    <m:r>
                      <a:rPr lang="en-US" i="1">
                        <a:solidFill>
                          <a:schemeClr val="accent6">
                            <a:lumMod val="75000"/>
                          </a:schemeClr>
                        </a:solidFill>
                        <a:latin typeface="Cambria Math" panose="02040503050406030204" pitchFamily="18" charset="0"/>
                        <a:ea typeface="Cambria Math" panose="02040503050406030204" pitchFamily="18" charset="0"/>
                      </a:rPr>
                      <m:t>=</m:t>
                    </m:r>
                    <m:d>
                      <m:dPr>
                        <m:begChr m:val="{"/>
                        <m:endChr m:val="}"/>
                        <m:ctrlPr>
                          <a:rPr lang="en-US" i="1">
                            <a:solidFill>
                              <a:schemeClr val="accent6">
                                <a:lumMod val="75000"/>
                              </a:schemeClr>
                            </a:solidFill>
                            <a:latin typeface="Cambria Math" panose="02040503050406030204" pitchFamily="18" charset="0"/>
                            <a:ea typeface="Cambria Math" panose="02040503050406030204" pitchFamily="18" charset="0"/>
                          </a:rPr>
                        </m:ctrlPr>
                      </m:dPr>
                      <m:e>
                        <m:d>
                          <m:dPr>
                            <m:ctrlPr>
                              <a:rPr lang="en-US" i="1">
                                <a:solidFill>
                                  <a:schemeClr val="accent6">
                                    <a:lumMod val="75000"/>
                                  </a:schemeClr>
                                </a:solidFill>
                                <a:latin typeface="Cambria Math" panose="02040503050406030204" pitchFamily="18" charset="0"/>
                                <a:ea typeface="Cambria Math" panose="02040503050406030204" pitchFamily="18" charset="0"/>
                              </a:rPr>
                            </m:ctrlPr>
                          </m:dPr>
                          <m:e>
                            <m:sSup>
                              <m:sSupPr>
                                <m:ctrlPr>
                                  <a:rPr lang="en-US" i="1">
                                    <a:solidFill>
                                      <a:schemeClr val="accent6">
                                        <a:lumMod val="75000"/>
                                      </a:schemeClr>
                                    </a:solidFill>
                                    <a:latin typeface="Cambria Math" panose="02040503050406030204" pitchFamily="18" charset="0"/>
                                    <a:ea typeface="Cambria Math" panose="02040503050406030204" pitchFamily="18" charset="0"/>
                                  </a:rPr>
                                </m:ctrlPr>
                              </m:sSupPr>
                              <m:e>
                                <m:r>
                                  <a:rPr lang="en-US" i="1">
                                    <a:solidFill>
                                      <a:schemeClr val="accent6">
                                        <a:lumMod val="75000"/>
                                      </a:schemeClr>
                                    </a:solidFill>
                                    <a:latin typeface="Cambria Math" panose="02040503050406030204" pitchFamily="18" charset="0"/>
                                    <a:ea typeface="Cambria Math" panose="02040503050406030204" pitchFamily="18" charset="0"/>
                                  </a:rPr>
                                  <m:t>𝑥</m:t>
                                </m:r>
                              </m:e>
                              <m:sup>
                                <m:d>
                                  <m:dPr>
                                    <m:ctrlPr>
                                      <a:rPr lang="en-US" i="1">
                                        <a:solidFill>
                                          <a:schemeClr val="accent6">
                                            <a:lumMod val="75000"/>
                                          </a:schemeClr>
                                        </a:solidFill>
                                        <a:latin typeface="Cambria Math" panose="02040503050406030204" pitchFamily="18" charset="0"/>
                                        <a:ea typeface="Cambria Math" panose="02040503050406030204" pitchFamily="18" charset="0"/>
                                      </a:rPr>
                                    </m:ctrlPr>
                                  </m:dPr>
                                  <m:e>
                                    <m:r>
                                      <a:rPr lang="en-US" b="0" i="1" smtClean="0">
                                        <a:solidFill>
                                          <a:schemeClr val="accent6">
                                            <a:lumMod val="75000"/>
                                          </a:schemeClr>
                                        </a:solidFill>
                                        <a:latin typeface="Cambria Math" panose="02040503050406030204" pitchFamily="18" charset="0"/>
                                        <a:ea typeface="Cambria Math" panose="02040503050406030204" pitchFamily="18" charset="0"/>
                                      </a:rPr>
                                      <m:t>𝑛</m:t>
                                    </m:r>
                                  </m:e>
                                </m:d>
                              </m:sup>
                            </m:sSup>
                            <m:r>
                              <a:rPr lang="en-US" i="1">
                                <a:solidFill>
                                  <a:schemeClr val="accent6">
                                    <a:lumMod val="75000"/>
                                  </a:schemeClr>
                                </a:solidFill>
                                <a:latin typeface="Cambria Math" panose="02040503050406030204" pitchFamily="18" charset="0"/>
                                <a:ea typeface="Cambria Math" panose="02040503050406030204" pitchFamily="18" charset="0"/>
                              </a:rPr>
                              <m:t>,</m:t>
                            </m:r>
                            <m:sSup>
                              <m:sSupPr>
                                <m:ctrlPr>
                                  <a:rPr lang="en-US" i="1">
                                    <a:solidFill>
                                      <a:schemeClr val="accent6">
                                        <a:lumMod val="75000"/>
                                      </a:schemeClr>
                                    </a:solidFill>
                                    <a:latin typeface="Cambria Math" panose="02040503050406030204" pitchFamily="18" charset="0"/>
                                    <a:ea typeface="Cambria Math" panose="02040503050406030204" pitchFamily="18" charset="0"/>
                                  </a:rPr>
                                </m:ctrlPr>
                              </m:sSupPr>
                              <m:e>
                                <m:r>
                                  <a:rPr lang="en-US" i="1">
                                    <a:solidFill>
                                      <a:schemeClr val="accent6">
                                        <a:lumMod val="75000"/>
                                      </a:schemeClr>
                                    </a:solidFill>
                                    <a:latin typeface="Cambria Math" panose="02040503050406030204" pitchFamily="18" charset="0"/>
                                    <a:ea typeface="Cambria Math" panose="02040503050406030204" pitchFamily="18" charset="0"/>
                                  </a:rPr>
                                  <m:t>𝑦</m:t>
                                </m:r>
                              </m:e>
                              <m:sup>
                                <m:d>
                                  <m:dPr>
                                    <m:ctrlPr>
                                      <a:rPr lang="en-US" i="1">
                                        <a:solidFill>
                                          <a:schemeClr val="accent6">
                                            <a:lumMod val="75000"/>
                                          </a:schemeClr>
                                        </a:solidFill>
                                        <a:latin typeface="Cambria Math" panose="02040503050406030204" pitchFamily="18" charset="0"/>
                                        <a:ea typeface="Cambria Math" panose="02040503050406030204" pitchFamily="18" charset="0"/>
                                      </a:rPr>
                                    </m:ctrlPr>
                                  </m:dPr>
                                  <m:e>
                                    <m:r>
                                      <a:rPr lang="en-US" b="0" i="1" smtClean="0">
                                        <a:solidFill>
                                          <a:schemeClr val="accent6">
                                            <a:lumMod val="75000"/>
                                          </a:schemeClr>
                                        </a:solidFill>
                                        <a:latin typeface="Cambria Math" panose="02040503050406030204" pitchFamily="18" charset="0"/>
                                        <a:ea typeface="Cambria Math" panose="02040503050406030204" pitchFamily="18" charset="0"/>
                                      </a:rPr>
                                      <m:t>𝑛</m:t>
                                    </m:r>
                                  </m:e>
                                </m:d>
                              </m:sup>
                            </m:sSup>
                          </m:e>
                        </m:d>
                        <m:r>
                          <a:rPr lang="en-US" i="1">
                            <a:solidFill>
                              <a:schemeClr val="accent6">
                                <a:lumMod val="75000"/>
                              </a:schemeClr>
                            </a:solidFill>
                            <a:latin typeface="Cambria Math" panose="02040503050406030204" pitchFamily="18" charset="0"/>
                            <a:ea typeface="Cambria Math" panose="02040503050406030204" pitchFamily="18" charset="0"/>
                          </a:rPr>
                          <m:t>∈</m:t>
                        </m:r>
                        <m:r>
                          <a:rPr lang="en-US" i="1">
                            <a:solidFill>
                              <a:schemeClr val="accent6">
                                <a:lumMod val="75000"/>
                              </a:schemeClr>
                            </a:solidFill>
                            <a:latin typeface="Cambria Math" panose="02040503050406030204" pitchFamily="18" charset="0"/>
                            <a:ea typeface="Cambria Math" panose="02040503050406030204" pitchFamily="18" charset="0"/>
                          </a:rPr>
                          <m:t>𝒟</m:t>
                        </m:r>
                        <m:r>
                          <a:rPr lang="en-US" i="1">
                            <a:solidFill>
                              <a:schemeClr val="accent6">
                                <a:lumMod val="75000"/>
                              </a:schemeClr>
                            </a:solidFill>
                            <a:latin typeface="Cambria Math" panose="02040503050406030204" pitchFamily="18" charset="0"/>
                            <a:ea typeface="Cambria Math" panose="02040503050406030204" pitchFamily="18" charset="0"/>
                          </a:rPr>
                          <m:t> | </m:t>
                        </m:r>
                        <m:sSubSup>
                          <m:sSubSupPr>
                            <m:ctrlPr>
                              <a:rPr lang="en-US" i="1">
                                <a:solidFill>
                                  <a:schemeClr val="accent6">
                                    <a:lumMod val="75000"/>
                                  </a:schemeClr>
                                </a:solidFill>
                                <a:latin typeface="Cambria Math" panose="02040503050406030204" pitchFamily="18" charset="0"/>
                                <a:ea typeface="Cambria Math" panose="02040503050406030204" pitchFamily="18" charset="0"/>
                              </a:rPr>
                            </m:ctrlPr>
                          </m:sSubSupPr>
                          <m:e>
                            <m:r>
                              <a:rPr lang="en-US" i="1">
                                <a:solidFill>
                                  <a:schemeClr val="accent6">
                                    <a:lumMod val="75000"/>
                                  </a:schemeClr>
                                </a:solidFill>
                                <a:latin typeface="Cambria Math" panose="02040503050406030204" pitchFamily="18" charset="0"/>
                                <a:ea typeface="Cambria Math" panose="02040503050406030204" pitchFamily="18" charset="0"/>
                              </a:rPr>
                              <m:t>𝑥</m:t>
                            </m:r>
                          </m:e>
                          <m:sub>
                            <m:r>
                              <a:rPr lang="en-US" i="1">
                                <a:solidFill>
                                  <a:schemeClr val="accent6">
                                    <a:lumMod val="75000"/>
                                  </a:schemeClr>
                                </a:solidFill>
                                <a:latin typeface="Cambria Math" panose="02040503050406030204" pitchFamily="18" charset="0"/>
                                <a:ea typeface="Cambria Math" panose="02040503050406030204" pitchFamily="18" charset="0"/>
                              </a:rPr>
                              <m:t>𝑑</m:t>
                            </m:r>
                          </m:sub>
                          <m:sup>
                            <m:d>
                              <m:dPr>
                                <m:ctrlPr>
                                  <a:rPr lang="en-US" i="1">
                                    <a:solidFill>
                                      <a:schemeClr val="accent6">
                                        <a:lumMod val="75000"/>
                                      </a:schemeClr>
                                    </a:solidFill>
                                    <a:latin typeface="Cambria Math" panose="02040503050406030204" pitchFamily="18" charset="0"/>
                                    <a:ea typeface="Cambria Math" panose="02040503050406030204" pitchFamily="18" charset="0"/>
                                  </a:rPr>
                                </m:ctrlPr>
                              </m:dPr>
                              <m:e>
                                <m:r>
                                  <a:rPr lang="en-US" b="0" i="1" smtClean="0">
                                    <a:solidFill>
                                      <a:schemeClr val="accent6">
                                        <a:lumMod val="75000"/>
                                      </a:schemeClr>
                                    </a:solidFill>
                                    <a:latin typeface="Cambria Math" panose="02040503050406030204" pitchFamily="18" charset="0"/>
                                    <a:ea typeface="Cambria Math" panose="02040503050406030204" pitchFamily="18" charset="0"/>
                                  </a:rPr>
                                  <m:t>𝑛</m:t>
                                </m:r>
                              </m:e>
                            </m:d>
                          </m:sup>
                        </m:sSubSup>
                        <m:r>
                          <a:rPr lang="en-US" i="1">
                            <a:solidFill>
                              <a:schemeClr val="accent6">
                                <a:lumMod val="75000"/>
                              </a:schemeClr>
                            </a:solidFill>
                            <a:latin typeface="Cambria Math" panose="02040503050406030204" pitchFamily="18" charset="0"/>
                            <a:ea typeface="Cambria Math" panose="02040503050406030204" pitchFamily="18" charset="0"/>
                          </a:rPr>
                          <m:t>=</m:t>
                        </m:r>
                        <m:r>
                          <a:rPr lang="en-US" i="1">
                            <a:solidFill>
                              <a:schemeClr val="accent6">
                                <a:lumMod val="75000"/>
                              </a:schemeClr>
                            </a:solidFill>
                            <a:latin typeface="Cambria Math" panose="02040503050406030204" pitchFamily="18" charset="0"/>
                            <a:ea typeface="Cambria Math" panose="02040503050406030204" pitchFamily="18" charset="0"/>
                          </a:rPr>
                          <m:t>𝑣</m:t>
                        </m:r>
                      </m:e>
                    </m:d>
                  </m:oMath>
                </a14:m>
                <a:endParaRPr lang="en-US" dirty="0"/>
              </a:p>
              <a:p>
                <a:pPr marL="0" indent="0">
                  <a:lnSpc>
                    <a:spcPct val="100000"/>
                  </a:lnSpc>
                  <a:buNone/>
                </a:pPr>
                <a:r>
                  <a:rPr lang="en-US" dirty="0">
                    <a:solidFill>
                      <a:schemeClr val="accent6">
                        <a:lumMod val="75000"/>
                      </a:schemeClr>
                    </a:solidFill>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q.children</a:t>
                </a:r>
                <a:r>
                  <a:rPr lang="en-US" dirty="0">
                    <a:latin typeface="Consolas" panose="020B0609020204030204" pitchFamily="49" charset="0"/>
                    <a:cs typeface="Consolas" panose="020B0609020204030204" pitchFamily="49" charset="0"/>
                  </a:rPr>
                  <a:t>(</a:t>
                </a:r>
                <a14:m>
                  <m:oMath xmlns:m="http://schemas.openxmlformats.org/officeDocument/2006/math">
                    <m:r>
                      <a:rPr lang="en-US" i="1" dirty="0">
                        <a:solidFill>
                          <a:schemeClr val="accent6">
                            <a:lumMod val="75000"/>
                          </a:schemeClr>
                        </a:solidFill>
                        <a:latin typeface="Cambria Math" panose="02040503050406030204" pitchFamily="18" charset="0"/>
                      </a:rPr>
                      <m:t>𝑣</m:t>
                    </m:r>
                  </m:oMath>
                </a14:m>
                <a:r>
                  <a:rPr lang="en-US" dirty="0">
                    <a:latin typeface="Consolas" panose="020B0609020204030204" pitchFamily="49" charset="0"/>
                    <a:cs typeface="Consolas" panose="020B0609020204030204" pitchFamily="49" charset="0"/>
                  </a:rPr>
                  <a:t>) = tree_recurse(</a:t>
                </a:r>
                <a14:m>
                  <m:oMath xmlns:m="http://schemas.openxmlformats.org/officeDocument/2006/math">
                    <m:sSub>
                      <m:sSubPr>
                        <m:ctrlPr>
                          <a:rPr lang="en-US" i="1">
                            <a:solidFill>
                              <a:schemeClr val="accent6">
                                <a:lumMod val="75000"/>
                              </a:schemeClr>
                            </a:solidFill>
                            <a:latin typeface="Cambria Math" panose="02040503050406030204" pitchFamily="18" charset="0"/>
                            <a:ea typeface="Cambria Math" panose="02040503050406030204" pitchFamily="18" charset="0"/>
                          </a:rPr>
                        </m:ctrlPr>
                      </m:sSubPr>
                      <m:e>
                        <m:r>
                          <a:rPr lang="en-US" i="1">
                            <a:solidFill>
                              <a:schemeClr val="accent6">
                                <a:lumMod val="75000"/>
                              </a:schemeClr>
                            </a:solidFill>
                            <a:latin typeface="Cambria Math" panose="02040503050406030204" pitchFamily="18" charset="0"/>
                            <a:ea typeface="Cambria Math" panose="02040503050406030204" pitchFamily="18" charset="0"/>
                          </a:rPr>
                          <m:t>𝒟</m:t>
                        </m:r>
                      </m:e>
                      <m:sub>
                        <m:r>
                          <a:rPr lang="en-US" i="1">
                            <a:solidFill>
                              <a:schemeClr val="accent6">
                                <a:lumMod val="75000"/>
                              </a:schemeClr>
                            </a:solidFill>
                            <a:latin typeface="Cambria Math" panose="02040503050406030204" pitchFamily="18" charset="0"/>
                            <a:ea typeface="Cambria Math" panose="02040503050406030204" pitchFamily="18" charset="0"/>
                          </a:rPr>
                          <m:t>𝑣</m:t>
                        </m:r>
                      </m:sub>
                    </m:sSub>
                  </m:oMath>
                </a14:m>
                <a:r>
                  <a:rPr lang="en-US" dirty="0">
                    <a:latin typeface="Consolas" panose="020B0609020204030204" pitchFamily="49" charset="0"/>
                    <a:cs typeface="Consolas" panose="020B0609020204030204" pitchFamily="49" charset="0"/>
                  </a:rPr>
                  <a:t>)</a:t>
                </a:r>
              </a:p>
              <a:p>
                <a:pPr marL="0" indent="0">
                  <a:lnSpc>
                    <a:spcPct val="100000"/>
                  </a:lnSpc>
                  <a:buNone/>
                </a:pPr>
                <a:r>
                  <a:rPr lang="en-US" dirty="0">
                    <a:latin typeface="Consolas" panose="020B0609020204030204" pitchFamily="49" charset="0"/>
                    <a:cs typeface="Consolas" panose="020B0609020204030204" pitchFamily="49" charset="0"/>
                  </a:rPr>
                  <a:t>   return q</a:t>
                </a:r>
              </a:p>
            </p:txBody>
          </p:sp>
        </mc:Choice>
        <mc:Fallback xmlns="">
          <p:sp>
            <p:nvSpPr>
              <p:cNvPr id="10" name="Content Placeholder 2">
                <a:extLst>
                  <a:ext uri="{FF2B5EF4-FFF2-40B4-BE49-F238E27FC236}">
                    <a16:creationId xmlns:a16="http://schemas.microsoft.com/office/drawing/2014/main" id="{397379B0-3BB9-DD03-2088-765A95ABD5B5}"/>
                  </a:ext>
                </a:extLst>
              </p:cNvPr>
              <p:cNvSpPr>
                <a:spLocks noGrp="1" noRot="1" noChangeAspect="1" noMove="1" noResize="1" noEditPoints="1" noAdjustHandles="1" noChangeArrowheads="1" noChangeShapeType="1" noTextEdit="1"/>
              </p:cNvSpPr>
              <p:nvPr>
                <p:ph idx="1"/>
              </p:nvPr>
            </p:nvSpPr>
            <p:spPr>
              <a:xfrm>
                <a:off x="3867912" y="678307"/>
                <a:ext cx="7955280" cy="5492242"/>
              </a:xfrm>
              <a:blipFill>
                <a:blip r:embed="rId3"/>
                <a:stretch>
                  <a:fillRect l="-1115" t="-8545" r="-478" b="-10162"/>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4240165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
                                            <p:txEl>
                                              <p:pRg st="1" end="1"/>
                                            </p:txEl>
                                          </p:spTgt>
                                        </p:tgtEl>
                                        <p:attrNameLst>
                                          <p:attrName>style.visibility</p:attrName>
                                        </p:attrNameLst>
                                      </p:cBhvr>
                                      <p:to>
                                        <p:strVal val="visible"/>
                                      </p:to>
                                    </p:set>
                                    <p:animEffect transition="in" filter="dissolve">
                                      <p:cBhvr>
                                        <p:cTn id="7" dur="250"/>
                                        <p:tgtEl>
                                          <p:spTgt spid="10">
                                            <p:txEl>
                                              <p:pRg st="1" end="1"/>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10">
                                            <p:txEl>
                                              <p:pRg st="2" end="2"/>
                                            </p:txEl>
                                          </p:spTgt>
                                        </p:tgtEl>
                                        <p:attrNameLst>
                                          <p:attrName>style.visibility</p:attrName>
                                        </p:attrNameLst>
                                      </p:cBhvr>
                                      <p:to>
                                        <p:strVal val="visible"/>
                                      </p:to>
                                    </p:set>
                                    <p:animEffect transition="in" filter="dissolve">
                                      <p:cBhvr>
                                        <p:cTn id="10" dur="250"/>
                                        <p:tgtEl>
                                          <p:spTgt spid="10">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10">
                                            <p:txEl>
                                              <p:pRg st="3" end="3"/>
                                            </p:txEl>
                                          </p:spTgt>
                                        </p:tgtEl>
                                        <p:attrNameLst>
                                          <p:attrName>style.visibility</p:attrName>
                                        </p:attrNameLst>
                                      </p:cBhvr>
                                      <p:to>
                                        <p:strVal val="visible"/>
                                      </p:to>
                                    </p:set>
                                    <p:animEffect transition="in" filter="dissolve">
                                      <p:cBhvr>
                                        <p:cTn id="15" dur="250"/>
                                        <p:tgtEl>
                                          <p:spTgt spid="10">
                                            <p:txEl>
                                              <p:pRg st="3" end="3"/>
                                            </p:txEl>
                                          </p:spTgt>
                                        </p:tgtEl>
                                      </p:cBhvr>
                                    </p:animEffect>
                                  </p:childTnLst>
                                </p:cTn>
                              </p:par>
                              <p:par>
                                <p:cTn id="16" presetID="9" presetClass="entr" presetSubtype="0" fill="hold" nodeType="withEffect">
                                  <p:stCondLst>
                                    <p:cond delay="0"/>
                                  </p:stCondLst>
                                  <p:childTnLst>
                                    <p:set>
                                      <p:cBhvr>
                                        <p:cTn id="17" dur="1" fill="hold">
                                          <p:stCondLst>
                                            <p:cond delay="0"/>
                                          </p:stCondLst>
                                        </p:cTn>
                                        <p:tgtEl>
                                          <p:spTgt spid="10">
                                            <p:txEl>
                                              <p:pRg st="11" end="11"/>
                                            </p:txEl>
                                          </p:spTgt>
                                        </p:tgtEl>
                                        <p:attrNameLst>
                                          <p:attrName>style.visibility</p:attrName>
                                        </p:attrNameLst>
                                      </p:cBhvr>
                                      <p:to>
                                        <p:strVal val="visible"/>
                                      </p:to>
                                    </p:set>
                                    <p:animEffect transition="in" filter="dissolve">
                                      <p:cBhvr>
                                        <p:cTn id="18" dur="250"/>
                                        <p:tgtEl>
                                          <p:spTgt spid="10">
                                            <p:txEl>
                                              <p:pRg st="11" end="1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nodeType="clickEffect">
                                  <p:stCondLst>
                                    <p:cond delay="0"/>
                                  </p:stCondLst>
                                  <p:childTnLst>
                                    <p:set>
                                      <p:cBhvr>
                                        <p:cTn id="22" dur="1" fill="hold">
                                          <p:stCondLst>
                                            <p:cond delay="0"/>
                                          </p:stCondLst>
                                        </p:cTn>
                                        <p:tgtEl>
                                          <p:spTgt spid="10">
                                            <p:txEl>
                                              <p:pRg st="4" end="4"/>
                                            </p:txEl>
                                          </p:spTgt>
                                        </p:tgtEl>
                                        <p:attrNameLst>
                                          <p:attrName>style.visibility</p:attrName>
                                        </p:attrNameLst>
                                      </p:cBhvr>
                                      <p:to>
                                        <p:strVal val="visible"/>
                                      </p:to>
                                    </p:set>
                                    <p:animEffect transition="in" filter="dissolve">
                                      <p:cBhvr>
                                        <p:cTn id="23" dur="250"/>
                                        <p:tgtEl>
                                          <p:spTgt spid="10">
                                            <p:txEl>
                                              <p:pRg st="4" end="4"/>
                                            </p:txEl>
                                          </p:spTgt>
                                        </p:tgtEl>
                                      </p:cBhvr>
                                    </p:animEffect>
                                  </p:childTnLst>
                                </p:cTn>
                              </p:par>
                              <p:par>
                                <p:cTn id="24" presetID="9" presetClass="entr" presetSubtype="0" fill="hold" nodeType="withEffect">
                                  <p:stCondLst>
                                    <p:cond delay="0"/>
                                  </p:stCondLst>
                                  <p:childTnLst>
                                    <p:set>
                                      <p:cBhvr>
                                        <p:cTn id="25" dur="1" fill="hold">
                                          <p:stCondLst>
                                            <p:cond delay="0"/>
                                          </p:stCondLst>
                                        </p:cTn>
                                        <p:tgtEl>
                                          <p:spTgt spid="10">
                                            <p:txEl>
                                              <p:pRg st="5" end="5"/>
                                            </p:txEl>
                                          </p:spTgt>
                                        </p:tgtEl>
                                        <p:attrNameLst>
                                          <p:attrName>style.visibility</p:attrName>
                                        </p:attrNameLst>
                                      </p:cBhvr>
                                      <p:to>
                                        <p:strVal val="visible"/>
                                      </p:to>
                                    </p:set>
                                    <p:animEffect transition="in" filter="dissolve">
                                      <p:cBhvr>
                                        <p:cTn id="26" dur="250"/>
                                        <p:tgtEl>
                                          <p:spTgt spid="10">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EAC56-C9C5-4646-6B40-90A08DF2D583}"/>
              </a:ext>
            </a:extLst>
          </p:cNvPr>
          <p:cNvSpPr>
            <a:spLocks noGrp="1"/>
          </p:cNvSpPr>
          <p:nvPr>
            <p:ph type="title"/>
          </p:nvPr>
        </p:nvSpPr>
        <p:spPr/>
        <p:txBody>
          <a:bodyPr/>
          <a:lstStyle/>
          <a:p>
            <a:r>
              <a:rPr lang="en-US" dirty="0"/>
              <a:t>Decision </a:t>
            </a:r>
            <a:br>
              <a:rPr lang="en-US" dirty="0"/>
            </a:br>
            <a:r>
              <a:rPr lang="en-US" dirty="0"/>
              <a:t>Tree: </a:t>
            </a:r>
            <a:br>
              <a:rPr lang="en-US" dirty="0"/>
            </a:br>
            <a:r>
              <a:rPr lang="en-US" dirty="0"/>
              <a:t>Pseudocode</a:t>
            </a:r>
          </a:p>
        </p:txBody>
      </p:sp>
      <mc:AlternateContent xmlns:mc="http://schemas.openxmlformats.org/markup-compatibility/2006" xmlns:a14="http://schemas.microsoft.com/office/drawing/2010/main">
        <mc:Choice Requires="a14">
          <p:sp>
            <p:nvSpPr>
              <p:cNvPr id="12" name="Content Placeholder 2">
                <a:extLst>
                  <a:ext uri="{FF2B5EF4-FFF2-40B4-BE49-F238E27FC236}">
                    <a16:creationId xmlns:a16="http://schemas.microsoft.com/office/drawing/2014/main" id="{73183DC9-AE6C-4CFC-D3F4-70BC7B4CA6DE}"/>
                  </a:ext>
                </a:extLst>
              </p:cNvPr>
              <p:cNvSpPr txBox="1">
                <a:spLocks/>
              </p:cNvSpPr>
              <p:nvPr/>
            </p:nvSpPr>
            <p:spPr>
              <a:xfrm>
                <a:off x="3867912" y="153035"/>
                <a:ext cx="7955280" cy="6553200"/>
              </a:xfrm>
              <a:prstGeom prst="rect">
                <a:avLst/>
              </a:prstGeom>
              <a:ln>
                <a:noFill/>
              </a:ln>
            </p:spPr>
            <p:txBody>
              <a:bodyPr vert="horz" lIns="91440" tIns="45720" rIns="91440" bIns="45720" rtlCol="0" anchor="ctr">
                <a:no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400" kern="1200">
                    <a:solidFill>
                      <a:schemeClr val="tx1">
                        <a:lumMod val="65000"/>
                        <a:lumOff val="35000"/>
                      </a:schemeClr>
                    </a:solidFill>
                    <a:latin typeface="Calibri" panose="020F0502020204030204" pitchFamily="34" charset="0"/>
                    <a:ea typeface="+mn-ea"/>
                    <a:cs typeface="Calibri" panose="020F0502020204030204" pitchFamily="34" charset="0"/>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2000" kern="1200">
                    <a:solidFill>
                      <a:schemeClr val="tx1">
                        <a:lumMod val="65000"/>
                        <a:lumOff val="35000"/>
                      </a:schemeClr>
                    </a:solidFill>
                    <a:latin typeface="Calibri" panose="020F0502020204030204" pitchFamily="34" charset="0"/>
                    <a:ea typeface="+mn-ea"/>
                    <a:cs typeface="Calibri" panose="020F0502020204030204" pitchFamily="34" charset="0"/>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Calibri" panose="020F0502020204030204" pitchFamily="34" charset="0"/>
                    <a:ea typeface="+mn-ea"/>
                    <a:cs typeface="Calibri" panose="020F0502020204030204" pitchFamily="34" charset="0"/>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Calibri" panose="020F0502020204030204" pitchFamily="34" charset="0"/>
                    <a:ea typeface="+mn-ea"/>
                    <a:cs typeface="Calibri" panose="020F0502020204030204" pitchFamily="34" charset="0"/>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Calibri" panose="020F0502020204030204" pitchFamily="34" charset="0"/>
                    <a:ea typeface="+mn-ea"/>
                    <a:cs typeface="Calibri" panose="020F0502020204030204" pitchFamily="34" charset="0"/>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indent="0">
                  <a:lnSpc>
                    <a:spcPct val="100000"/>
                  </a:lnSpc>
                  <a:buFont typeface="Wingdings 2" pitchFamily="18" charset="2"/>
                  <a:buNone/>
                </a:pPr>
                <a:r>
                  <a:rPr lang="en-US" dirty="0">
                    <a:latin typeface="Consolas" panose="020B0609020204030204" pitchFamily="49" charset="0"/>
                    <a:cs typeface="Consolas" panose="020B0609020204030204" pitchFamily="49" charset="0"/>
                  </a:rPr>
                  <a:t>def train(</a:t>
                </a:r>
                <a14:m>
                  <m:oMath xmlns:m="http://schemas.openxmlformats.org/officeDocument/2006/math">
                    <m:r>
                      <a:rPr lang="en-US" i="1" smtClean="0">
                        <a:solidFill>
                          <a:schemeClr val="accent6">
                            <a:lumMod val="75000"/>
                          </a:schemeClr>
                        </a:solidFill>
                        <a:latin typeface="Cambria Math" panose="02040503050406030204" pitchFamily="18" charset="0"/>
                        <a:ea typeface="Cambria Math" panose="02040503050406030204" pitchFamily="18" charset="0"/>
                        <a:cs typeface="Consolas" panose="020B0609020204030204" pitchFamily="49" charset="0"/>
                      </a:rPr>
                      <m:t>𝒟</m:t>
                    </m:r>
                  </m:oMath>
                </a14:m>
                <a:r>
                  <a:rPr lang="en-US" dirty="0">
                    <a:latin typeface="Consolas" panose="020B0609020204030204" pitchFamily="49" charset="0"/>
                    <a:cs typeface="Consolas" panose="020B0609020204030204" pitchFamily="49" charset="0"/>
                  </a:rPr>
                  <a:t>):</a:t>
                </a:r>
              </a:p>
              <a:p>
                <a:pPr marL="0" indent="0">
                  <a:lnSpc>
                    <a:spcPct val="100000"/>
                  </a:lnSpc>
                  <a:buFont typeface="Wingdings 2" pitchFamily="18" charset="2"/>
                  <a:buNone/>
                </a:pPr>
                <a:r>
                  <a:rPr lang="en-US" dirty="0">
                    <a:latin typeface="Consolas" panose="020B0609020204030204" pitchFamily="49" charset="0"/>
                    <a:cs typeface="Consolas" panose="020B0609020204030204" pitchFamily="49" charset="0"/>
                  </a:rPr>
                  <a:t>   store root = </a:t>
                </a:r>
                <a:r>
                  <a:rPr lang="en-US" dirty="0" err="1">
                    <a:latin typeface="Consolas" panose="020B0609020204030204" pitchFamily="49" charset="0"/>
                    <a:cs typeface="Consolas" panose="020B0609020204030204" pitchFamily="49" charset="0"/>
                  </a:rPr>
                  <a:t>tree_recurse</a:t>
                </a:r>
                <a:r>
                  <a:rPr lang="en-US" dirty="0">
                    <a:latin typeface="Consolas" panose="020B0609020204030204" pitchFamily="49" charset="0"/>
                    <a:cs typeface="Consolas" panose="020B0609020204030204" pitchFamily="49" charset="0"/>
                  </a:rPr>
                  <a:t>(</a:t>
                </a:r>
                <a14:m>
                  <m:oMath xmlns:m="http://schemas.openxmlformats.org/officeDocument/2006/math">
                    <m:r>
                      <a:rPr lang="en-US" i="1" smtClean="0">
                        <a:solidFill>
                          <a:schemeClr val="accent6">
                            <a:lumMod val="75000"/>
                          </a:schemeClr>
                        </a:solidFill>
                        <a:latin typeface="Cambria Math" panose="02040503050406030204" pitchFamily="18" charset="0"/>
                        <a:ea typeface="Cambria Math" panose="02040503050406030204" pitchFamily="18" charset="0"/>
                        <a:cs typeface="Consolas" panose="020B0609020204030204" pitchFamily="49" charset="0"/>
                      </a:rPr>
                      <m:t>𝒟</m:t>
                    </m:r>
                  </m:oMath>
                </a14:m>
                <a:r>
                  <a:rPr lang="en-US" dirty="0">
                    <a:latin typeface="Consolas" panose="020B0609020204030204" pitchFamily="49" charset="0"/>
                    <a:cs typeface="Consolas" panose="020B0609020204030204" pitchFamily="49" charset="0"/>
                  </a:rPr>
                  <a:t>)</a:t>
                </a:r>
              </a:p>
              <a:p>
                <a:pPr marL="0" indent="0">
                  <a:lnSpc>
                    <a:spcPct val="100000"/>
                  </a:lnSpc>
                  <a:buFont typeface="Wingdings 2" pitchFamily="18" charset="2"/>
                  <a:buNone/>
                </a:pPr>
                <a:r>
                  <a:rPr lang="en-US" dirty="0">
                    <a:latin typeface="Consolas" panose="020B0609020204030204" pitchFamily="49" charset="0"/>
                    <a:cs typeface="Consolas" panose="020B0609020204030204" pitchFamily="49" charset="0"/>
                  </a:rPr>
                  <a:t>def </a:t>
                </a:r>
                <a:r>
                  <a:rPr lang="en-US" dirty="0" err="1">
                    <a:latin typeface="Consolas" panose="020B0609020204030204" pitchFamily="49" charset="0"/>
                    <a:cs typeface="Consolas" panose="020B0609020204030204" pitchFamily="49" charset="0"/>
                  </a:rPr>
                  <a:t>tree_recurse</a:t>
                </a:r>
                <a:r>
                  <a:rPr lang="en-US" dirty="0">
                    <a:latin typeface="Consolas" panose="020B0609020204030204" pitchFamily="49" charset="0"/>
                    <a:cs typeface="Consolas" panose="020B0609020204030204" pitchFamily="49" charset="0"/>
                  </a:rPr>
                  <a:t>(</a:t>
                </a:r>
                <a14:m>
                  <m:oMath xmlns:m="http://schemas.openxmlformats.org/officeDocument/2006/math">
                    <m:sSup>
                      <m:sSupPr>
                        <m:ctrlPr>
                          <a:rPr lang="en-US" i="1" smtClean="0">
                            <a:solidFill>
                              <a:schemeClr val="accent6">
                                <a:lumMod val="75000"/>
                              </a:schemeClr>
                            </a:solidFill>
                            <a:latin typeface="Cambria Math" panose="02040503050406030204" pitchFamily="18" charset="0"/>
                            <a:ea typeface="Cambria Math" panose="02040503050406030204" pitchFamily="18" charset="0"/>
                            <a:cs typeface="Consolas" panose="020B0609020204030204" pitchFamily="49" charset="0"/>
                          </a:rPr>
                        </m:ctrlPr>
                      </m:sSupPr>
                      <m:e>
                        <m:r>
                          <a:rPr lang="en-US" i="1">
                            <a:solidFill>
                              <a:schemeClr val="accent6">
                                <a:lumMod val="75000"/>
                              </a:schemeClr>
                            </a:solidFill>
                            <a:latin typeface="Cambria Math" panose="02040503050406030204" pitchFamily="18" charset="0"/>
                            <a:ea typeface="Cambria Math" panose="02040503050406030204" pitchFamily="18" charset="0"/>
                            <a:cs typeface="Consolas" panose="020B0609020204030204" pitchFamily="49" charset="0"/>
                          </a:rPr>
                          <m:t>𝒟</m:t>
                        </m:r>
                      </m:e>
                      <m:sup>
                        <m:r>
                          <a:rPr lang="en-US" i="1" smtClean="0">
                            <a:solidFill>
                              <a:schemeClr val="accent6">
                                <a:lumMod val="75000"/>
                              </a:schemeClr>
                            </a:solidFill>
                            <a:latin typeface="Cambria Math" panose="02040503050406030204" pitchFamily="18" charset="0"/>
                            <a:ea typeface="Cambria Math" panose="02040503050406030204" pitchFamily="18" charset="0"/>
                            <a:cs typeface="Consolas" panose="020B0609020204030204" pitchFamily="49" charset="0"/>
                          </a:rPr>
                          <m:t>′</m:t>
                        </m:r>
                      </m:sup>
                    </m:sSup>
                  </m:oMath>
                </a14:m>
                <a:r>
                  <a:rPr lang="en-US" dirty="0">
                    <a:latin typeface="Consolas" panose="020B0609020204030204" pitchFamily="49" charset="0"/>
                    <a:cs typeface="Consolas" panose="020B0609020204030204" pitchFamily="49" charset="0"/>
                  </a:rPr>
                  <a:t>):</a:t>
                </a:r>
              </a:p>
              <a:p>
                <a:pPr marL="0" indent="0">
                  <a:lnSpc>
                    <a:spcPct val="100000"/>
                  </a:lnSpc>
                  <a:buFont typeface="Wingdings 2" pitchFamily="18" charset="2"/>
                  <a:buNone/>
                </a:pPr>
                <a:r>
                  <a:rPr lang="en-US" dirty="0">
                    <a:latin typeface="Consolas" panose="020B0609020204030204" pitchFamily="49" charset="0"/>
                    <a:cs typeface="Consolas" panose="020B0609020204030204" pitchFamily="49" charset="0"/>
                  </a:rPr>
                  <a:t>   q = new node()</a:t>
                </a:r>
              </a:p>
              <a:p>
                <a:pPr marL="0" indent="0">
                  <a:lnSpc>
                    <a:spcPct val="100000"/>
                  </a:lnSpc>
                  <a:buFont typeface="Wingdings 2" pitchFamily="18" charset="2"/>
                  <a:buNone/>
                </a:pPr>
                <a:r>
                  <a:rPr lang="en-US" dirty="0">
                    <a:latin typeface="Consolas" panose="020B0609020204030204" pitchFamily="49" charset="0"/>
                    <a:cs typeface="Consolas" panose="020B0609020204030204" pitchFamily="49" charset="0"/>
                  </a:rPr>
                  <a:t>   base case – if (</a:t>
                </a:r>
                <a14:m>
                  <m:oMath xmlns:m="http://schemas.openxmlformats.org/officeDocument/2006/math">
                    <m:sSup>
                      <m:sSupPr>
                        <m:ctrlPr>
                          <a:rPr lang="en-US" i="1">
                            <a:solidFill>
                              <a:schemeClr val="accent6">
                                <a:lumMod val="75000"/>
                              </a:schemeClr>
                            </a:solidFill>
                            <a:latin typeface="Cambria Math" panose="02040503050406030204" pitchFamily="18" charset="0"/>
                            <a:ea typeface="Cambria Math" panose="02040503050406030204" pitchFamily="18" charset="0"/>
                            <a:cs typeface="Consolas" panose="020B0609020204030204" pitchFamily="49" charset="0"/>
                          </a:rPr>
                        </m:ctrlPr>
                      </m:sSupPr>
                      <m:e>
                        <m:r>
                          <a:rPr lang="en-US" i="1">
                            <a:solidFill>
                              <a:schemeClr val="accent6">
                                <a:lumMod val="75000"/>
                              </a:schemeClr>
                            </a:solidFill>
                            <a:latin typeface="Cambria Math" panose="02040503050406030204" pitchFamily="18" charset="0"/>
                            <a:ea typeface="Cambria Math" panose="02040503050406030204" pitchFamily="18" charset="0"/>
                            <a:cs typeface="Consolas" panose="020B0609020204030204" pitchFamily="49" charset="0"/>
                          </a:rPr>
                          <m:t>𝒟</m:t>
                        </m:r>
                      </m:e>
                      <m:sup>
                        <m:r>
                          <a:rPr lang="en-US" i="1">
                            <a:solidFill>
                              <a:schemeClr val="accent6">
                                <a:lumMod val="75000"/>
                              </a:schemeClr>
                            </a:solidFill>
                            <a:latin typeface="Cambria Math" panose="02040503050406030204" pitchFamily="18" charset="0"/>
                            <a:ea typeface="Cambria Math" panose="02040503050406030204" pitchFamily="18" charset="0"/>
                            <a:cs typeface="Consolas" panose="020B0609020204030204" pitchFamily="49" charset="0"/>
                          </a:rPr>
                          <m:t>′</m:t>
                        </m:r>
                      </m:sup>
                    </m:sSup>
                    <m:r>
                      <a:rPr lang="en-US" i="1">
                        <a:solidFill>
                          <a:schemeClr val="accent6">
                            <a:lumMod val="75000"/>
                          </a:schemeClr>
                        </a:solidFill>
                        <a:latin typeface="Cambria Math" panose="02040503050406030204" pitchFamily="18" charset="0"/>
                        <a:ea typeface="Cambria Math" panose="02040503050406030204" pitchFamily="18" charset="0"/>
                        <a:cs typeface="Consolas" panose="020B0609020204030204" pitchFamily="49" charset="0"/>
                      </a:rPr>
                      <m:t> </m:t>
                    </m:r>
                  </m:oMath>
                </a14:m>
                <a:r>
                  <a:rPr lang="en-US" dirty="0">
                    <a:latin typeface="Consolas" panose="020B0609020204030204" pitchFamily="49" charset="0"/>
                    <a:cs typeface="Consolas" panose="020B0609020204030204" pitchFamily="49" charset="0"/>
                  </a:rPr>
                  <a:t> is empty OR</a:t>
                </a:r>
              </a:p>
              <a:p>
                <a:pPr marL="0" indent="0">
                  <a:lnSpc>
                    <a:spcPct val="100000"/>
                  </a:lnSpc>
                  <a:buFont typeface="Wingdings 2" pitchFamily="18" charset="2"/>
                  <a:buNone/>
                </a:pPr>
                <a:r>
                  <a:rPr lang="en-US" dirty="0">
                    <a:latin typeface="Consolas" panose="020B0609020204030204" pitchFamily="49" charset="0"/>
                    <a:cs typeface="Consolas" panose="020B0609020204030204" pitchFamily="49" charset="0"/>
                  </a:rPr>
                  <a:t>	all labels in </a:t>
                </a:r>
                <a14:m>
                  <m:oMath xmlns:m="http://schemas.openxmlformats.org/officeDocument/2006/math">
                    <m:sSup>
                      <m:sSupPr>
                        <m:ctrlPr>
                          <a:rPr lang="en-US" i="1">
                            <a:solidFill>
                              <a:schemeClr val="accent6">
                                <a:lumMod val="75000"/>
                              </a:schemeClr>
                            </a:solidFill>
                            <a:latin typeface="Cambria Math" panose="02040503050406030204" pitchFamily="18" charset="0"/>
                            <a:ea typeface="Cambria Math" panose="02040503050406030204" pitchFamily="18" charset="0"/>
                            <a:cs typeface="Consolas" panose="020B0609020204030204" pitchFamily="49" charset="0"/>
                          </a:rPr>
                        </m:ctrlPr>
                      </m:sSupPr>
                      <m:e>
                        <m:r>
                          <a:rPr lang="en-US" i="1">
                            <a:solidFill>
                              <a:schemeClr val="accent6">
                                <a:lumMod val="75000"/>
                              </a:schemeClr>
                            </a:solidFill>
                            <a:latin typeface="Cambria Math" panose="02040503050406030204" pitchFamily="18" charset="0"/>
                            <a:ea typeface="Cambria Math" panose="02040503050406030204" pitchFamily="18" charset="0"/>
                            <a:cs typeface="Consolas" panose="020B0609020204030204" pitchFamily="49" charset="0"/>
                          </a:rPr>
                          <m:t>𝒟</m:t>
                        </m:r>
                      </m:e>
                      <m:sup>
                        <m:r>
                          <a:rPr lang="en-US" i="1">
                            <a:solidFill>
                              <a:schemeClr val="accent6">
                                <a:lumMod val="75000"/>
                              </a:schemeClr>
                            </a:solidFill>
                            <a:latin typeface="Cambria Math" panose="02040503050406030204" pitchFamily="18" charset="0"/>
                            <a:ea typeface="Cambria Math" panose="02040503050406030204" pitchFamily="18" charset="0"/>
                            <a:cs typeface="Consolas" panose="020B0609020204030204" pitchFamily="49" charset="0"/>
                          </a:rPr>
                          <m:t>′</m:t>
                        </m:r>
                      </m:sup>
                    </m:sSup>
                  </m:oMath>
                </a14:m>
                <a:r>
                  <a:rPr lang="en-US" dirty="0">
                    <a:latin typeface="Consolas" panose="020B0609020204030204" pitchFamily="49" charset="0"/>
                    <a:cs typeface="Consolas" panose="020B0609020204030204" pitchFamily="49" charset="0"/>
                  </a:rPr>
                  <a:t> are the same OR</a:t>
                </a:r>
              </a:p>
              <a:p>
                <a:pPr marL="0" indent="0">
                  <a:lnSpc>
                    <a:spcPct val="100000"/>
                  </a:lnSpc>
                  <a:buFont typeface="Wingdings 2" pitchFamily="18" charset="2"/>
                  <a:buNone/>
                </a:pPr>
                <a:r>
                  <a:rPr lang="en-US" dirty="0">
                    <a:latin typeface="Consolas" panose="020B0609020204030204" pitchFamily="49" charset="0"/>
                    <a:cs typeface="Consolas" panose="020B0609020204030204" pitchFamily="49" charset="0"/>
                  </a:rPr>
                  <a:t>	all features in </a:t>
                </a:r>
                <a14:m>
                  <m:oMath xmlns:m="http://schemas.openxmlformats.org/officeDocument/2006/math">
                    <m:sSup>
                      <m:sSupPr>
                        <m:ctrlPr>
                          <a:rPr lang="en-US" i="1">
                            <a:solidFill>
                              <a:schemeClr val="accent6">
                                <a:lumMod val="75000"/>
                              </a:schemeClr>
                            </a:solidFill>
                            <a:latin typeface="Cambria Math" panose="02040503050406030204" pitchFamily="18" charset="0"/>
                            <a:ea typeface="Cambria Math" panose="02040503050406030204" pitchFamily="18" charset="0"/>
                            <a:cs typeface="Consolas" panose="020B0609020204030204" pitchFamily="49" charset="0"/>
                          </a:rPr>
                        </m:ctrlPr>
                      </m:sSupPr>
                      <m:e>
                        <m:r>
                          <a:rPr lang="en-US" i="1">
                            <a:solidFill>
                              <a:schemeClr val="accent6">
                                <a:lumMod val="75000"/>
                              </a:schemeClr>
                            </a:solidFill>
                            <a:latin typeface="Cambria Math" panose="02040503050406030204" pitchFamily="18" charset="0"/>
                            <a:ea typeface="Cambria Math" panose="02040503050406030204" pitchFamily="18" charset="0"/>
                            <a:cs typeface="Consolas" panose="020B0609020204030204" pitchFamily="49" charset="0"/>
                          </a:rPr>
                          <m:t>𝒟</m:t>
                        </m:r>
                      </m:e>
                      <m:sup>
                        <m:r>
                          <a:rPr lang="en-US" i="1">
                            <a:solidFill>
                              <a:schemeClr val="accent6">
                                <a:lumMod val="75000"/>
                              </a:schemeClr>
                            </a:solidFill>
                            <a:latin typeface="Cambria Math" panose="02040503050406030204" pitchFamily="18" charset="0"/>
                            <a:ea typeface="Cambria Math" panose="02040503050406030204" pitchFamily="18" charset="0"/>
                            <a:cs typeface="Consolas" panose="020B0609020204030204" pitchFamily="49" charset="0"/>
                          </a:rPr>
                          <m:t>′</m:t>
                        </m:r>
                      </m:sup>
                    </m:sSup>
                  </m:oMath>
                </a14:m>
                <a:r>
                  <a:rPr lang="en-US" dirty="0">
                    <a:latin typeface="Consolas" panose="020B0609020204030204" pitchFamily="49" charset="0"/>
                    <a:cs typeface="Consolas" panose="020B0609020204030204" pitchFamily="49" charset="0"/>
                  </a:rPr>
                  <a:t> are identical OR</a:t>
                </a:r>
              </a:p>
              <a:p>
                <a:pPr marL="0" indent="0">
                  <a:lnSpc>
                    <a:spcPct val="100000"/>
                  </a:lnSpc>
                  <a:buFont typeface="Wingdings 2" pitchFamily="18" charset="2"/>
                  <a:buNone/>
                </a:pPr>
                <a:r>
                  <a:rPr lang="en-US" dirty="0">
                    <a:latin typeface="Consolas" panose="020B0609020204030204" pitchFamily="49" charset="0"/>
                    <a:cs typeface="Consolas" panose="020B0609020204030204" pitchFamily="49" charset="0"/>
                  </a:rPr>
                  <a:t>	some other stopping criterion):</a:t>
                </a:r>
              </a:p>
              <a:p>
                <a:pPr marL="0" indent="0">
                  <a:lnSpc>
                    <a:spcPct val="100000"/>
                  </a:lnSpc>
                  <a:buFont typeface="Wingdings 2" pitchFamily="18" charset="2"/>
                  <a:buNone/>
                </a:pP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q.label</a:t>
                </a:r>
                <a:r>
                  <a:rPr lang="en-US" dirty="0">
                    <a:latin typeface="Consolas" panose="020B0609020204030204" pitchFamily="49" charset="0"/>
                    <a:cs typeface="Consolas" panose="020B0609020204030204" pitchFamily="49" charset="0"/>
                  </a:rPr>
                  <a:t> = </a:t>
                </a:r>
                <a:r>
                  <a:rPr lang="en-US" dirty="0" err="1">
                    <a:latin typeface="Consolas" panose="020B0609020204030204" pitchFamily="49" charset="0"/>
                    <a:cs typeface="Consolas" panose="020B0609020204030204" pitchFamily="49" charset="0"/>
                  </a:rPr>
                  <a:t>majority_vote</a:t>
                </a:r>
                <a:r>
                  <a:rPr lang="en-US" dirty="0">
                    <a:latin typeface="Consolas" panose="020B0609020204030204" pitchFamily="49" charset="0"/>
                    <a:cs typeface="Consolas" panose="020B0609020204030204" pitchFamily="49" charset="0"/>
                  </a:rPr>
                  <a:t>(</a:t>
                </a:r>
                <a14:m>
                  <m:oMath xmlns:m="http://schemas.openxmlformats.org/officeDocument/2006/math">
                    <m:sSup>
                      <m:sSupPr>
                        <m:ctrlPr>
                          <a:rPr lang="en-US" i="1">
                            <a:solidFill>
                              <a:schemeClr val="accent6">
                                <a:lumMod val="75000"/>
                              </a:schemeClr>
                            </a:solidFill>
                            <a:latin typeface="Cambria Math" panose="02040503050406030204" pitchFamily="18" charset="0"/>
                            <a:ea typeface="Cambria Math" panose="02040503050406030204" pitchFamily="18" charset="0"/>
                            <a:cs typeface="Consolas" panose="020B0609020204030204" pitchFamily="49" charset="0"/>
                          </a:rPr>
                        </m:ctrlPr>
                      </m:sSupPr>
                      <m:e>
                        <m:r>
                          <a:rPr lang="en-US" i="1">
                            <a:solidFill>
                              <a:schemeClr val="accent6">
                                <a:lumMod val="75000"/>
                              </a:schemeClr>
                            </a:solidFill>
                            <a:latin typeface="Cambria Math" panose="02040503050406030204" pitchFamily="18" charset="0"/>
                            <a:ea typeface="Cambria Math" panose="02040503050406030204" pitchFamily="18" charset="0"/>
                            <a:cs typeface="Consolas" panose="020B0609020204030204" pitchFamily="49" charset="0"/>
                          </a:rPr>
                          <m:t>𝒟</m:t>
                        </m:r>
                      </m:e>
                      <m:sup>
                        <m:r>
                          <a:rPr lang="en-US" i="1">
                            <a:solidFill>
                              <a:schemeClr val="accent6">
                                <a:lumMod val="75000"/>
                              </a:schemeClr>
                            </a:solidFill>
                            <a:latin typeface="Cambria Math" panose="02040503050406030204" pitchFamily="18" charset="0"/>
                            <a:ea typeface="Cambria Math" panose="02040503050406030204" pitchFamily="18" charset="0"/>
                            <a:cs typeface="Consolas" panose="020B0609020204030204" pitchFamily="49" charset="0"/>
                          </a:rPr>
                          <m:t>′</m:t>
                        </m:r>
                      </m:sup>
                    </m:sSup>
                  </m:oMath>
                </a14:m>
                <a:r>
                  <a:rPr lang="en-US" dirty="0">
                    <a:latin typeface="Consolas" panose="020B0609020204030204" pitchFamily="49" charset="0"/>
                    <a:cs typeface="Consolas" panose="020B0609020204030204" pitchFamily="49" charset="0"/>
                  </a:rPr>
                  <a:t>)</a:t>
                </a:r>
              </a:p>
              <a:p>
                <a:pPr marL="0" indent="0">
                  <a:lnSpc>
                    <a:spcPct val="150000"/>
                  </a:lnSpc>
                  <a:buFont typeface="Wingdings 2" pitchFamily="18" charset="2"/>
                  <a:buNone/>
                </a:pPr>
                <a:r>
                  <a:rPr lang="en-US" dirty="0">
                    <a:latin typeface="Consolas" panose="020B0609020204030204" pitchFamily="49" charset="0"/>
                    <a:cs typeface="Consolas" panose="020B0609020204030204" pitchFamily="49" charset="0"/>
                  </a:rPr>
                  <a:t>  </a:t>
                </a:r>
              </a:p>
              <a:p>
                <a:pPr marL="0" indent="0">
                  <a:lnSpc>
                    <a:spcPct val="100000"/>
                  </a:lnSpc>
                  <a:buFont typeface="Wingdings 2" pitchFamily="18" charset="2"/>
                  <a:buNone/>
                </a:pPr>
                <a:r>
                  <a:rPr lang="en-US" dirty="0">
                    <a:latin typeface="Consolas" panose="020B0609020204030204" pitchFamily="49" charset="0"/>
                    <a:cs typeface="Consolas" panose="020B0609020204030204" pitchFamily="49" charset="0"/>
                  </a:rPr>
                  <a:t>   recursion – else:</a:t>
                </a:r>
              </a:p>
              <a:p>
                <a:pPr marL="0" indent="0">
                  <a:lnSpc>
                    <a:spcPct val="100000"/>
                  </a:lnSpc>
                  <a:buFont typeface="Wingdings 2" pitchFamily="18" charset="2"/>
                  <a:buNone/>
                </a:pPr>
                <a:r>
                  <a:rPr lang="en-US" dirty="0">
                    <a:latin typeface="Consolas" panose="020B0609020204030204" pitchFamily="49" charset="0"/>
                    <a:cs typeface="Consolas" panose="020B0609020204030204" pitchFamily="49" charset="0"/>
                  </a:rPr>
                  <a:t>   return q</a:t>
                </a:r>
              </a:p>
            </p:txBody>
          </p:sp>
        </mc:Choice>
        <mc:Fallback xmlns="">
          <p:sp>
            <p:nvSpPr>
              <p:cNvPr id="12" name="Content Placeholder 2">
                <a:extLst>
                  <a:ext uri="{FF2B5EF4-FFF2-40B4-BE49-F238E27FC236}">
                    <a16:creationId xmlns:a16="http://schemas.microsoft.com/office/drawing/2014/main" id="{73183DC9-AE6C-4CFC-D3F4-70BC7B4CA6DE}"/>
                  </a:ext>
                </a:extLst>
              </p:cNvPr>
              <p:cNvSpPr txBox="1">
                <a:spLocks noRot="1" noChangeAspect="1" noMove="1" noResize="1" noEditPoints="1" noAdjustHandles="1" noChangeArrowheads="1" noChangeShapeType="1" noTextEdit="1"/>
              </p:cNvSpPr>
              <p:nvPr/>
            </p:nvSpPr>
            <p:spPr>
              <a:xfrm>
                <a:off x="3867912" y="153035"/>
                <a:ext cx="7955280" cy="6553200"/>
              </a:xfrm>
              <a:prstGeom prst="rect">
                <a:avLst/>
              </a:prstGeom>
              <a:blipFill>
                <a:blip r:embed="rId2"/>
                <a:stretch>
                  <a:fillRect l="-1115" b="-581"/>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850375541"/>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057053-51D1-A742-B59F-503C82CE99B8}"/>
              </a:ext>
            </a:extLst>
          </p:cNvPr>
          <p:cNvSpPr>
            <a:spLocks noGrp="1"/>
          </p:cNvSpPr>
          <p:nvPr>
            <p:ph type="title"/>
          </p:nvPr>
        </p:nvSpPr>
        <p:spPr>
          <a:xfrm>
            <a:off x="252919" y="1123837"/>
            <a:ext cx="2947482" cy="4601183"/>
          </a:xfrm>
        </p:spPr>
        <p:txBody>
          <a:bodyPr/>
          <a:lstStyle/>
          <a:p>
            <a:br>
              <a:rPr lang="en-US" dirty="0"/>
            </a:br>
            <a:r>
              <a:rPr lang="en-US" dirty="0"/>
              <a:t>Decision </a:t>
            </a:r>
            <a:br>
              <a:rPr lang="en-US" dirty="0"/>
            </a:br>
            <a:r>
              <a:rPr lang="en-US" dirty="0"/>
              <a:t>Tree: </a:t>
            </a:r>
            <a:br>
              <a:rPr lang="en-US" dirty="0"/>
            </a:br>
            <a:r>
              <a:rPr lang="en-US" dirty="0"/>
              <a:t>Example (Iteratively)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C8970F5-4194-5A4D-8777-48E05FBF8F2D}"/>
                  </a:ext>
                </a:extLst>
              </p:cNvPr>
              <p:cNvSpPr>
                <a:spLocks noGrp="1"/>
              </p:cNvSpPr>
              <p:nvPr>
                <p:ph idx="1"/>
              </p:nvPr>
            </p:nvSpPr>
            <p:spPr/>
            <p:txBody>
              <a:bodyPr>
                <a:noAutofit/>
              </a:bodyPr>
              <a:lstStyle/>
              <a:p>
                <a:pPr>
                  <a:lnSpc>
                    <a:spcPct val="130000"/>
                  </a:lnSpc>
                </a:pPr>
                <a:r>
                  <a:rPr lang="en-US" dirty="0"/>
                  <a:t>How is Henry getting to work? </a:t>
                </a:r>
              </a:p>
              <a:p>
                <a:pPr>
                  <a:lnSpc>
                    <a:spcPct val="130000"/>
                  </a:lnSpc>
                </a:pPr>
                <a:r>
                  <a:rPr lang="en-US" dirty="0"/>
                  <a:t>Label: mode of transportation </a:t>
                </a:r>
              </a:p>
              <a:p>
                <a:pPr lvl="1">
                  <a:lnSpc>
                    <a:spcPct val="130000"/>
                  </a:lnSpc>
                </a:pPr>
                <a14:m>
                  <m:oMath xmlns:m="http://schemas.openxmlformats.org/officeDocument/2006/math">
                    <m:r>
                      <a:rPr lang="en-US" sz="2400" b="0" i="1" smtClean="0">
                        <a:solidFill>
                          <a:schemeClr val="accent6">
                            <a:lumMod val="75000"/>
                          </a:schemeClr>
                        </a:solidFill>
                        <a:latin typeface="Cambria Math" panose="02040503050406030204" pitchFamily="18" charset="0"/>
                      </a:rPr>
                      <m:t>𝑦</m:t>
                    </m:r>
                    <m:r>
                      <a:rPr lang="en-US" sz="2400" b="0" i="1" smtClean="0">
                        <a:solidFill>
                          <a:schemeClr val="accent6">
                            <a:lumMod val="75000"/>
                          </a:schemeClr>
                        </a:solidFill>
                        <a:latin typeface="Cambria Math" panose="02040503050406030204" pitchFamily="18" charset="0"/>
                      </a:rPr>
                      <m:t>∈</m:t>
                    </m:r>
                    <m:r>
                      <a:rPr lang="en-US" sz="2400" b="0" i="1" smtClean="0">
                        <a:solidFill>
                          <a:schemeClr val="accent6">
                            <a:lumMod val="75000"/>
                          </a:schemeClr>
                        </a:solidFill>
                        <a:latin typeface="Cambria Math" panose="02040503050406030204" pitchFamily="18" charset="0"/>
                        <a:ea typeface="Cambria Math" panose="02040503050406030204" pitchFamily="18" charset="0"/>
                      </a:rPr>
                      <m:t>𝒴</m:t>
                    </m:r>
                    <m:r>
                      <a:rPr lang="en-US" sz="2400" b="0" i="1" smtClean="0">
                        <a:solidFill>
                          <a:schemeClr val="accent6">
                            <a:lumMod val="75000"/>
                          </a:schemeClr>
                        </a:solidFill>
                        <a:latin typeface="Cambria Math" panose="02040503050406030204" pitchFamily="18" charset="0"/>
                        <a:ea typeface="Cambria Math" panose="02040503050406030204" pitchFamily="18" charset="0"/>
                      </a:rPr>
                      <m:t>={</m:t>
                    </m:r>
                    <m:r>
                      <m:rPr>
                        <m:sty m:val="p"/>
                      </m:rPr>
                      <a:rPr lang="en-US" sz="2400" b="0" i="0" smtClean="0">
                        <a:solidFill>
                          <a:schemeClr val="accent6">
                            <a:lumMod val="75000"/>
                          </a:schemeClr>
                        </a:solidFill>
                        <a:latin typeface="Cambria Math" panose="02040503050406030204" pitchFamily="18" charset="0"/>
                        <a:ea typeface="Cambria Math" panose="02040503050406030204" pitchFamily="18" charset="0"/>
                      </a:rPr>
                      <m:t>Bike</m:t>
                    </m:r>
                    <m:r>
                      <a:rPr lang="en-US" sz="2400" b="0" i="0" smtClean="0">
                        <a:solidFill>
                          <a:schemeClr val="accent6">
                            <a:lumMod val="75000"/>
                          </a:schemeClr>
                        </a:solidFill>
                        <a:latin typeface="Cambria Math" panose="02040503050406030204" pitchFamily="18" charset="0"/>
                        <a:ea typeface="Cambria Math" panose="02040503050406030204" pitchFamily="18" charset="0"/>
                      </a:rPr>
                      <m:t>, </m:t>
                    </m:r>
                    <m:r>
                      <m:rPr>
                        <m:sty m:val="p"/>
                      </m:rPr>
                      <a:rPr lang="en-US" sz="2400" b="0" i="0" smtClean="0">
                        <a:solidFill>
                          <a:schemeClr val="accent6">
                            <a:lumMod val="75000"/>
                          </a:schemeClr>
                        </a:solidFill>
                        <a:latin typeface="Cambria Math" panose="02040503050406030204" pitchFamily="18" charset="0"/>
                        <a:ea typeface="Cambria Math" panose="02040503050406030204" pitchFamily="18" charset="0"/>
                      </a:rPr>
                      <m:t>Drive</m:t>
                    </m:r>
                    <m:r>
                      <a:rPr lang="en-US" sz="2400" b="0" i="0" smtClean="0">
                        <a:solidFill>
                          <a:schemeClr val="accent6">
                            <a:lumMod val="75000"/>
                          </a:schemeClr>
                        </a:solidFill>
                        <a:latin typeface="Cambria Math" panose="02040503050406030204" pitchFamily="18" charset="0"/>
                        <a:ea typeface="Cambria Math" panose="02040503050406030204" pitchFamily="18" charset="0"/>
                      </a:rPr>
                      <m:t>, </m:t>
                    </m:r>
                    <m:r>
                      <m:rPr>
                        <m:sty m:val="p"/>
                      </m:rPr>
                      <a:rPr lang="en-US" sz="2400" b="0" i="0" smtClean="0">
                        <a:solidFill>
                          <a:schemeClr val="accent6">
                            <a:lumMod val="75000"/>
                          </a:schemeClr>
                        </a:solidFill>
                        <a:latin typeface="Cambria Math" panose="02040503050406030204" pitchFamily="18" charset="0"/>
                        <a:ea typeface="Cambria Math" panose="02040503050406030204" pitchFamily="18" charset="0"/>
                      </a:rPr>
                      <m:t>Bus</m:t>
                    </m:r>
                    <m:r>
                      <a:rPr lang="en-US" sz="2400" b="0" i="1" smtClean="0">
                        <a:solidFill>
                          <a:schemeClr val="accent6">
                            <a:lumMod val="75000"/>
                          </a:schemeClr>
                        </a:solidFill>
                        <a:latin typeface="Cambria Math" panose="02040503050406030204" pitchFamily="18" charset="0"/>
                        <a:ea typeface="Cambria Math" panose="02040503050406030204" pitchFamily="18" charset="0"/>
                      </a:rPr>
                      <m:t>}</m:t>
                    </m:r>
                  </m:oMath>
                </a14:m>
                <a:endParaRPr lang="en-US" sz="2400" dirty="0">
                  <a:solidFill>
                    <a:schemeClr val="accent6">
                      <a:lumMod val="75000"/>
                    </a:schemeClr>
                  </a:solidFill>
                </a:endParaRPr>
              </a:p>
              <a:p>
                <a:pPr>
                  <a:lnSpc>
                    <a:spcPct val="130000"/>
                  </a:lnSpc>
                </a:pPr>
                <a:r>
                  <a:rPr lang="en-US" dirty="0"/>
                  <a:t>Features: 4 categorial features</a:t>
                </a:r>
              </a:p>
              <a:p>
                <a:pPr lvl="1">
                  <a:lnSpc>
                    <a:spcPct val="130000"/>
                  </a:lnSpc>
                </a:pPr>
                <a:r>
                  <a:rPr lang="en-US" sz="2400" dirty="0"/>
                  <a:t>Is it raining? </a:t>
                </a:r>
                <a14:m>
                  <m:oMath xmlns:m="http://schemas.openxmlformats.org/officeDocument/2006/math">
                    <m:sSub>
                      <m:sSubPr>
                        <m:ctrlPr>
                          <a:rPr lang="en-US" sz="2400" b="0" i="1" smtClean="0">
                            <a:solidFill>
                              <a:schemeClr val="accent6">
                                <a:lumMod val="75000"/>
                              </a:schemeClr>
                            </a:solidFill>
                            <a:latin typeface="Cambria Math" panose="02040503050406030204" pitchFamily="18" charset="0"/>
                          </a:rPr>
                        </m:ctrlPr>
                      </m:sSubPr>
                      <m:e>
                        <m:r>
                          <a:rPr lang="en-US" sz="2400" b="0" i="1" smtClean="0">
                            <a:solidFill>
                              <a:schemeClr val="accent6">
                                <a:lumMod val="75000"/>
                              </a:schemeClr>
                            </a:solidFill>
                            <a:latin typeface="Cambria Math" panose="02040503050406030204" pitchFamily="18" charset="0"/>
                          </a:rPr>
                          <m:t>𝑥</m:t>
                        </m:r>
                      </m:e>
                      <m:sub>
                        <m:r>
                          <a:rPr lang="en-US" sz="2400" b="0" i="1" smtClean="0">
                            <a:solidFill>
                              <a:schemeClr val="accent6">
                                <a:lumMod val="75000"/>
                              </a:schemeClr>
                            </a:solidFill>
                            <a:latin typeface="Cambria Math" panose="02040503050406030204" pitchFamily="18" charset="0"/>
                          </a:rPr>
                          <m:t>1</m:t>
                        </m:r>
                      </m:sub>
                    </m:sSub>
                    <m:r>
                      <a:rPr lang="en-US" sz="2400" b="0" i="1" smtClean="0">
                        <a:solidFill>
                          <a:schemeClr val="accent6">
                            <a:lumMod val="75000"/>
                          </a:schemeClr>
                        </a:solidFill>
                        <a:latin typeface="Cambria Math" panose="02040503050406030204" pitchFamily="18" charset="0"/>
                      </a:rPr>
                      <m:t>∈</m:t>
                    </m:r>
                    <m:r>
                      <a:rPr lang="en-US" sz="2400" b="0" i="1" smtClean="0">
                        <a:solidFill>
                          <a:schemeClr val="accent6">
                            <a:lumMod val="75000"/>
                          </a:schemeClr>
                        </a:solidFill>
                        <a:latin typeface="Cambria Math" panose="02040503050406030204" pitchFamily="18" charset="0"/>
                        <a:ea typeface="Cambria Math" panose="02040503050406030204" pitchFamily="18" charset="0"/>
                      </a:rPr>
                      <m:t>{</m:t>
                    </m:r>
                    <m:r>
                      <m:rPr>
                        <m:sty m:val="p"/>
                      </m:rPr>
                      <a:rPr lang="en-US" sz="2400" b="0" i="0" smtClean="0">
                        <a:solidFill>
                          <a:schemeClr val="accent6">
                            <a:lumMod val="75000"/>
                          </a:schemeClr>
                        </a:solidFill>
                        <a:latin typeface="Cambria Math" panose="02040503050406030204" pitchFamily="18" charset="0"/>
                        <a:ea typeface="Cambria Math" panose="02040503050406030204" pitchFamily="18" charset="0"/>
                      </a:rPr>
                      <m:t>Rain</m:t>
                    </m:r>
                    <m:r>
                      <a:rPr lang="en-US" sz="2400" b="0" i="0" smtClean="0">
                        <a:solidFill>
                          <a:schemeClr val="accent6">
                            <a:lumMod val="75000"/>
                          </a:schemeClr>
                        </a:solidFill>
                        <a:latin typeface="Cambria Math" panose="02040503050406030204" pitchFamily="18" charset="0"/>
                        <a:ea typeface="Cambria Math" panose="02040503050406030204" pitchFamily="18" charset="0"/>
                      </a:rPr>
                      <m:t>, </m:t>
                    </m:r>
                    <m:r>
                      <m:rPr>
                        <m:sty m:val="p"/>
                      </m:rPr>
                      <a:rPr lang="en-US" sz="2400" b="0" i="0" smtClean="0">
                        <a:solidFill>
                          <a:schemeClr val="accent6">
                            <a:lumMod val="75000"/>
                          </a:schemeClr>
                        </a:solidFill>
                        <a:latin typeface="Cambria Math" panose="02040503050406030204" pitchFamily="18" charset="0"/>
                        <a:ea typeface="Cambria Math" panose="02040503050406030204" pitchFamily="18" charset="0"/>
                      </a:rPr>
                      <m:t>No</m:t>
                    </m:r>
                    <m:r>
                      <a:rPr lang="en-US" sz="2400" b="0" i="0" smtClean="0">
                        <a:solidFill>
                          <a:schemeClr val="accent6">
                            <a:lumMod val="75000"/>
                          </a:schemeClr>
                        </a:solidFill>
                        <a:latin typeface="Cambria Math" panose="02040503050406030204" pitchFamily="18" charset="0"/>
                        <a:ea typeface="Cambria Math" panose="02040503050406030204" pitchFamily="18" charset="0"/>
                      </a:rPr>
                      <m:t> </m:t>
                    </m:r>
                    <m:r>
                      <m:rPr>
                        <m:sty m:val="p"/>
                      </m:rPr>
                      <a:rPr lang="en-US" sz="2400" b="0" i="0" smtClean="0">
                        <a:solidFill>
                          <a:schemeClr val="accent6">
                            <a:lumMod val="75000"/>
                          </a:schemeClr>
                        </a:solidFill>
                        <a:latin typeface="Cambria Math" panose="02040503050406030204" pitchFamily="18" charset="0"/>
                        <a:ea typeface="Cambria Math" panose="02040503050406030204" pitchFamily="18" charset="0"/>
                      </a:rPr>
                      <m:t>Rain</m:t>
                    </m:r>
                    <m:r>
                      <a:rPr lang="en-US" sz="2400" b="0" i="1" smtClean="0">
                        <a:solidFill>
                          <a:schemeClr val="accent6">
                            <a:lumMod val="75000"/>
                          </a:schemeClr>
                        </a:solidFill>
                        <a:latin typeface="Cambria Math" panose="02040503050406030204" pitchFamily="18" charset="0"/>
                        <a:ea typeface="Cambria Math" panose="02040503050406030204" pitchFamily="18" charset="0"/>
                      </a:rPr>
                      <m:t>}</m:t>
                    </m:r>
                  </m:oMath>
                </a14:m>
                <a:endParaRPr lang="en-US" sz="2400" dirty="0">
                  <a:solidFill>
                    <a:schemeClr val="accent6">
                      <a:lumMod val="75000"/>
                    </a:schemeClr>
                  </a:solidFill>
                </a:endParaRPr>
              </a:p>
              <a:p>
                <a:pPr lvl="1">
                  <a:lnSpc>
                    <a:spcPct val="130000"/>
                  </a:lnSpc>
                </a:pPr>
                <a:r>
                  <a:rPr lang="en-US" sz="2400" dirty="0"/>
                  <a:t>When am I leaving (relative to rush hour)?            </a:t>
                </a:r>
                <a14:m>
                  <m:oMath xmlns:m="http://schemas.openxmlformats.org/officeDocument/2006/math">
                    <m:sSub>
                      <m:sSubPr>
                        <m:ctrlPr>
                          <a:rPr lang="en-US" sz="2400" i="1" smtClean="0">
                            <a:solidFill>
                              <a:schemeClr val="accent6">
                                <a:lumMod val="75000"/>
                              </a:schemeClr>
                            </a:solidFill>
                            <a:latin typeface="Cambria Math" panose="02040503050406030204" pitchFamily="18" charset="0"/>
                          </a:rPr>
                        </m:ctrlPr>
                      </m:sSubPr>
                      <m:e>
                        <m:r>
                          <a:rPr lang="en-US" sz="2400" i="1">
                            <a:solidFill>
                              <a:schemeClr val="accent6">
                                <a:lumMod val="75000"/>
                              </a:schemeClr>
                            </a:solidFill>
                            <a:latin typeface="Cambria Math" panose="02040503050406030204" pitchFamily="18" charset="0"/>
                          </a:rPr>
                          <m:t>𝑥</m:t>
                        </m:r>
                      </m:e>
                      <m:sub>
                        <m:r>
                          <a:rPr lang="en-US" sz="2400" b="0" i="1" smtClean="0">
                            <a:solidFill>
                              <a:schemeClr val="accent6">
                                <a:lumMod val="75000"/>
                              </a:schemeClr>
                            </a:solidFill>
                            <a:latin typeface="Cambria Math" panose="02040503050406030204" pitchFamily="18" charset="0"/>
                          </a:rPr>
                          <m:t>2</m:t>
                        </m:r>
                      </m:sub>
                    </m:sSub>
                    <m:r>
                      <a:rPr lang="en-US" sz="2400" i="1">
                        <a:solidFill>
                          <a:schemeClr val="accent6">
                            <a:lumMod val="75000"/>
                          </a:schemeClr>
                        </a:solidFill>
                        <a:latin typeface="Cambria Math" panose="02040503050406030204" pitchFamily="18" charset="0"/>
                      </a:rPr>
                      <m:t>∈</m:t>
                    </m:r>
                    <m:r>
                      <a:rPr lang="en-US" sz="2400" i="1" smtClean="0">
                        <a:solidFill>
                          <a:schemeClr val="accent6">
                            <a:lumMod val="75000"/>
                          </a:schemeClr>
                        </a:solidFill>
                        <a:latin typeface="Cambria Math" panose="02040503050406030204" pitchFamily="18" charset="0"/>
                        <a:ea typeface="Cambria Math" panose="02040503050406030204" pitchFamily="18" charset="0"/>
                      </a:rPr>
                      <m:t>{</m:t>
                    </m:r>
                    <m:r>
                      <m:rPr>
                        <m:sty m:val="p"/>
                      </m:rPr>
                      <a:rPr lang="en-US" sz="2400" b="0" i="0" smtClean="0">
                        <a:solidFill>
                          <a:schemeClr val="accent6">
                            <a:lumMod val="75000"/>
                          </a:schemeClr>
                        </a:solidFill>
                        <a:latin typeface="Cambria Math" panose="02040503050406030204" pitchFamily="18" charset="0"/>
                        <a:ea typeface="Cambria Math" panose="02040503050406030204" pitchFamily="18" charset="0"/>
                      </a:rPr>
                      <m:t>Before</m:t>
                    </m:r>
                    <m:r>
                      <a:rPr lang="en-US" sz="2400" b="0" i="0" smtClean="0">
                        <a:solidFill>
                          <a:schemeClr val="accent6">
                            <a:lumMod val="75000"/>
                          </a:schemeClr>
                        </a:solidFill>
                        <a:latin typeface="Cambria Math" panose="02040503050406030204" pitchFamily="18" charset="0"/>
                        <a:ea typeface="Cambria Math" panose="02040503050406030204" pitchFamily="18" charset="0"/>
                      </a:rPr>
                      <m:t>, </m:t>
                    </m:r>
                    <m:r>
                      <m:rPr>
                        <m:sty m:val="p"/>
                      </m:rPr>
                      <a:rPr lang="en-US" sz="2400" b="0" i="0" smtClean="0">
                        <a:solidFill>
                          <a:schemeClr val="accent6">
                            <a:lumMod val="75000"/>
                          </a:schemeClr>
                        </a:solidFill>
                        <a:latin typeface="Cambria Math" panose="02040503050406030204" pitchFamily="18" charset="0"/>
                        <a:ea typeface="Cambria Math" panose="02040503050406030204" pitchFamily="18" charset="0"/>
                      </a:rPr>
                      <m:t>During</m:t>
                    </m:r>
                    <m:r>
                      <a:rPr lang="en-US" sz="2400" b="0" i="0" smtClean="0">
                        <a:solidFill>
                          <a:schemeClr val="accent6">
                            <a:lumMod val="75000"/>
                          </a:schemeClr>
                        </a:solidFill>
                        <a:latin typeface="Cambria Math" panose="02040503050406030204" pitchFamily="18" charset="0"/>
                        <a:ea typeface="Cambria Math" panose="02040503050406030204" pitchFamily="18" charset="0"/>
                      </a:rPr>
                      <m:t>, </m:t>
                    </m:r>
                    <m:r>
                      <m:rPr>
                        <m:sty m:val="p"/>
                      </m:rPr>
                      <a:rPr lang="en-US" sz="2400" b="0" i="0" smtClean="0">
                        <a:solidFill>
                          <a:schemeClr val="accent6">
                            <a:lumMod val="75000"/>
                          </a:schemeClr>
                        </a:solidFill>
                        <a:latin typeface="Cambria Math" panose="02040503050406030204" pitchFamily="18" charset="0"/>
                        <a:ea typeface="Cambria Math" panose="02040503050406030204" pitchFamily="18" charset="0"/>
                      </a:rPr>
                      <m:t>After</m:t>
                    </m:r>
                    <m:r>
                      <a:rPr lang="en-US" sz="2400" i="1">
                        <a:solidFill>
                          <a:schemeClr val="accent6">
                            <a:lumMod val="75000"/>
                          </a:schemeClr>
                        </a:solidFill>
                        <a:latin typeface="Cambria Math" panose="02040503050406030204" pitchFamily="18" charset="0"/>
                        <a:ea typeface="Cambria Math" panose="02040503050406030204" pitchFamily="18" charset="0"/>
                      </a:rPr>
                      <m:t>}</m:t>
                    </m:r>
                  </m:oMath>
                </a14:m>
                <a:endParaRPr lang="en-US" sz="2400" dirty="0">
                  <a:solidFill>
                    <a:schemeClr val="accent6">
                      <a:lumMod val="75000"/>
                    </a:schemeClr>
                  </a:solidFill>
                </a:endParaRPr>
              </a:p>
              <a:p>
                <a:pPr lvl="1" algn="just">
                  <a:lnSpc>
                    <a:spcPct val="130000"/>
                  </a:lnSpc>
                </a:pPr>
                <a:r>
                  <a:rPr lang="en-US" sz="2400" dirty="0"/>
                  <a:t>What am I bringing? 				              </a:t>
                </a:r>
                <a14:m>
                  <m:oMath xmlns:m="http://schemas.openxmlformats.org/officeDocument/2006/math">
                    <m:sSub>
                      <m:sSubPr>
                        <m:ctrlPr>
                          <a:rPr lang="en-US" sz="2400" i="1" smtClean="0">
                            <a:solidFill>
                              <a:schemeClr val="accent6">
                                <a:lumMod val="75000"/>
                              </a:schemeClr>
                            </a:solidFill>
                            <a:latin typeface="Cambria Math" panose="02040503050406030204" pitchFamily="18" charset="0"/>
                          </a:rPr>
                        </m:ctrlPr>
                      </m:sSubPr>
                      <m:e>
                        <m:r>
                          <a:rPr lang="en-US" sz="2400" i="1">
                            <a:solidFill>
                              <a:schemeClr val="accent6">
                                <a:lumMod val="75000"/>
                              </a:schemeClr>
                            </a:solidFill>
                            <a:latin typeface="Cambria Math" panose="02040503050406030204" pitchFamily="18" charset="0"/>
                          </a:rPr>
                          <m:t>𝑥</m:t>
                        </m:r>
                      </m:e>
                      <m:sub>
                        <m:r>
                          <a:rPr lang="en-US" sz="2400" b="0" i="1" smtClean="0">
                            <a:solidFill>
                              <a:schemeClr val="accent6">
                                <a:lumMod val="75000"/>
                              </a:schemeClr>
                            </a:solidFill>
                            <a:latin typeface="Cambria Math" panose="02040503050406030204" pitchFamily="18" charset="0"/>
                          </a:rPr>
                          <m:t>3</m:t>
                        </m:r>
                      </m:sub>
                    </m:sSub>
                    <m:r>
                      <a:rPr lang="en-US" sz="2400" i="1">
                        <a:solidFill>
                          <a:schemeClr val="accent6">
                            <a:lumMod val="75000"/>
                          </a:schemeClr>
                        </a:solidFill>
                        <a:latin typeface="Cambria Math" panose="02040503050406030204" pitchFamily="18" charset="0"/>
                      </a:rPr>
                      <m:t>∈</m:t>
                    </m:r>
                    <m:r>
                      <a:rPr lang="en-US" sz="2400" i="1" smtClean="0">
                        <a:solidFill>
                          <a:schemeClr val="accent6">
                            <a:lumMod val="75000"/>
                          </a:schemeClr>
                        </a:solidFill>
                        <a:latin typeface="Cambria Math" panose="02040503050406030204" pitchFamily="18" charset="0"/>
                        <a:ea typeface="Cambria Math" panose="02040503050406030204" pitchFamily="18" charset="0"/>
                      </a:rPr>
                      <m:t>{</m:t>
                    </m:r>
                    <m:r>
                      <m:rPr>
                        <m:sty m:val="p"/>
                      </m:rPr>
                      <a:rPr lang="en-US" sz="2400" b="0" i="0" smtClean="0">
                        <a:solidFill>
                          <a:schemeClr val="accent6">
                            <a:lumMod val="75000"/>
                          </a:schemeClr>
                        </a:solidFill>
                        <a:latin typeface="Cambria Math" panose="02040503050406030204" pitchFamily="18" charset="0"/>
                        <a:ea typeface="Cambria Math" panose="02040503050406030204" pitchFamily="18" charset="0"/>
                      </a:rPr>
                      <m:t>Backpack</m:t>
                    </m:r>
                    <m:r>
                      <a:rPr lang="en-US" sz="2400" b="0" i="0" smtClean="0">
                        <a:solidFill>
                          <a:schemeClr val="accent6">
                            <a:lumMod val="75000"/>
                          </a:schemeClr>
                        </a:solidFill>
                        <a:latin typeface="Cambria Math" panose="02040503050406030204" pitchFamily="18" charset="0"/>
                        <a:ea typeface="Cambria Math" panose="02040503050406030204" pitchFamily="18" charset="0"/>
                      </a:rPr>
                      <m:t>, </m:t>
                    </m:r>
                    <m:r>
                      <m:rPr>
                        <m:sty m:val="p"/>
                      </m:rPr>
                      <a:rPr lang="en-US" sz="2400" b="0" i="0" smtClean="0">
                        <a:solidFill>
                          <a:schemeClr val="accent6">
                            <a:lumMod val="75000"/>
                          </a:schemeClr>
                        </a:solidFill>
                        <a:latin typeface="Cambria Math" panose="02040503050406030204" pitchFamily="18" charset="0"/>
                        <a:ea typeface="Cambria Math" panose="02040503050406030204" pitchFamily="18" charset="0"/>
                      </a:rPr>
                      <m:t>Lunchbox</m:t>
                    </m:r>
                    <m:r>
                      <a:rPr lang="en-US" sz="2400" b="0" i="0" smtClean="0">
                        <a:solidFill>
                          <a:schemeClr val="accent6">
                            <a:lumMod val="75000"/>
                          </a:schemeClr>
                        </a:solidFill>
                        <a:latin typeface="Cambria Math" panose="02040503050406030204" pitchFamily="18" charset="0"/>
                        <a:ea typeface="Cambria Math" panose="02040503050406030204" pitchFamily="18" charset="0"/>
                      </a:rPr>
                      <m:t>, </m:t>
                    </m:r>
                    <m:r>
                      <m:rPr>
                        <m:sty m:val="p"/>
                      </m:rPr>
                      <a:rPr lang="en-US" sz="2400" b="0" i="0" smtClean="0">
                        <a:solidFill>
                          <a:schemeClr val="accent6">
                            <a:lumMod val="75000"/>
                          </a:schemeClr>
                        </a:solidFill>
                        <a:latin typeface="Cambria Math" panose="02040503050406030204" pitchFamily="18" charset="0"/>
                        <a:ea typeface="Cambria Math" panose="02040503050406030204" pitchFamily="18" charset="0"/>
                      </a:rPr>
                      <m:t>Both</m:t>
                    </m:r>
                    <m:r>
                      <a:rPr lang="en-US" sz="2400" i="1">
                        <a:solidFill>
                          <a:schemeClr val="accent6">
                            <a:lumMod val="75000"/>
                          </a:schemeClr>
                        </a:solidFill>
                        <a:latin typeface="Cambria Math" panose="02040503050406030204" pitchFamily="18" charset="0"/>
                        <a:ea typeface="Cambria Math" panose="02040503050406030204" pitchFamily="18" charset="0"/>
                      </a:rPr>
                      <m:t>}</m:t>
                    </m:r>
                  </m:oMath>
                </a14:m>
                <a:endParaRPr lang="en-US" sz="2400" dirty="0">
                  <a:solidFill>
                    <a:schemeClr val="accent6">
                      <a:lumMod val="75000"/>
                    </a:schemeClr>
                  </a:solidFill>
                </a:endParaRPr>
              </a:p>
              <a:p>
                <a:pPr lvl="1" algn="just">
                  <a:lnSpc>
                    <a:spcPct val="130000"/>
                  </a:lnSpc>
                </a:pPr>
                <a:r>
                  <a:rPr lang="en-US" sz="2400" dirty="0"/>
                  <a:t>Am I tired? </a:t>
                </a:r>
                <a14:m>
                  <m:oMath xmlns:m="http://schemas.openxmlformats.org/officeDocument/2006/math">
                    <m:sSub>
                      <m:sSubPr>
                        <m:ctrlPr>
                          <a:rPr lang="en-US" sz="2400" i="1" smtClean="0">
                            <a:solidFill>
                              <a:schemeClr val="accent6">
                                <a:lumMod val="75000"/>
                              </a:schemeClr>
                            </a:solidFill>
                            <a:latin typeface="Cambria Math" panose="02040503050406030204" pitchFamily="18" charset="0"/>
                          </a:rPr>
                        </m:ctrlPr>
                      </m:sSubPr>
                      <m:e>
                        <m:r>
                          <a:rPr lang="en-US" sz="2400" i="1">
                            <a:solidFill>
                              <a:schemeClr val="accent6">
                                <a:lumMod val="75000"/>
                              </a:schemeClr>
                            </a:solidFill>
                            <a:latin typeface="Cambria Math" panose="02040503050406030204" pitchFamily="18" charset="0"/>
                          </a:rPr>
                          <m:t>𝑥</m:t>
                        </m:r>
                      </m:e>
                      <m:sub>
                        <m:r>
                          <a:rPr lang="en-US" sz="2400" b="0" i="1" smtClean="0">
                            <a:solidFill>
                              <a:schemeClr val="accent6">
                                <a:lumMod val="75000"/>
                              </a:schemeClr>
                            </a:solidFill>
                            <a:latin typeface="Cambria Math" panose="02040503050406030204" pitchFamily="18" charset="0"/>
                          </a:rPr>
                          <m:t>4</m:t>
                        </m:r>
                      </m:sub>
                    </m:sSub>
                    <m:r>
                      <a:rPr lang="en-US" sz="2400" i="1">
                        <a:solidFill>
                          <a:schemeClr val="accent6">
                            <a:lumMod val="75000"/>
                          </a:schemeClr>
                        </a:solidFill>
                        <a:latin typeface="Cambria Math" panose="02040503050406030204" pitchFamily="18" charset="0"/>
                      </a:rPr>
                      <m:t>∈</m:t>
                    </m:r>
                    <m:r>
                      <a:rPr lang="en-US" sz="2400" i="1" smtClean="0">
                        <a:solidFill>
                          <a:schemeClr val="accent6">
                            <a:lumMod val="75000"/>
                          </a:schemeClr>
                        </a:solidFill>
                        <a:latin typeface="Cambria Math" panose="02040503050406030204" pitchFamily="18" charset="0"/>
                        <a:ea typeface="Cambria Math" panose="02040503050406030204" pitchFamily="18" charset="0"/>
                      </a:rPr>
                      <m:t>{</m:t>
                    </m:r>
                    <m:r>
                      <m:rPr>
                        <m:sty m:val="p"/>
                      </m:rPr>
                      <a:rPr lang="en-US" sz="2400">
                        <a:solidFill>
                          <a:schemeClr val="accent6">
                            <a:lumMod val="75000"/>
                          </a:schemeClr>
                        </a:solidFill>
                        <a:latin typeface="Cambria Math" panose="02040503050406030204" pitchFamily="18" charset="0"/>
                        <a:ea typeface="Cambria Math" panose="02040503050406030204" pitchFamily="18" charset="0"/>
                      </a:rPr>
                      <m:t>Tired</m:t>
                    </m:r>
                    <m:r>
                      <a:rPr lang="en-US" sz="2400">
                        <a:solidFill>
                          <a:schemeClr val="accent6">
                            <a:lumMod val="75000"/>
                          </a:schemeClr>
                        </a:solidFill>
                        <a:latin typeface="Cambria Math" panose="02040503050406030204" pitchFamily="18" charset="0"/>
                        <a:ea typeface="Cambria Math" panose="02040503050406030204" pitchFamily="18" charset="0"/>
                      </a:rPr>
                      <m:t>, </m:t>
                    </m:r>
                    <m:r>
                      <m:rPr>
                        <m:sty m:val="p"/>
                      </m:rPr>
                      <a:rPr lang="en-US" sz="2400">
                        <a:solidFill>
                          <a:schemeClr val="accent6">
                            <a:lumMod val="75000"/>
                          </a:schemeClr>
                        </a:solidFill>
                        <a:latin typeface="Cambria Math" panose="02040503050406030204" pitchFamily="18" charset="0"/>
                        <a:ea typeface="Cambria Math" panose="02040503050406030204" pitchFamily="18" charset="0"/>
                      </a:rPr>
                      <m:t>Not</m:t>
                    </m:r>
                    <m:r>
                      <a:rPr lang="en-US" sz="2400">
                        <a:solidFill>
                          <a:schemeClr val="accent6">
                            <a:lumMod val="75000"/>
                          </a:schemeClr>
                        </a:solidFill>
                        <a:latin typeface="Cambria Math" panose="02040503050406030204" pitchFamily="18" charset="0"/>
                        <a:ea typeface="Cambria Math" panose="02040503050406030204" pitchFamily="18" charset="0"/>
                      </a:rPr>
                      <m:t> </m:t>
                    </m:r>
                    <m:r>
                      <m:rPr>
                        <m:sty m:val="p"/>
                      </m:rPr>
                      <a:rPr lang="en-US" sz="2400">
                        <a:solidFill>
                          <a:schemeClr val="accent6">
                            <a:lumMod val="75000"/>
                          </a:schemeClr>
                        </a:solidFill>
                        <a:latin typeface="Cambria Math" panose="02040503050406030204" pitchFamily="18" charset="0"/>
                        <a:ea typeface="Cambria Math" panose="02040503050406030204" pitchFamily="18" charset="0"/>
                      </a:rPr>
                      <m:t>Tired</m:t>
                    </m:r>
                    <m:r>
                      <a:rPr lang="en-US" sz="2400" i="1">
                        <a:solidFill>
                          <a:schemeClr val="accent6">
                            <a:lumMod val="75000"/>
                          </a:schemeClr>
                        </a:solidFill>
                        <a:latin typeface="Cambria Math" panose="02040503050406030204" pitchFamily="18" charset="0"/>
                        <a:ea typeface="Cambria Math" panose="02040503050406030204" pitchFamily="18" charset="0"/>
                      </a:rPr>
                      <m:t>}</m:t>
                    </m:r>
                  </m:oMath>
                </a14:m>
                <a:endParaRPr lang="en-US" sz="2400" dirty="0"/>
              </a:p>
            </p:txBody>
          </p:sp>
        </mc:Choice>
        <mc:Fallback xmlns="">
          <p:sp>
            <p:nvSpPr>
              <p:cNvPr id="3" name="Content Placeholder 2">
                <a:extLst>
                  <a:ext uri="{FF2B5EF4-FFF2-40B4-BE49-F238E27FC236}">
                    <a16:creationId xmlns:a16="http://schemas.microsoft.com/office/drawing/2014/main" id="{9C8970F5-4194-5A4D-8777-48E05FBF8F2D}"/>
                  </a:ext>
                </a:extLst>
              </p:cNvPr>
              <p:cNvSpPr>
                <a:spLocks noGrp="1" noRot="1" noChangeAspect="1" noMove="1" noResize="1" noEditPoints="1" noAdjustHandles="1" noChangeArrowheads="1" noChangeShapeType="1" noTextEdit="1"/>
              </p:cNvSpPr>
              <p:nvPr>
                <p:ph idx="1"/>
              </p:nvPr>
            </p:nvSpPr>
            <p:spPr>
              <a:blipFill>
                <a:blip r:embed="rId3"/>
                <a:stretch>
                  <a:fillRect l="-867" t="-2723" b="-5941"/>
                </a:stretch>
              </a:blipFill>
            </p:spPr>
            <p:txBody>
              <a:bodyPr/>
              <a:lstStyle/>
              <a:p>
                <a:r>
                  <a:rPr lang="en-US">
                    <a:noFill/>
                  </a:rPr>
                  <a:t> </a:t>
                </a:r>
              </a:p>
            </p:txBody>
          </p:sp>
        </mc:Fallback>
      </mc:AlternateContent>
    </p:spTree>
    <p:extLst>
      <p:ext uri="{BB962C8B-B14F-4D97-AF65-F5344CB8AC3E}">
        <p14:creationId xmlns:p14="http://schemas.microsoft.com/office/powerpoint/2010/main" val="28181417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dissolve">
                                      <p:cBhvr>
                                        <p:cTn id="7" dur="250"/>
                                        <p:tgtEl>
                                          <p:spTgt spid="3">
                                            <p:txEl>
                                              <p:pRg st="1" end="1"/>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dissolve">
                                      <p:cBhvr>
                                        <p:cTn id="10" dur="250"/>
                                        <p:tgtEl>
                                          <p:spTgt spid="3">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dissolve">
                                      <p:cBhvr>
                                        <p:cTn id="15" dur="250"/>
                                        <p:tgtEl>
                                          <p:spTgt spid="3">
                                            <p:txEl>
                                              <p:pRg st="3" end="3"/>
                                            </p:txEl>
                                          </p:spTgt>
                                        </p:tgtEl>
                                      </p:cBhvr>
                                    </p:animEffect>
                                  </p:childTnLst>
                                </p:cTn>
                              </p:par>
                              <p:par>
                                <p:cTn id="16" presetID="9" presetClass="entr" presetSubtype="0" fill="hold"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dissolve">
                                      <p:cBhvr>
                                        <p:cTn id="18" dur="250"/>
                                        <p:tgtEl>
                                          <p:spTgt spid="3">
                                            <p:txEl>
                                              <p:pRg st="4" end="4"/>
                                            </p:txEl>
                                          </p:spTgt>
                                        </p:tgtEl>
                                      </p:cBhvr>
                                    </p:animEffect>
                                  </p:childTnLst>
                                </p:cTn>
                              </p:par>
                              <p:par>
                                <p:cTn id="19" presetID="9"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dissolve">
                                      <p:cBhvr>
                                        <p:cTn id="21" dur="250"/>
                                        <p:tgtEl>
                                          <p:spTgt spid="3">
                                            <p:txEl>
                                              <p:pRg st="5" end="5"/>
                                            </p:txEl>
                                          </p:spTgt>
                                        </p:tgtEl>
                                      </p:cBhvr>
                                    </p:animEffect>
                                  </p:childTnLst>
                                </p:cTn>
                              </p:par>
                              <p:par>
                                <p:cTn id="22" presetID="9" presetClass="entr" presetSubtype="0" fill="hold" nodeType="with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dissolve">
                                      <p:cBhvr>
                                        <p:cTn id="24" dur="250"/>
                                        <p:tgtEl>
                                          <p:spTgt spid="3">
                                            <p:txEl>
                                              <p:pRg st="6" end="6"/>
                                            </p:txEl>
                                          </p:spTgt>
                                        </p:tgtEl>
                                      </p:cBhvr>
                                    </p:animEffect>
                                  </p:childTnLst>
                                </p:cTn>
                              </p:par>
                              <p:par>
                                <p:cTn id="25" presetID="9" presetClass="entr" presetSubtype="0" fill="hold"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dissolve">
                                      <p:cBhvr>
                                        <p:cTn id="27" dur="25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B8424AB-D56B-4256-866A-5B54DE93C2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2" name="Rectangle 11">
            <a:extLst>
              <a:ext uri="{FF2B5EF4-FFF2-40B4-BE49-F238E27FC236}">
                <a16:creationId xmlns:a16="http://schemas.microsoft.com/office/drawing/2014/main" id="{FC999C28-AD33-4EB7-A5F1-C06D10A5FD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useBgFill="1">
        <p:nvSpPr>
          <p:cNvPr id="14" name="Rectangle 13">
            <a:extLst>
              <a:ext uri="{FF2B5EF4-FFF2-40B4-BE49-F238E27FC236}">
                <a16:creationId xmlns:a16="http://schemas.microsoft.com/office/drawing/2014/main" id="{0864E5C9-52C9-4572-AC75-548B9B9C26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15">
            <a:extLst>
              <a:ext uri="{FF2B5EF4-FFF2-40B4-BE49-F238E27FC236}">
                <a16:creationId xmlns:a16="http://schemas.microsoft.com/office/drawing/2014/main" id="{45CC6500-4DBD-4C34-BC14-2387FB483B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61999"/>
            <a:ext cx="4642228"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1D7F7153-DCE5-9A43-86F6-3DF6C54E8A67}"/>
              </a:ext>
            </a:extLst>
          </p:cNvPr>
          <p:cNvSpPr>
            <a:spLocks noGrp="1"/>
          </p:cNvSpPr>
          <p:nvPr>
            <p:ph type="title"/>
          </p:nvPr>
        </p:nvSpPr>
        <p:spPr>
          <a:xfrm>
            <a:off x="961864" y="1594104"/>
            <a:ext cx="3258688" cy="3255264"/>
          </a:xfrm>
        </p:spPr>
        <p:txBody>
          <a:bodyPr vert="horz" lIns="91440" tIns="45720" rIns="91440" bIns="45720" rtlCol="0" anchor="b">
            <a:normAutofit/>
          </a:bodyPr>
          <a:lstStyle/>
          <a:p>
            <a:r>
              <a:rPr lang="en-US" sz="5900" spc="-100" dirty="0"/>
              <a:t>Data</a:t>
            </a:r>
          </a:p>
        </p:txBody>
      </p:sp>
      <p:sp>
        <p:nvSpPr>
          <p:cNvPr id="22" name="Rectangle 17">
            <a:extLst>
              <a:ext uri="{FF2B5EF4-FFF2-40B4-BE49-F238E27FC236}">
                <a16:creationId xmlns:a16="http://schemas.microsoft.com/office/drawing/2014/main" id="{4E34A3B6-BAD2-4156-BDC6-4736248BF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mc:AlternateContent xmlns:mc="http://schemas.openxmlformats.org/markup-compatibility/2006" xmlns:a14="http://schemas.microsoft.com/office/drawing/2010/main">
        <mc:Choice Requires="a14">
          <p:graphicFrame>
            <p:nvGraphicFramePr>
              <p:cNvPr id="5" name="Content Placeholder 4">
                <a:extLst>
                  <a:ext uri="{FF2B5EF4-FFF2-40B4-BE49-F238E27FC236}">
                    <a16:creationId xmlns:a16="http://schemas.microsoft.com/office/drawing/2014/main" id="{DCBD1309-8B4A-D142-8B87-2811EC3BC43A}"/>
                  </a:ext>
                </a:extLst>
              </p:cNvPr>
              <p:cNvGraphicFramePr>
                <a:graphicFrameLocks noGrp="1"/>
              </p:cNvGraphicFramePr>
              <p:nvPr>
                <p:ph idx="1"/>
                <p:extLst>
                  <p:ext uri="{D42A27DB-BD31-4B8C-83A1-F6EECF244321}">
                    <p14:modId xmlns:p14="http://schemas.microsoft.com/office/powerpoint/2010/main" val="2858377596"/>
                  </p:ext>
                </p:extLst>
              </p:nvPr>
            </p:nvGraphicFramePr>
            <p:xfrm>
              <a:off x="5182415" y="759599"/>
              <a:ext cx="6243723" cy="5330656"/>
            </p:xfrm>
            <a:graphic>
              <a:graphicData uri="http://schemas.openxmlformats.org/drawingml/2006/table">
                <a:tbl>
                  <a:tblPr firstRow="1" bandRow="1">
                    <a:tableStyleId>{5C22544A-7EE6-4342-B048-85BDC9FD1C3A}</a:tableStyleId>
                  </a:tblPr>
                  <a:tblGrid>
                    <a:gridCol w="1289144">
                      <a:extLst>
                        <a:ext uri="{9D8B030D-6E8A-4147-A177-3AD203B41FA5}">
                          <a16:colId xmlns:a16="http://schemas.microsoft.com/office/drawing/2014/main" val="2947714296"/>
                        </a:ext>
                      </a:extLst>
                    </a:gridCol>
                    <a:gridCol w="1168817">
                      <a:extLst>
                        <a:ext uri="{9D8B030D-6E8A-4147-A177-3AD203B41FA5}">
                          <a16:colId xmlns:a16="http://schemas.microsoft.com/office/drawing/2014/main" val="3835987123"/>
                        </a:ext>
                      </a:extLst>
                    </a:gridCol>
                    <a:gridCol w="1343862">
                      <a:extLst>
                        <a:ext uri="{9D8B030D-6E8A-4147-A177-3AD203B41FA5}">
                          <a16:colId xmlns:a16="http://schemas.microsoft.com/office/drawing/2014/main" val="551998646"/>
                        </a:ext>
                      </a:extLst>
                    </a:gridCol>
                    <a:gridCol w="1343862">
                      <a:extLst>
                        <a:ext uri="{9D8B030D-6E8A-4147-A177-3AD203B41FA5}">
                          <a16:colId xmlns:a16="http://schemas.microsoft.com/office/drawing/2014/main" val="4039720534"/>
                        </a:ext>
                      </a:extLst>
                    </a:gridCol>
                    <a:gridCol w="1098038">
                      <a:extLst>
                        <a:ext uri="{9D8B030D-6E8A-4147-A177-3AD203B41FA5}">
                          <a16:colId xmlns:a16="http://schemas.microsoft.com/office/drawing/2014/main" val="1988890604"/>
                        </a:ext>
                      </a:extLst>
                    </a:gridCol>
                  </a:tblGrid>
                  <a:tr h="313568">
                    <a:tc>
                      <a:txBody>
                        <a:bodyPr/>
                        <a:lstStyle/>
                        <a:p>
                          <a:pPr algn="ctr"/>
                          <a14:m>
                            <m:oMathPara xmlns:m="http://schemas.openxmlformats.org/officeDocument/2006/math">
                              <m:oMathParaPr>
                                <m:jc m:val="centerGroup"/>
                              </m:oMathParaPr>
                              <m:oMath xmlns:m="http://schemas.openxmlformats.org/officeDocument/2006/math">
                                <m:sSub>
                                  <m:sSubPr>
                                    <m:ctrlPr>
                                      <a:rPr lang="en-US" sz="1400" b="1" i="1" smtClean="0">
                                        <a:latin typeface="Cambria Math" panose="02040503050406030204" pitchFamily="18" charset="0"/>
                                      </a:rPr>
                                    </m:ctrlPr>
                                  </m:sSubPr>
                                  <m:e>
                                    <m:r>
                                      <a:rPr lang="en-US" sz="1400" b="1" i="1" smtClean="0">
                                        <a:latin typeface="Cambria Math" panose="02040503050406030204" pitchFamily="18" charset="0"/>
                                      </a:rPr>
                                      <m:t>𝒙</m:t>
                                    </m:r>
                                  </m:e>
                                  <m:sub>
                                    <m:r>
                                      <a:rPr lang="en-US" sz="1400" b="1" i="1" smtClean="0">
                                        <a:latin typeface="Cambria Math" panose="02040503050406030204" pitchFamily="18" charset="0"/>
                                      </a:rPr>
                                      <m:t>𝟏</m:t>
                                    </m:r>
                                  </m:sub>
                                </m:sSub>
                              </m:oMath>
                            </m:oMathPara>
                          </a14:m>
                          <a:endParaRPr lang="en-US" sz="1400"/>
                        </a:p>
                      </a:txBody>
                      <a:tcPr marL="83991" marR="83991" marT="41996" marB="41996" anchor="ctr"/>
                    </a:tc>
                    <a:tc>
                      <a:txBody>
                        <a:bodyPr/>
                        <a:lstStyle/>
                        <a:p>
                          <a:pPr algn="ctr"/>
                          <a14:m>
                            <m:oMathPara xmlns:m="http://schemas.openxmlformats.org/officeDocument/2006/math">
                              <m:oMathParaPr>
                                <m:jc m:val="centerGroup"/>
                              </m:oMathParaPr>
                              <m:oMath xmlns:m="http://schemas.openxmlformats.org/officeDocument/2006/math">
                                <m:sSub>
                                  <m:sSubPr>
                                    <m:ctrlPr>
                                      <a:rPr lang="en-US" sz="1400" b="1" i="1" smtClean="0">
                                        <a:latin typeface="Cambria Math" panose="02040503050406030204" pitchFamily="18" charset="0"/>
                                      </a:rPr>
                                    </m:ctrlPr>
                                  </m:sSubPr>
                                  <m:e>
                                    <m:r>
                                      <a:rPr lang="en-US" sz="1400" b="1" i="1" smtClean="0">
                                        <a:latin typeface="Cambria Math" panose="02040503050406030204" pitchFamily="18" charset="0"/>
                                      </a:rPr>
                                      <m:t>𝒙</m:t>
                                    </m:r>
                                  </m:e>
                                  <m:sub>
                                    <m:r>
                                      <a:rPr lang="en-US" sz="1400" b="1" i="1" smtClean="0">
                                        <a:latin typeface="Cambria Math" panose="02040503050406030204" pitchFamily="18" charset="0"/>
                                      </a:rPr>
                                      <m:t>𝟐</m:t>
                                    </m:r>
                                  </m:sub>
                                </m:sSub>
                              </m:oMath>
                            </m:oMathPara>
                          </a14:m>
                          <a:endParaRPr lang="en-US" sz="1400"/>
                        </a:p>
                      </a:txBody>
                      <a:tcPr marL="83991" marR="83991" marT="41996" marB="41996" anchor="ctr"/>
                    </a:tc>
                    <a:tc>
                      <a:txBody>
                        <a:bodyPr/>
                        <a:lstStyle/>
                        <a:p>
                          <a:pPr algn="ctr"/>
                          <a14:m>
                            <m:oMathPara xmlns:m="http://schemas.openxmlformats.org/officeDocument/2006/math">
                              <m:oMathParaPr>
                                <m:jc m:val="centerGroup"/>
                              </m:oMathParaPr>
                              <m:oMath xmlns:m="http://schemas.openxmlformats.org/officeDocument/2006/math">
                                <m:sSub>
                                  <m:sSubPr>
                                    <m:ctrlPr>
                                      <a:rPr lang="en-US" sz="1400" b="1" i="1" smtClean="0">
                                        <a:latin typeface="Cambria Math" panose="02040503050406030204" pitchFamily="18" charset="0"/>
                                      </a:rPr>
                                    </m:ctrlPr>
                                  </m:sSubPr>
                                  <m:e>
                                    <m:r>
                                      <a:rPr lang="en-US" sz="1400" b="1" i="1" smtClean="0">
                                        <a:latin typeface="Cambria Math" panose="02040503050406030204" pitchFamily="18" charset="0"/>
                                      </a:rPr>
                                      <m:t>𝒙</m:t>
                                    </m:r>
                                  </m:e>
                                  <m:sub>
                                    <m:r>
                                      <a:rPr lang="en-US" sz="1400" b="1" i="1" smtClean="0">
                                        <a:latin typeface="Cambria Math" panose="02040503050406030204" pitchFamily="18" charset="0"/>
                                      </a:rPr>
                                      <m:t>𝟑</m:t>
                                    </m:r>
                                  </m:sub>
                                </m:sSub>
                              </m:oMath>
                            </m:oMathPara>
                          </a14:m>
                          <a:endParaRPr lang="en-US" sz="1400"/>
                        </a:p>
                      </a:txBody>
                      <a:tcPr marL="83991" marR="83991" marT="41996" marB="41996" anchor="ctr"/>
                    </a:tc>
                    <a:tc>
                      <a:txBody>
                        <a:bodyPr/>
                        <a:lstStyle/>
                        <a:p>
                          <a:pPr algn="ctr"/>
                          <a14:m>
                            <m:oMathPara xmlns:m="http://schemas.openxmlformats.org/officeDocument/2006/math">
                              <m:oMathParaPr>
                                <m:jc m:val="centerGroup"/>
                              </m:oMathParaPr>
                              <m:oMath xmlns:m="http://schemas.openxmlformats.org/officeDocument/2006/math">
                                <m:sSub>
                                  <m:sSubPr>
                                    <m:ctrlPr>
                                      <a:rPr lang="en-US" sz="1400" b="1" i="1" smtClean="0">
                                        <a:latin typeface="Cambria Math" panose="02040503050406030204" pitchFamily="18" charset="0"/>
                                      </a:rPr>
                                    </m:ctrlPr>
                                  </m:sSubPr>
                                  <m:e>
                                    <m:r>
                                      <a:rPr lang="en-US" sz="1400" b="1" i="1" smtClean="0">
                                        <a:latin typeface="Cambria Math" panose="02040503050406030204" pitchFamily="18" charset="0"/>
                                      </a:rPr>
                                      <m:t>𝒙</m:t>
                                    </m:r>
                                  </m:e>
                                  <m:sub>
                                    <m:r>
                                      <a:rPr lang="en-US" sz="1400" b="1" i="1" smtClean="0">
                                        <a:latin typeface="Cambria Math" panose="02040503050406030204" pitchFamily="18" charset="0"/>
                                      </a:rPr>
                                      <m:t>𝟒</m:t>
                                    </m:r>
                                  </m:sub>
                                </m:sSub>
                              </m:oMath>
                            </m:oMathPara>
                          </a14:m>
                          <a:endParaRPr lang="en-US" sz="1400" dirty="0"/>
                        </a:p>
                      </a:txBody>
                      <a:tcPr marL="83991" marR="83991" marT="41996" marB="41996" anchor="ctr"/>
                    </a:tc>
                    <a:tc>
                      <a:txBody>
                        <a:bodyPr/>
                        <a:lstStyle/>
                        <a:p>
                          <a:pPr algn="ctr"/>
                          <a14:m>
                            <m:oMathPara xmlns:m="http://schemas.openxmlformats.org/officeDocument/2006/math">
                              <m:oMathParaPr>
                                <m:jc m:val="centerGroup"/>
                              </m:oMathParaPr>
                              <m:oMath xmlns:m="http://schemas.openxmlformats.org/officeDocument/2006/math">
                                <m:r>
                                  <a:rPr lang="en-US" sz="1400" b="1" i="1" smtClean="0">
                                    <a:latin typeface="Cambria Math" panose="02040503050406030204" pitchFamily="18" charset="0"/>
                                  </a:rPr>
                                  <m:t>𝒚</m:t>
                                </m:r>
                              </m:oMath>
                            </m:oMathPara>
                          </a14:m>
                          <a:endParaRPr lang="en-US" sz="1400"/>
                        </a:p>
                      </a:txBody>
                      <a:tcPr marL="83991" marR="83991" marT="41996" marB="41996" anchor="ctr"/>
                    </a:tc>
                    <a:extLst>
                      <a:ext uri="{0D108BD9-81ED-4DB2-BD59-A6C34878D82A}">
                        <a16:rowId xmlns:a16="http://schemas.microsoft.com/office/drawing/2014/main" val="964607470"/>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Rain</a:t>
                          </a:r>
                        </a:p>
                      </a:txBody>
                      <a:tcPr marL="9525" marR="9525" marT="9525" marB="0" anchor="ctr"/>
                    </a:tc>
                    <a:tc>
                      <a:txBody>
                        <a:bodyPr/>
                        <a:lstStyle/>
                        <a:p>
                          <a:pPr algn="ctr" rtl="0" fontAlgn="ctr"/>
                          <a:r>
                            <a:rPr lang="en-US" sz="1400" b="0" i="0" u="none" strike="noStrike">
                              <a:solidFill>
                                <a:srgbClr val="000000"/>
                              </a:solidFill>
                              <a:effectLst/>
                              <a:latin typeface="Corbel" panose="020B0503020204020204" pitchFamily="34" charset="0"/>
                            </a:rPr>
                            <a:t>Before</a:t>
                          </a:r>
                        </a:p>
                      </a:txBody>
                      <a:tcPr marL="9525" marR="9525" marT="9525" marB="0" anchor="ctr"/>
                    </a:tc>
                    <a:tc>
                      <a:txBody>
                        <a:bodyPr/>
                        <a:lstStyle/>
                        <a:p>
                          <a:pPr algn="ctr" rtl="0" fontAlgn="ctr"/>
                          <a:r>
                            <a:rPr lang="en-US" sz="1400" b="0" i="0" u="none" strike="noStrike">
                              <a:solidFill>
                                <a:srgbClr val="000000"/>
                              </a:solidFill>
                              <a:effectLst/>
                              <a:latin typeface="Corbel" panose="020B0503020204020204" pitchFamily="34" charset="0"/>
                            </a:rPr>
                            <a:t>Both</a:t>
                          </a:r>
                        </a:p>
                      </a:txBody>
                      <a:tcPr marL="9525" marR="9525" marT="9525" marB="0" anchor="ctr"/>
                    </a:tc>
                    <a:tc>
                      <a:txBody>
                        <a:bodyPr/>
                        <a:lstStyle/>
                        <a:p>
                          <a:pPr algn="ctr" rtl="0" fontAlgn="ctr"/>
                          <a:r>
                            <a:rPr lang="en-US" sz="1400" b="0" i="0" u="none" strike="noStrike">
                              <a:solidFill>
                                <a:srgbClr val="000000"/>
                              </a:solidFill>
                              <a:effectLst/>
                              <a:latin typeface="Corbel" panose="020B0503020204020204" pitchFamily="34" charset="0"/>
                            </a:rPr>
                            <a:t>Tired</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Drive</a:t>
                          </a:r>
                        </a:p>
                      </a:txBody>
                      <a:tcPr marL="9525" marR="9525" marT="9525" marB="0" anchor="ctr"/>
                    </a:tc>
                    <a:extLst>
                      <a:ext uri="{0D108BD9-81ED-4DB2-BD59-A6C34878D82A}">
                        <a16:rowId xmlns:a16="http://schemas.microsoft.com/office/drawing/2014/main" val="2468676229"/>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Rain</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During</a:t>
                          </a:r>
                        </a:p>
                      </a:txBody>
                      <a:tcPr marL="9525" marR="9525" marT="9525" marB="0" anchor="ctr"/>
                    </a:tc>
                    <a:tc>
                      <a:txBody>
                        <a:bodyPr/>
                        <a:lstStyle/>
                        <a:p>
                          <a:pPr algn="ctr" rtl="0" fontAlgn="ctr"/>
                          <a:r>
                            <a:rPr lang="en-US" sz="1400" b="0" i="0" u="none" strike="noStrike">
                              <a:solidFill>
                                <a:srgbClr val="000000"/>
                              </a:solidFill>
                              <a:effectLst/>
                              <a:latin typeface="Corbel" panose="020B0503020204020204" pitchFamily="34" charset="0"/>
                            </a:rPr>
                            <a:t>Both</a:t>
                          </a:r>
                        </a:p>
                      </a:txBody>
                      <a:tcPr marL="9525" marR="9525" marT="9525" marB="0" anchor="ctr"/>
                    </a:tc>
                    <a:tc>
                      <a:txBody>
                        <a:bodyPr/>
                        <a:lstStyle/>
                        <a:p>
                          <a:pPr algn="ctr" rtl="0" fontAlgn="ctr"/>
                          <a:r>
                            <a:rPr lang="en-US" sz="1400" b="0" i="0" u="none" strike="noStrike">
                              <a:solidFill>
                                <a:srgbClr val="000000"/>
                              </a:solidFill>
                              <a:effectLst/>
                              <a:latin typeface="Corbel" panose="020B0503020204020204" pitchFamily="34" charset="0"/>
                            </a:rPr>
                            <a:t>Not Tired</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Bus</a:t>
                          </a:r>
                        </a:p>
                      </a:txBody>
                      <a:tcPr marL="9525" marR="9525" marT="9525" marB="0" anchor="ctr"/>
                    </a:tc>
                    <a:extLst>
                      <a:ext uri="{0D108BD9-81ED-4DB2-BD59-A6C34878D82A}">
                        <a16:rowId xmlns:a16="http://schemas.microsoft.com/office/drawing/2014/main" val="3036137617"/>
                      </a:ext>
                    </a:extLst>
                  </a:tr>
                  <a:tr h="313568">
                    <a:tc>
                      <a:txBody>
                        <a:bodyPr/>
                        <a:lstStyle/>
                        <a:p>
                          <a:pPr algn="ctr" rtl="0" fontAlgn="ctr"/>
                          <a:r>
                            <a:rPr lang="en-US" sz="1400" b="0" i="0" u="none" strike="noStrike">
                              <a:solidFill>
                                <a:srgbClr val="000000"/>
                              </a:solidFill>
                              <a:effectLst/>
                              <a:latin typeface="Corbel" panose="020B0503020204020204" pitchFamily="34" charset="0"/>
                            </a:rPr>
                            <a:t>Rain</a:t>
                          </a:r>
                        </a:p>
                      </a:txBody>
                      <a:tcPr marL="9525" marR="9525" marT="9525" marB="0" anchor="ctr"/>
                    </a:tc>
                    <a:tc>
                      <a:txBody>
                        <a:bodyPr/>
                        <a:lstStyle/>
                        <a:p>
                          <a:pPr algn="ctr" rtl="0" fontAlgn="ctr"/>
                          <a:r>
                            <a:rPr lang="en-US" sz="1400" b="0" i="0" u="none" strike="noStrike">
                              <a:solidFill>
                                <a:srgbClr val="000000"/>
                              </a:solidFill>
                              <a:effectLst/>
                              <a:latin typeface="Corbel" panose="020B0503020204020204" pitchFamily="34" charset="0"/>
                            </a:rPr>
                            <a:t>During</a:t>
                          </a:r>
                        </a:p>
                      </a:txBody>
                      <a:tcPr marL="9525" marR="9525" marT="9525" marB="0" anchor="ctr"/>
                    </a:tc>
                    <a:tc>
                      <a:txBody>
                        <a:bodyPr/>
                        <a:lstStyle/>
                        <a:p>
                          <a:pPr algn="ctr" rtl="0" fontAlgn="ctr"/>
                          <a:r>
                            <a:rPr lang="en-US" sz="1400" b="0" i="0" u="none" strike="noStrike">
                              <a:solidFill>
                                <a:srgbClr val="000000"/>
                              </a:solidFill>
                              <a:effectLst/>
                              <a:latin typeface="Corbel" panose="020B0503020204020204" pitchFamily="34" charset="0"/>
                            </a:rPr>
                            <a:t>Both</a:t>
                          </a:r>
                        </a:p>
                      </a:txBody>
                      <a:tcPr marL="9525" marR="9525" marT="9525" marB="0" anchor="ctr"/>
                    </a:tc>
                    <a:tc>
                      <a:txBody>
                        <a:bodyPr/>
                        <a:lstStyle/>
                        <a:p>
                          <a:pPr algn="ctr" rtl="0" fontAlgn="ctr"/>
                          <a:r>
                            <a:rPr lang="en-US" sz="1400" b="0" i="0" u="none" strike="noStrike">
                              <a:solidFill>
                                <a:srgbClr val="000000"/>
                              </a:solidFill>
                              <a:effectLst/>
                              <a:latin typeface="Corbel" panose="020B0503020204020204" pitchFamily="34" charset="0"/>
                            </a:rPr>
                            <a:t>Tired</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Drive</a:t>
                          </a:r>
                        </a:p>
                      </a:txBody>
                      <a:tcPr marL="9525" marR="9525" marT="9525" marB="0" anchor="ctr"/>
                    </a:tc>
                    <a:extLst>
                      <a:ext uri="{0D108BD9-81ED-4DB2-BD59-A6C34878D82A}">
                        <a16:rowId xmlns:a16="http://schemas.microsoft.com/office/drawing/2014/main" val="4150166619"/>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Rain</a:t>
                          </a:r>
                        </a:p>
                      </a:txBody>
                      <a:tcPr marL="9525" marR="9525" marT="9525" marB="0" anchor="ctr"/>
                    </a:tc>
                    <a:tc>
                      <a:txBody>
                        <a:bodyPr/>
                        <a:lstStyle/>
                        <a:p>
                          <a:pPr algn="ctr" rtl="0" fontAlgn="ctr"/>
                          <a:r>
                            <a:rPr lang="en-US" sz="1400" b="0" i="0" u="none" strike="noStrike">
                              <a:solidFill>
                                <a:srgbClr val="000000"/>
                              </a:solidFill>
                              <a:effectLst/>
                              <a:latin typeface="Corbel" panose="020B0503020204020204" pitchFamily="34" charset="0"/>
                            </a:rPr>
                            <a:t>After</a:t>
                          </a:r>
                        </a:p>
                      </a:txBody>
                      <a:tcPr marL="9525" marR="9525" marT="9525" marB="0" anchor="ctr"/>
                    </a:tc>
                    <a:tc>
                      <a:txBody>
                        <a:bodyPr/>
                        <a:lstStyle/>
                        <a:p>
                          <a:pPr algn="ctr" rtl="0" fontAlgn="ctr"/>
                          <a:r>
                            <a:rPr lang="en-US" sz="1400" b="0" i="0" u="none" strike="noStrike">
                              <a:solidFill>
                                <a:srgbClr val="000000"/>
                              </a:solidFill>
                              <a:effectLst/>
                              <a:latin typeface="Corbel" panose="020B0503020204020204" pitchFamily="34" charset="0"/>
                            </a:rPr>
                            <a:t>Backpack</a:t>
                          </a:r>
                        </a:p>
                      </a:txBody>
                      <a:tcPr marL="9525" marR="9525" marT="9525" marB="0" anchor="ctr"/>
                    </a:tc>
                    <a:tc>
                      <a:txBody>
                        <a:bodyPr/>
                        <a:lstStyle/>
                        <a:p>
                          <a:pPr algn="ctr" rtl="0" fontAlgn="ctr"/>
                          <a:r>
                            <a:rPr lang="en-US" sz="1400" b="0" i="0" u="none" strike="noStrike">
                              <a:solidFill>
                                <a:srgbClr val="000000"/>
                              </a:solidFill>
                              <a:effectLst/>
                              <a:latin typeface="Corbel" panose="020B0503020204020204" pitchFamily="34" charset="0"/>
                            </a:rPr>
                            <a:t>Not Tired</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Bus</a:t>
                          </a:r>
                        </a:p>
                      </a:txBody>
                      <a:tcPr marL="9525" marR="9525" marT="9525" marB="0" anchor="ctr"/>
                    </a:tc>
                    <a:extLst>
                      <a:ext uri="{0D108BD9-81ED-4DB2-BD59-A6C34878D82A}">
                        <a16:rowId xmlns:a16="http://schemas.microsoft.com/office/drawing/2014/main" val="2395069743"/>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Rain</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After</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Backpack</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Tired</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Bus</a:t>
                          </a:r>
                        </a:p>
                      </a:txBody>
                      <a:tcPr marL="9525" marR="9525" marT="9525" marB="0" anchor="ctr"/>
                    </a:tc>
                    <a:extLst>
                      <a:ext uri="{0D108BD9-81ED-4DB2-BD59-A6C34878D82A}">
                        <a16:rowId xmlns:a16="http://schemas.microsoft.com/office/drawing/2014/main" val="581238333"/>
                      </a:ext>
                    </a:extLst>
                  </a:tr>
                  <a:tr h="313568">
                    <a:tc>
                      <a:txBody>
                        <a:bodyPr/>
                        <a:lstStyle/>
                        <a:p>
                          <a:pPr algn="ctr" rtl="0" fontAlgn="ctr"/>
                          <a:r>
                            <a:rPr lang="en-US" sz="1400" b="0" i="0" u="none" strike="noStrike">
                              <a:solidFill>
                                <a:srgbClr val="000000"/>
                              </a:solidFill>
                              <a:effectLst/>
                              <a:latin typeface="Corbel" panose="020B0503020204020204" pitchFamily="34" charset="0"/>
                            </a:rPr>
                            <a:t>Rain</a:t>
                          </a:r>
                        </a:p>
                      </a:txBody>
                      <a:tcPr marL="9525" marR="9525" marT="9525" marB="0" anchor="ctr"/>
                    </a:tc>
                    <a:tc>
                      <a:txBody>
                        <a:bodyPr/>
                        <a:lstStyle/>
                        <a:p>
                          <a:pPr algn="ctr" rtl="0" fontAlgn="ctr"/>
                          <a:r>
                            <a:rPr lang="en-US" sz="1400" b="0" i="0" u="none" strike="noStrike">
                              <a:solidFill>
                                <a:srgbClr val="000000"/>
                              </a:solidFill>
                              <a:effectLst/>
                              <a:latin typeface="Corbel" panose="020B0503020204020204" pitchFamily="34" charset="0"/>
                            </a:rPr>
                            <a:t>After</a:t>
                          </a:r>
                        </a:p>
                      </a:txBody>
                      <a:tcPr marL="9525" marR="9525" marT="9525" marB="0" anchor="ctr"/>
                    </a:tc>
                    <a:tc>
                      <a:txBody>
                        <a:bodyPr/>
                        <a:lstStyle/>
                        <a:p>
                          <a:pPr algn="ctr" rtl="0" fontAlgn="ctr"/>
                          <a:r>
                            <a:rPr lang="en-US" sz="1400" b="0" i="0" u="none" strike="noStrike">
                              <a:solidFill>
                                <a:srgbClr val="000000"/>
                              </a:solidFill>
                              <a:effectLst/>
                              <a:latin typeface="Corbel" panose="020B0503020204020204" pitchFamily="34" charset="0"/>
                            </a:rPr>
                            <a:t>Lunchbox</a:t>
                          </a:r>
                        </a:p>
                      </a:txBody>
                      <a:tcPr marL="9525" marR="9525" marT="9525" marB="0" anchor="ctr"/>
                    </a:tc>
                    <a:tc>
                      <a:txBody>
                        <a:bodyPr/>
                        <a:lstStyle/>
                        <a:p>
                          <a:pPr algn="ctr" rtl="0" fontAlgn="ctr"/>
                          <a:r>
                            <a:rPr lang="en-US" sz="1400" b="0" i="0" u="none" strike="noStrike">
                              <a:solidFill>
                                <a:srgbClr val="000000"/>
                              </a:solidFill>
                              <a:effectLst/>
                              <a:latin typeface="Corbel" panose="020B0503020204020204" pitchFamily="34" charset="0"/>
                            </a:rPr>
                            <a:t>Tired</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Drive</a:t>
                          </a:r>
                        </a:p>
                      </a:txBody>
                      <a:tcPr marL="9525" marR="9525" marT="9525" marB="0" anchor="ctr"/>
                    </a:tc>
                    <a:extLst>
                      <a:ext uri="{0D108BD9-81ED-4DB2-BD59-A6C34878D82A}">
                        <a16:rowId xmlns:a16="http://schemas.microsoft.com/office/drawing/2014/main" val="70352146"/>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No Rain</a:t>
                          </a:r>
                        </a:p>
                      </a:txBody>
                      <a:tcPr marL="9525" marR="9525" marT="9525" marB="0" anchor="ctr"/>
                    </a:tc>
                    <a:tc>
                      <a:txBody>
                        <a:bodyPr/>
                        <a:lstStyle/>
                        <a:p>
                          <a:pPr algn="ctr" rtl="0" fontAlgn="ctr"/>
                          <a:r>
                            <a:rPr lang="en-US" sz="1400" b="0" i="0" u="none" strike="noStrike">
                              <a:solidFill>
                                <a:srgbClr val="000000"/>
                              </a:solidFill>
                              <a:effectLst/>
                              <a:latin typeface="Corbel" panose="020B0503020204020204" pitchFamily="34" charset="0"/>
                            </a:rPr>
                            <a:t>Before</a:t>
                          </a:r>
                        </a:p>
                      </a:txBody>
                      <a:tcPr marL="9525" marR="9525" marT="9525" marB="0" anchor="ctr"/>
                    </a:tc>
                    <a:tc>
                      <a:txBody>
                        <a:bodyPr/>
                        <a:lstStyle/>
                        <a:p>
                          <a:pPr algn="ctr" rtl="0" fontAlgn="ctr"/>
                          <a:r>
                            <a:rPr lang="en-US" sz="1400" b="0" i="0" u="none" strike="noStrike">
                              <a:solidFill>
                                <a:srgbClr val="000000"/>
                              </a:solidFill>
                              <a:effectLst/>
                              <a:latin typeface="Corbel" panose="020B0503020204020204" pitchFamily="34" charset="0"/>
                            </a:rPr>
                            <a:t>Backpack</a:t>
                          </a:r>
                        </a:p>
                      </a:txBody>
                      <a:tcPr marL="9525" marR="9525" marT="9525" marB="0" anchor="ctr"/>
                    </a:tc>
                    <a:tc>
                      <a:txBody>
                        <a:bodyPr/>
                        <a:lstStyle/>
                        <a:p>
                          <a:pPr algn="ctr" rtl="0" fontAlgn="ctr"/>
                          <a:r>
                            <a:rPr lang="en-US" sz="1400" b="0" i="0" u="none" strike="noStrike">
                              <a:solidFill>
                                <a:srgbClr val="000000"/>
                              </a:solidFill>
                              <a:effectLst/>
                              <a:latin typeface="Corbel" panose="020B0503020204020204" pitchFamily="34" charset="0"/>
                            </a:rPr>
                            <a:t>Tired</a:t>
                          </a:r>
                        </a:p>
                      </a:txBody>
                      <a:tcPr marL="9525" marR="9525" marT="9525" marB="0" anchor="ctr"/>
                    </a:tc>
                    <a:tc>
                      <a:txBody>
                        <a:bodyPr/>
                        <a:lstStyle/>
                        <a:p>
                          <a:pPr algn="ctr" rtl="0" fontAlgn="ctr"/>
                          <a:r>
                            <a:rPr lang="en-US" sz="1400" b="0" i="0" u="none" strike="noStrike">
                              <a:solidFill>
                                <a:srgbClr val="000000"/>
                              </a:solidFill>
                              <a:effectLst/>
                              <a:latin typeface="Corbel" panose="020B0503020204020204" pitchFamily="34" charset="0"/>
                            </a:rPr>
                            <a:t>Bike</a:t>
                          </a:r>
                        </a:p>
                      </a:txBody>
                      <a:tcPr marL="9525" marR="9525" marT="9525" marB="0" anchor="ctr"/>
                    </a:tc>
                    <a:extLst>
                      <a:ext uri="{0D108BD9-81ED-4DB2-BD59-A6C34878D82A}">
                        <a16:rowId xmlns:a16="http://schemas.microsoft.com/office/drawing/2014/main" val="741884979"/>
                      </a:ext>
                    </a:extLst>
                  </a:tr>
                  <a:tr h="313568">
                    <a:tc>
                      <a:txBody>
                        <a:bodyPr/>
                        <a:lstStyle/>
                        <a:p>
                          <a:pPr algn="ctr" rtl="0" fontAlgn="ctr"/>
                          <a:r>
                            <a:rPr lang="en-US" sz="1400" b="0" i="0" u="none" strike="noStrike">
                              <a:solidFill>
                                <a:srgbClr val="000000"/>
                              </a:solidFill>
                              <a:effectLst/>
                              <a:latin typeface="Corbel" panose="020B0503020204020204" pitchFamily="34" charset="0"/>
                            </a:rPr>
                            <a:t>No Rain</a:t>
                          </a:r>
                        </a:p>
                      </a:txBody>
                      <a:tcPr marL="9525" marR="9525" marT="9525" marB="0" anchor="ctr"/>
                    </a:tc>
                    <a:tc>
                      <a:txBody>
                        <a:bodyPr/>
                        <a:lstStyle/>
                        <a:p>
                          <a:pPr algn="ctr" rtl="0" fontAlgn="ctr"/>
                          <a:r>
                            <a:rPr lang="en-US" sz="1400" b="0" i="0" u="none" strike="noStrike">
                              <a:solidFill>
                                <a:srgbClr val="000000"/>
                              </a:solidFill>
                              <a:effectLst/>
                              <a:latin typeface="Corbel" panose="020B0503020204020204" pitchFamily="34" charset="0"/>
                            </a:rPr>
                            <a:t>Before</a:t>
                          </a:r>
                        </a:p>
                      </a:txBody>
                      <a:tcPr marL="9525" marR="9525" marT="9525" marB="0" anchor="ctr"/>
                    </a:tc>
                    <a:tc>
                      <a:txBody>
                        <a:bodyPr/>
                        <a:lstStyle/>
                        <a:p>
                          <a:pPr algn="ctr" rtl="0" fontAlgn="ctr"/>
                          <a:r>
                            <a:rPr lang="en-US" sz="1400" b="0" i="0" u="none" strike="noStrike">
                              <a:solidFill>
                                <a:srgbClr val="000000"/>
                              </a:solidFill>
                              <a:effectLst/>
                              <a:latin typeface="Corbel" panose="020B0503020204020204" pitchFamily="34" charset="0"/>
                            </a:rPr>
                            <a:t>Lunchbox</a:t>
                          </a:r>
                        </a:p>
                      </a:txBody>
                      <a:tcPr marL="9525" marR="9525" marT="9525" marB="0" anchor="ctr"/>
                    </a:tc>
                    <a:tc>
                      <a:txBody>
                        <a:bodyPr/>
                        <a:lstStyle/>
                        <a:p>
                          <a:pPr algn="ctr" rtl="0" fontAlgn="ctr"/>
                          <a:r>
                            <a:rPr lang="en-US" sz="1400" b="0" i="0" u="none" strike="noStrike">
                              <a:solidFill>
                                <a:srgbClr val="000000"/>
                              </a:solidFill>
                              <a:effectLst/>
                              <a:latin typeface="Corbel" panose="020B0503020204020204" pitchFamily="34" charset="0"/>
                            </a:rPr>
                            <a:t>Not Tired</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Bus</a:t>
                          </a:r>
                        </a:p>
                      </a:txBody>
                      <a:tcPr marL="9525" marR="9525" marT="9525" marB="0" anchor="ctr"/>
                    </a:tc>
                    <a:extLst>
                      <a:ext uri="{0D108BD9-81ED-4DB2-BD59-A6C34878D82A}">
                        <a16:rowId xmlns:a16="http://schemas.microsoft.com/office/drawing/2014/main" val="758408989"/>
                      </a:ext>
                    </a:extLst>
                  </a:tr>
                  <a:tr h="313568">
                    <a:tc>
                      <a:txBody>
                        <a:bodyPr/>
                        <a:lstStyle/>
                        <a:p>
                          <a:pPr algn="ctr" rtl="0" fontAlgn="ctr"/>
                          <a:r>
                            <a:rPr lang="en-US" sz="1400" b="0" i="0" u="none" strike="noStrike">
                              <a:solidFill>
                                <a:srgbClr val="000000"/>
                              </a:solidFill>
                              <a:effectLst/>
                              <a:latin typeface="Corbel" panose="020B0503020204020204" pitchFamily="34" charset="0"/>
                            </a:rPr>
                            <a:t>No Rain</a:t>
                          </a:r>
                        </a:p>
                      </a:txBody>
                      <a:tcPr marL="9525" marR="9525" marT="9525" marB="0" anchor="ctr"/>
                    </a:tc>
                    <a:tc>
                      <a:txBody>
                        <a:bodyPr/>
                        <a:lstStyle/>
                        <a:p>
                          <a:pPr algn="ctr" rtl="0" fontAlgn="ctr"/>
                          <a:r>
                            <a:rPr lang="en-US" sz="1400" b="0" i="0" u="none" strike="noStrike">
                              <a:solidFill>
                                <a:srgbClr val="000000"/>
                              </a:solidFill>
                              <a:effectLst/>
                              <a:latin typeface="Corbel" panose="020B0503020204020204" pitchFamily="34" charset="0"/>
                            </a:rPr>
                            <a:t>Before</a:t>
                          </a:r>
                        </a:p>
                      </a:txBody>
                      <a:tcPr marL="9525" marR="9525" marT="9525" marB="0" anchor="ctr"/>
                    </a:tc>
                    <a:tc>
                      <a:txBody>
                        <a:bodyPr/>
                        <a:lstStyle/>
                        <a:p>
                          <a:pPr algn="ctr" rtl="0" fontAlgn="ctr"/>
                          <a:r>
                            <a:rPr lang="en-US" sz="1400" b="0" i="0" u="none" strike="noStrike">
                              <a:solidFill>
                                <a:srgbClr val="000000"/>
                              </a:solidFill>
                              <a:effectLst/>
                              <a:latin typeface="Corbel" panose="020B0503020204020204" pitchFamily="34" charset="0"/>
                            </a:rPr>
                            <a:t>Lunchbox</a:t>
                          </a:r>
                        </a:p>
                      </a:txBody>
                      <a:tcPr marL="9525" marR="9525" marT="9525" marB="0" anchor="ctr"/>
                    </a:tc>
                    <a:tc>
                      <a:txBody>
                        <a:bodyPr/>
                        <a:lstStyle/>
                        <a:p>
                          <a:pPr algn="ctr" rtl="0" fontAlgn="ctr"/>
                          <a:r>
                            <a:rPr lang="en-US" sz="1400" b="0" i="0" u="none" strike="noStrike">
                              <a:solidFill>
                                <a:srgbClr val="000000"/>
                              </a:solidFill>
                              <a:effectLst/>
                              <a:latin typeface="Corbel" panose="020B0503020204020204" pitchFamily="34" charset="0"/>
                            </a:rPr>
                            <a:t>Tired</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Drive</a:t>
                          </a:r>
                        </a:p>
                      </a:txBody>
                      <a:tcPr marL="9525" marR="9525" marT="9525" marB="0" anchor="ctr"/>
                    </a:tc>
                    <a:extLst>
                      <a:ext uri="{0D108BD9-81ED-4DB2-BD59-A6C34878D82A}">
                        <a16:rowId xmlns:a16="http://schemas.microsoft.com/office/drawing/2014/main" val="4189547398"/>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No Rain</a:t>
                          </a:r>
                        </a:p>
                      </a:txBody>
                      <a:tcPr marL="9525" marR="9525" marT="9525" marB="0" anchor="ctr"/>
                    </a:tc>
                    <a:tc>
                      <a:txBody>
                        <a:bodyPr/>
                        <a:lstStyle/>
                        <a:p>
                          <a:pPr algn="ctr" rtl="0" fontAlgn="ctr"/>
                          <a:r>
                            <a:rPr lang="en-US" sz="1400" b="0" i="0" u="none" strike="noStrike">
                              <a:solidFill>
                                <a:srgbClr val="000000"/>
                              </a:solidFill>
                              <a:effectLst/>
                              <a:latin typeface="Corbel" panose="020B0503020204020204" pitchFamily="34" charset="0"/>
                            </a:rPr>
                            <a:t>During</a:t>
                          </a:r>
                        </a:p>
                      </a:txBody>
                      <a:tcPr marL="9525" marR="9525" marT="9525" marB="0" anchor="ctr"/>
                    </a:tc>
                    <a:tc>
                      <a:txBody>
                        <a:bodyPr/>
                        <a:lstStyle/>
                        <a:p>
                          <a:pPr algn="ctr" rtl="0" fontAlgn="ctr"/>
                          <a:r>
                            <a:rPr lang="en-US" sz="1400" b="0" i="0" u="none" strike="noStrike">
                              <a:solidFill>
                                <a:srgbClr val="000000"/>
                              </a:solidFill>
                              <a:effectLst/>
                              <a:latin typeface="Corbel" panose="020B0503020204020204" pitchFamily="34" charset="0"/>
                            </a:rPr>
                            <a:t>Backpack</a:t>
                          </a:r>
                        </a:p>
                      </a:txBody>
                      <a:tcPr marL="9525" marR="9525" marT="9525" marB="0" anchor="ctr"/>
                    </a:tc>
                    <a:tc>
                      <a:txBody>
                        <a:bodyPr/>
                        <a:lstStyle/>
                        <a:p>
                          <a:pPr algn="ctr" rtl="0" fontAlgn="ctr"/>
                          <a:r>
                            <a:rPr lang="en-US" sz="1400" b="0" i="0" u="none" strike="noStrike">
                              <a:solidFill>
                                <a:srgbClr val="000000"/>
                              </a:solidFill>
                              <a:effectLst/>
                              <a:latin typeface="Corbel" panose="020B0503020204020204" pitchFamily="34" charset="0"/>
                            </a:rPr>
                            <a:t>Not Tired</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Bus</a:t>
                          </a:r>
                        </a:p>
                      </a:txBody>
                      <a:tcPr marL="9525" marR="9525" marT="9525" marB="0" anchor="ctr"/>
                    </a:tc>
                    <a:extLst>
                      <a:ext uri="{0D108BD9-81ED-4DB2-BD59-A6C34878D82A}">
                        <a16:rowId xmlns:a16="http://schemas.microsoft.com/office/drawing/2014/main" val="3953338466"/>
                      </a:ext>
                    </a:extLst>
                  </a:tr>
                  <a:tr h="313568">
                    <a:tc>
                      <a:txBody>
                        <a:bodyPr/>
                        <a:lstStyle/>
                        <a:p>
                          <a:pPr algn="ctr" rtl="0" fontAlgn="ctr"/>
                          <a:r>
                            <a:rPr lang="en-US" sz="1400" b="0" i="0" u="none" strike="noStrike">
                              <a:solidFill>
                                <a:srgbClr val="000000"/>
                              </a:solidFill>
                              <a:effectLst/>
                              <a:latin typeface="Corbel" panose="020B0503020204020204" pitchFamily="34" charset="0"/>
                            </a:rPr>
                            <a:t>No Rain</a:t>
                          </a:r>
                        </a:p>
                      </a:txBody>
                      <a:tcPr marL="9525" marR="9525" marT="9525" marB="0" anchor="ctr"/>
                    </a:tc>
                    <a:tc>
                      <a:txBody>
                        <a:bodyPr/>
                        <a:lstStyle/>
                        <a:p>
                          <a:pPr algn="ctr" rtl="0" fontAlgn="ctr"/>
                          <a:r>
                            <a:rPr lang="en-US" sz="1400" b="0" i="0" u="none" strike="noStrike">
                              <a:solidFill>
                                <a:srgbClr val="000000"/>
                              </a:solidFill>
                              <a:effectLst/>
                              <a:latin typeface="Corbel" panose="020B0503020204020204" pitchFamily="34" charset="0"/>
                            </a:rPr>
                            <a:t>During</a:t>
                          </a:r>
                        </a:p>
                      </a:txBody>
                      <a:tcPr marL="9525" marR="9525" marT="9525" marB="0" anchor="ctr"/>
                    </a:tc>
                    <a:tc>
                      <a:txBody>
                        <a:bodyPr/>
                        <a:lstStyle/>
                        <a:p>
                          <a:pPr algn="ctr" rtl="0" fontAlgn="ctr"/>
                          <a:r>
                            <a:rPr lang="en-US" sz="1400" b="0" i="0" u="none" strike="noStrike">
                              <a:solidFill>
                                <a:srgbClr val="000000"/>
                              </a:solidFill>
                              <a:effectLst/>
                              <a:latin typeface="Corbel" panose="020B0503020204020204" pitchFamily="34" charset="0"/>
                            </a:rPr>
                            <a:t>Both</a:t>
                          </a:r>
                        </a:p>
                      </a:txBody>
                      <a:tcPr marL="9525" marR="9525" marT="9525" marB="0" anchor="ctr"/>
                    </a:tc>
                    <a:tc>
                      <a:txBody>
                        <a:bodyPr/>
                        <a:lstStyle/>
                        <a:p>
                          <a:pPr algn="ctr" rtl="0" fontAlgn="ctr"/>
                          <a:r>
                            <a:rPr lang="en-US" sz="1400" b="0" i="0" u="none" strike="noStrike">
                              <a:solidFill>
                                <a:srgbClr val="000000"/>
                              </a:solidFill>
                              <a:effectLst/>
                              <a:latin typeface="Corbel" panose="020B0503020204020204" pitchFamily="34" charset="0"/>
                            </a:rPr>
                            <a:t>Tired</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Drive</a:t>
                          </a:r>
                        </a:p>
                      </a:txBody>
                      <a:tcPr marL="9525" marR="9525" marT="9525" marB="0" anchor="ctr"/>
                    </a:tc>
                    <a:extLst>
                      <a:ext uri="{0D108BD9-81ED-4DB2-BD59-A6C34878D82A}">
                        <a16:rowId xmlns:a16="http://schemas.microsoft.com/office/drawing/2014/main" val="469132705"/>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No Rain</a:t>
                          </a:r>
                        </a:p>
                      </a:txBody>
                      <a:tcPr marL="9525" marR="9525" marT="9525" marB="0" anchor="ctr"/>
                    </a:tc>
                    <a:tc>
                      <a:txBody>
                        <a:bodyPr/>
                        <a:lstStyle/>
                        <a:p>
                          <a:pPr algn="ctr" rtl="0" fontAlgn="ctr"/>
                          <a:r>
                            <a:rPr lang="en-US" sz="1400" b="0" i="0" u="none" strike="noStrike">
                              <a:solidFill>
                                <a:srgbClr val="000000"/>
                              </a:solidFill>
                              <a:effectLst/>
                              <a:latin typeface="Corbel" panose="020B0503020204020204" pitchFamily="34" charset="0"/>
                            </a:rPr>
                            <a:t>After</a:t>
                          </a:r>
                        </a:p>
                      </a:txBody>
                      <a:tcPr marL="9525" marR="9525" marT="9525" marB="0" anchor="ctr"/>
                    </a:tc>
                    <a:tc>
                      <a:txBody>
                        <a:bodyPr/>
                        <a:lstStyle/>
                        <a:p>
                          <a:pPr algn="ctr" rtl="0" fontAlgn="ctr"/>
                          <a:r>
                            <a:rPr lang="en-US" sz="1400" b="0" i="0" u="none" strike="noStrike">
                              <a:solidFill>
                                <a:srgbClr val="000000"/>
                              </a:solidFill>
                              <a:effectLst/>
                              <a:latin typeface="Corbel" panose="020B0503020204020204" pitchFamily="34" charset="0"/>
                            </a:rPr>
                            <a:t>Backpack</a:t>
                          </a:r>
                        </a:p>
                      </a:txBody>
                      <a:tcPr marL="9525" marR="9525" marT="9525" marB="0" anchor="ctr"/>
                    </a:tc>
                    <a:tc>
                      <a:txBody>
                        <a:bodyPr/>
                        <a:lstStyle/>
                        <a:p>
                          <a:pPr algn="ctr" rtl="0" fontAlgn="ctr"/>
                          <a:r>
                            <a:rPr lang="en-US" sz="1400" b="0" i="0" u="none" strike="noStrike">
                              <a:solidFill>
                                <a:srgbClr val="000000"/>
                              </a:solidFill>
                              <a:effectLst/>
                              <a:latin typeface="Corbel" panose="020B0503020204020204" pitchFamily="34" charset="0"/>
                            </a:rPr>
                            <a:t>Not Tired</a:t>
                          </a:r>
                        </a:p>
                      </a:txBody>
                      <a:tcPr marL="9525" marR="9525" marT="9525" marB="0" anchor="ctr"/>
                    </a:tc>
                    <a:tc>
                      <a:txBody>
                        <a:bodyPr/>
                        <a:lstStyle/>
                        <a:p>
                          <a:pPr algn="ctr" rtl="0" fontAlgn="ctr"/>
                          <a:r>
                            <a:rPr lang="en-US" sz="1400" b="0" i="0" u="none" strike="noStrike">
                              <a:solidFill>
                                <a:srgbClr val="000000"/>
                              </a:solidFill>
                              <a:effectLst/>
                              <a:latin typeface="Corbel" panose="020B0503020204020204" pitchFamily="34" charset="0"/>
                            </a:rPr>
                            <a:t>Bike</a:t>
                          </a:r>
                        </a:p>
                      </a:txBody>
                      <a:tcPr marL="9525" marR="9525" marT="9525" marB="0" anchor="ctr"/>
                    </a:tc>
                    <a:extLst>
                      <a:ext uri="{0D108BD9-81ED-4DB2-BD59-A6C34878D82A}">
                        <a16:rowId xmlns:a16="http://schemas.microsoft.com/office/drawing/2014/main" val="246117904"/>
                      </a:ext>
                    </a:extLst>
                  </a:tr>
                  <a:tr h="313568">
                    <a:tc>
                      <a:txBody>
                        <a:bodyPr/>
                        <a:lstStyle/>
                        <a:p>
                          <a:pPr algn="ctr" rtl="0" fontAlgn="ctr"/>
                          <a:r>
                            <a:rPr lang="en-US" sz="1400" b="0" i="0" u="none" strike="noStrike">
                              <a:solidFill>
                                <a:srgbClr val="000000"/>
                              </a:solidFill>
                              <a:effectLst/>
                              <a:latin typeface="Corbel" panose="020B0503020204020204" pitchFamily="34" charset="0"/>
                            </a:rPr>
                            <a:t>No Rain</a:t>
                          </a:r>
                        </a:p>
                      </a:txBody>
                      <a:tcPr marL="9525" marR="9525" marT="9525" marB="0" anchor="ctr"/>
                    </a:tc>
                    <a:tc>
                      <a:txBody>
                        <a:bodyPr/>
                        <a:lstStyle/>
                        <a:p>
                          <a:pPr algn="ctr" rtl="0" fontAlgn="ctr"/>
                          <a:r>
                            <a:rPr lang="en-US" sz="1400" b="0" i="0" u="none" strike="noStrike">
                              <a:solidFill>
                                <a:srgbClr val="000000"/>
                              </a:solidFill>
                              <a:effectLst/>
                              <a:latin typeface="Corbel" panose="020B0503020204020204" pitchFamily="34" charset="0"/>
                            </a:rPr>
                            <a:t>After</a:t>
                          </a:r>
                        </a:p>
                      </a:txBody>
                      <a:tcPr marL="9525" marR="9525" marT="9525" marB="0" anchor="ctr"/>
                    </a:tc>
                    <a:tc>
                      <a:txBody>
                        <a:bodyPr/>
                        <a:lstStyle/>
                        <a:p>
                          <a:pPr algn="ctr" rtl="0" fontAlgn="ctr"/>
                          <a:r>
                            <a:rPr lang="en-US" sz="1400" b="0" i="0" u="none" strike="noStrike">
                              <a:solidFill>
                                <a:srgbClr val="000000"/>
                              </a:solidFill>
                              <a:effectLst/>
                              <a:latin typeface="Corbel" panose="020B0503020204020204" pitchFamily="34" charset="0"/>
                            </a:rPr>
                            <a:t>Backpack</a:t>
                          </a:r>
                        </a:p>
                      </a:txBody>
                      <a:tcPr marL="9525" marR="9525" marT="9525" marB="0" anchor="ctr"/>
                    </a:tc>
                    <a:tc>
                      <a:txBody>
                        <a:bodyPr/>
                        <a:lstStyle/>
                        <a:p>
                          <a:pPr algn="ctr" rtl="0" fontAlgn="ctr"/>
                          <a:r>
                            <a:rPr lang="en-US" sz="1400" b="0" i="0" u="none" strike="noStrike">
                              <a:solidFill>
                                <a:srgbClr val="000000"/>
                              </a:solidFill>
                              <a:effectLst/>
                              <a:latin typeface="Corbel" panose="020B0503020204020204" pitchFamily="34" charset="0"/>
                            </a:rPr>
                            <a:t>Tired</a:t>
                          </a:r>
                        </a:p>
                      </a:txBody>
                      <a:tcPr marL="9525" marR="9525" marT="9525" marB="0" anchor="ctr"/>
                    </a:tc>
                    <a:tc>
                      <a:txBody>
                        <a:bodyPr/>
                        <a:lstStyle/>
                        <a:p>
                          <a:pPr algn="ctr" rtl="0" fontAlgn="ctr"/>
                          <a:r>
                            <a:rPr lang="en-US" sz="1400" b="0" i="0" u="none" strike="noStrike">
                              <a:solidFill>
                                <a:srgbClr val="000000"/>
                              </a:solidFill>
                              <a:effectLst/>
                              <a:latin typeface="Corbel" panose="020B0503020204020204" pitchFamily="34" charset="0"/>
                            </a:rPr>
                            <a:t>Bike</a:t>
                          </a:r>
                        </a:p>
                      </a:txBody>
                      <a:tcPr marL="9525" marR="9525" marT="9525" marB="0" anchor="ctr"/>
                    </a:tc>
                    <a:extLst>
                      <a:ext uri="{0D108BD9-81ED-4DB2-BD59-A6C34878D82A}">
                        <a16:rowId xmlns:a16="http://schemas.microsoft.com/office/drawing/2014/main" val="801236713"/>
                      </a:ext>
                    </a:extLst>
                  </a:tr>
                  <a:tr h="313568">
                    <a:tc>
                      <a:txBody>
                        <a:bodyPr/>
                        <a:lstStyle/>
                        <a:p>
                          <a:pPr algn="ctr" rtl="0" fontAlgn="ctr"/>
                          <a:r>
                            <a:rPr lang="en-US" sz="1400" b="0" i="0" u="none" strike="noStrike">
                              <a:solidFill>
                                <a:srgbClr val="000000"/>
                              </a:solidFill>
                              <a:effectLst/>
                              <a:latin typeface="Corbel" panose="020B0503020204020204" pitchFamily="34" charset="0"/>
                            </a:rPr>
                            <a:t>No Rain</a:t>
                          </a:r>
                        </a:p>
                      </a:txBody>
                      <a:tcPr marL="9525" marR="9525" marT="9525" marB="0" anchor="ctr"/>
                    </a:tc>
                    <a:tc>
                      <a:txBody>
                        <a:bodyPr/>
                        <a:lstStyle/>
                        <a:p>
                          <a:pPr algn="ctr" rtl="0" fontAlgn="ctr"/>
                          <a:r>
                            <a:rPr lang="en-US" sz="1400" b="0" i="0" u="none" strike="noStrike">
                              <a:solidFill>
                                <a:srgbClr val="000000"/>
                              </a:solidFill>
                              <a:effectLst/>
                              <a:latin typeface="Corbel" panose="020B0503020204020204" pitchFamily="34" charset="0"/>
                            </a:rPr>
                            <a:t>After</a:t>
                          </a:r>
                        </a:p>
                      </a:txBody>
                      <a:tcPr marL="9525" marR="9525" marT="9525" marB="0" anchor="ctr"/>
                    </a:tc>
                    <a:tc>
                      <a:txBody>
                        <a:bodyPr/>
                        <a:lstStyle/>
                        <a:p>
                          <a:pPr algn="ctr" rtl="0" fontAlgn="ctr"/>
                          <a:r>
                            <a:rPr lang="en-US" sz="1400" b="0" i="0" u="none" strike="noStrike">
                              <a:solidFill>
                                <a:srgbClr val="000000"/>
                              </a:solidFill>
                              <a:effectLst/>
                              <a:latin typeface="Corbel" panose="020B0503020204020204" pitchFamily="34" charset="0"/>
                            </a:rPr>
                            <a:t>Both</a:t>
                          </a:r>
                        </a:p>
                      </a:txBody>
                      <a:tcPr marL="9525" marR="9525" marT="9525" marB="0" anchor="ctr"/>
                    </a:tc>
                    <a:tc>
                      <a:txBody>
                        <a:bodyPr/>
                        <a:lstStyle/>
                        <a:p>
                          <a:pPr algn="ctr" rtl="0" fontAlgn="ctr"/>
                          <a:r>
                            <a:rPr lang="en-US" sz="1400" b="0" i="0" u="none" strike="noStrike">
                              <a:solidFill>
                                <a:srgbClr val="000000"/>
                              </a:solidFill>
                              <a:effectLst/>
                              <a:latin typeface="Corbel" panose="020B0503020204020204" pitchFamily="34" charset="0"/>
                            </a:rPr>
                            <a:t>Not Tired</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Bus</a:t>
                          </a:r>
                        </a:p>
                      </a:txBody>
                      <a:tcPr marL="9525" marR="9525" marT="9525" marB="0" anchor="ctr"/>
                    </a:tc>
                    <a:extLst>
                      <a:ext uri="{0D108BD9-81ED-4DB2-BD59-A6C34878D82A}">
                        <a16:rowId xmlns:a16="http://schemas.microsoft.com/office/drawing/2014/main" val="627977279"/>
                      </a:ext>
                    </a:extLst>
                  </a:tr>
                  <a:tr h="313568">
                    <a:tc>
                      <a:txBody>
                        <a:bodyPr/>
                        <a:lstStyle/>
                        <a:p>
                          <a:pPr algn="ctr" rtl="0" fontAlgn="ctr"/>
                          <a:r>
                            <a:rPr lang="en-US" sz="1400" b="0" i="0" u="none" strike="noStrike">
                              <a:solidFill>
                                <a:srgbClr val="000000"/>
                              </a:solidFill>
                              <a:effectLst/>
                              <a:latin typeface="Corbel" panose="020B0503020204020204" pitchFamily="34" charset="0"/>
                            </a:rPr>
                            <a:t>No Rain</a:t>
                          </a:r>
                        </a:p>
                      </a:txBody>
                      <a:tcPr marL="9525" marR="9525" marT="9525" marB="0" anchor="ctr"/>
                    </a:tc>
                    <a:tc>
                      <a:txBody>
                        <a:bodyPr/>
                        <a:lstStyle/>
                        <a:p>
                          <a:pPr algn="ctr" rtl="0" fontAlgn="ctr"/>
                          <a:r>
                            <a:rPr lang="en-US" sz="1400" b="0" i="0" u="none" strike="noStrike">
                              <a:solidFill>
                                <a:srgbClr val="000000"/>
                              </a:solidFill>
                              <a:effectLst/>
                              <a:latin typeface="Corbel" panose="020B0503020204020204" pitchFamily="34" charset="0"/>
                            </a:rPr>
                            <a:t>After</a:t>
                          </a:r>
                        </a:p>
                      </a:txBody>
                      <a:tcPr marL="9525" marR="9525" marT="9525" marB="0" anchor="ctr"/>
                    </a:tc>
                    <a:tc>
                      <a:txBody>
                        <a:bodyPr/>
                        <a:lstStyle/>
                        <a:p>
                          <a:pPr algn="ctr" rtl="0" fontAlgn="ctr"/>
                          <a:r>
                            <a:rPr lang="en-US" sz="1400" b="0" i="0" u="none" strike="noStrike">
                              <a:solidFill>
                                <a:srgbClr val="000000"/>
                              </a:solidFill>
                              <a:effectLst/>
                              <a:latin typeface="Corbel" panose="020B0503020204020204" pitchFamily="34" charset="0"/>
                            </a:rPr>
                            <a:t>Both</a:t>
                          </a:r>
                        </a:p>
                      </a:txBody>
                      <a:tcPr marL="9525" marR="9525" marT="9525" marB="0" anchor="ctr"/>
                    </a:tc>
                    <a:tc>
                      <a:txBody>
                        <a:bodyPr/>
                        <a:lstStyle/>
                        <a:p>
                          <a:pPr algn="ctr" rtl="0" fontAlgn="ctr"/>
                          <a:r>
                            <a:rPr lang="en-US" sz="1400" b="0" i="0" u="none" strike="noStrike">
                              <a:solidFill>
                                <a:srgbClr val="000000"/>
                              </a:solidFill>
                              <a:effectLst/>
                              <a:latin typeface="Corbel" panose="020B0503020204020204" pitchFamily="34" charset="0"/>
                            </a:rPr>
                            <a:t>Tired</a:t>
                          </a:r>
                        </a:p>
                      </a:txBody>
                      <a:tcPr marL="9525" marR="9525" marT="9525" marB="0" anchor="ctr"/>
                    </a:tc>
                    <a:tc>
                      <a:txBody>
                        <a:bodyPr/>
                        <a:lstStyle/>
                        <a:p>
                          <a:pPr algn="ctr" rtl="0" fontAlgn="ctr"/>
                          <a:r>
                            <a:rPr lang="en-US" sz="1400" b="0" i="0" u="none" strike="noStrike">
                              <a:solidFill>
                                <a:srgbClr val="000000"/>
                              </a:solidFill>
                              <a:effectLst/>
                              <a:latin typeface="Corbel" panose="020B0503020204020204" pitchFamily="34" charset="0"/>
                            </a:rPr>
                            <a:t>Drive</a:t>
                          </a:r>
                        </a:p>
                      </a:txBody>
                      <a:tcPr marL="9525" marR="9525" marT="9525" marB="0" anchor="ctr"/>
                    </a:tc>
                    <a:extLst>
                      <a:ext uri="{0D108BD9-81ED-4DB2-BD59-A6C34878D82A}">
                        <a16:rowId xmlns:a16="http://schemas.microsoft.com/office/drawing/2014/main" val="431862686"/>
                      </a:ext>
                    </a:extLst>
                  </a:tr>
                  <a:tr h="313568">
                    <a:tc>
                      <a:txBody>
                        <a:bodyPr/>
                        <a:lstStyle/>
                        <a:p>
                          <a:pPr algn="ctr" rtl="0" fontAlgn="ctr"/>
                          <a:r>
                            <a:rPr lang="en-US" sz="1400" b="0" i="0" u="none" strike="noStrike">
                              <a:solidFill>
                                <a:srgbClr val="000000"/>
                              </a:solidFill>
                              <a:effectLst/>
                              <a:latin typeface="Corbel" panose="020B0503020204020204" pitchFamily="34" charset="0"/>
                            </a:rPr>
                            <a:t>No Rain</a:t>
                          </a:r>
                        </a:p>
                      </a:txBody>
                      <a:tcPr marL="9525" marR="9525" marT="9525" marB="0" anchor="ctr"/>
                    </a:tc>
                    <a:tc>
                      <a:txBody>
                        <a:bodyPr/>
                        <a:lstStyle/>
                        <a:p>
                          <a:pPr algn="ctr" rtl="0" fontAlgn="ctr"/>
                          <a:r>
                            <a:rPr lang="en-US" sz="1400" b="0" i="0" u="none" strike="noStrike">
                              <a:solidFill>
                                <a:srgbClr val="000000"/>
                              </a:solidFill>
                              <a:effectLst/>
                              <a:latin typeface="Corbel" panose="020B0503020204020204" pitchFamily="34" charset="0"/>
                            </a:rPr>
                            <a:t>After</a:t>
                          </a:r>
                        </a:p>
                      </a:txBody>
                      <a:tcPr marL="9525" marR="9525" marT="9525" marB="0" anchor="ctr"/>
                    </a:tc>
                    <a:tc>
                      <a:txBody>
                        <a:bodyPr/>
                        <a:lstStyle/>
                        <a:p>
                          <a:pPr algn="ctr" rtl="0" fontAlgn="ctr"/>
                          <a:r>
                            <a:rPr lang="en-US" sz="1400" b="0" i="0" u="none" strike="noStrike">
                              <a:solidFill>
                                <a:srgbClr val="000000"/>
                              </a:solidFill>
                              <a:effectLst/>
                              <a:latin typeface="Corbel" panose="020B0503020204020204" pitchFamily="34" charset="0"/>
                            </a:rPr>
                            <a:t>Lunchbox</a:t>
                          </a:r>
                        </a:p>
                      </a:txBody>
                      <a:tcPr marL="9525" marR="9525" marT="9525" marB="0" anchor="ctr"/>
                    </a:tc>
                    <a:tc>
                      <a:txBody>
                        <a:bodyPr/>
                        <a:lstStyle/>
                        <a:p>
                          <a:pPr algn="ctr" rtl="0" fontAlgn="ctr"/>
                          <a:r>
                            <a:rPr lang="en-US" sz="1400" b="0" i="0" u="none" strike="noStrike">
                              <a:solidFill>
                                <a:srgbClr val="000000"/>
                              </a:solidFill>
                              <a:effectLst/>
                              <a:latin typeface="Corbel" panose="020B0503020204020204" pitchFamily="34" charset="0"/>
                            </a:rPr>
                            <a:t>Not Tired</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Bus</a:t>
                          </a:r>
                        </a:p>
                      </a:txBody>
                      <a:tcPr marL="9525" marR="9525" marT="9525" marB="0" anchor="ctr"/>
                    </a:tc>
                    <a:extLst>
                      <a:ext uri="{0D108BD9-81ED-4DB2-BD59-A6C34878D82A}">
                        <a16:rowId xmlns:a16="http://schemas.microsoft.com/office/drawing/2014/main" val="3437293614"/>
                      </a:ext>
                    </a:extLst>
                  </a:tr>
                </a:tbl>
              </a:graphicData>
            </a:graphic>
          </p:graphicFrame>
        </mc:Choice>
        <mc:Fallback xmlns="">
          <p:graphicFrame>
            <p:nvGraphicFramePr>
              <p:cNvPr id="5" name="Content Placeholder 4">
                <a:extLst>
                  <a:ext uri="{FF2B5EF4-FFF2-40B4-BE49-F238E27FC236}">
                    <a16:creationId xmlns:a16="http://schemas.microsoft.com/office/drawing/2014/main" id="{DCBD1309-8B4A-D142-8B87-2811EC3BC43A}"/>
                  </a:ext>
                </a:extLst>
              </p:cNvPr>
              <p:cNvGraphicFramePr>
                <a:graphicFrameLocks noGrp="1"/>
              </p:cNvGraphicFramePr>
              <p:nvPr>
                <p:ph idx="1"/>
                <p:extLst>
                  <p:ext uri="{D42A27DB-BD31-4B8C-83A1-F6EECF244321}">
                    <p14:modId xmlns:p14="http://schemas.microsoft.com/office/powerpoint/2010/main" val="2858377596"/>
                  </p:ext>
                </p:extLst>
              </p:nvPr>
            </p:nvGraphicFramePr>
            <p:xfrm>
              <a:off x="5182415" y="759599"/>
              <a:ext cx="6243723" cy="5330656"/>
            </p:xfrm>
            <a:graphic>
              <a:graphicData uri="http://schemas.openxmlformats.org/drawingml/2006/table">
                <a:tbl>
                  <a:tblPr firstRow="1" bandRow="1">
                    <a:tableStyleId>{5C22544A-7EE6-4342-B048-85BDC9FD1C3A}</a:tableStyleId>
                  </a:tblPr>
                  <a:tblGrid>
                    <a:gridCol w="1289144">
                      <a:extLst>
                        <a:ext uri="{9D8B030D-6E8A-4147-A177-3AD203B41FA5}">
                          <a16:colId xmlns:a16="http://schemas.microsoft.com/office/drawing/2014/main" val="2947714296"/>
                        </a:ext>
                      </a:extLst>
                    </a:gridCol>
                    <a:gridCol w="1168817">
                      <a:extLst>
                        <a:ext uri="{9D8B030D-6E8A-4147-A177-3AD203B41FA5}">
                          <a16:colId xmlns:a16="http://schemas.microsoft.com/office/drawing/2014/main" val="3835987123"/>
                        </a:ext>
                      </a:extLst>
                    </a:gridCol>
                    <a:gridCol w="1343862">
                      <a:extLst>
                        <a:ext uri="{9D8B030D-6E8A-4147-A177-3AD203B41FA5}">
                          <a16:colId xmlns:a16="http://schemas.microsoft.com/office/drawing/2014/main" val="551998646"/>
                        </a:ext>
                      </a:extLst>
                    </a:gridCol>
                    <a:gridCol w="1343862">
                      <a:extLst>
                        <a:ext uri="{9D8B030D-6E8A-4147-A177-3AD203B41FA5}">
                          <a16:colId xmlns:a16="http://schemas.microsoft.com/office/drawing/2014/main" val="4039720534"/>
                        </a:ext>
                      </a:extLst>
                    </a:gridCol>
                    <a:gridCol w="1098038">
                      <a:extLst>
                        <a:ext uri="{9D8B030D-6E8A-4147-A177-3AD203B41FA5}">
                          <a16:colId xmlns:a16="http://schemas.microsoft.com/office/drawing/2014/main" val="1988890604"/>
                        </a:ext>
                      </a:extLst>
                    </a:gridCol>
                  </a:tblGrid>
                  <a:tr h="313568">
                    <a:tc>
                      <a:txBody>
                        <a:bodyPr/>
                        <a:lstStyle/>
                        <a:p>
                          <a:endParaRPr lang="en-US"/>
                        </a:p>
                      </a:txBody>
                      <a:tcPr marL="83991" marR="83991" marT="41996" marB="41996" anchor="ctr">
                        <a:blipFill>
                          <a:blip r:embed="rId3"/>
                          <a:stretch>
                            <a:fillRect l="-980" r="-384314" b="-1596000"/>
                          </a:stretch>
                        </a:blipFill>
                      </a:tcPr>
                    </a:tc>
                    <a:tc>
                      <a:txBody>
                        <a:bodyPr/>
                        <a:lstStyle/>
                        <a:p>
                          <a:endParaRPr lang="en-US"/>
                        </a:p>
                      </a:txBody>
                      <a:tcPr marL="83991" marR="83991" marT="41996" marB="41996" anchor="ctr">
                        <a:blipFill>
                          <a:blip r:embed="rId3"/>
                          <a:stretch>
                            <a:fillRect l="-111957" r="-326087" b="-1596000"/>
                          </a:stretch>
                        </a:blipFill>
                      </a:tcPr>
                    </a:tc>
                    <a:tc>
                      <a:txBody>
                        <a:bodyPr/>
                        <a:lstStyle/>
                        <a:p>
                          <a:endParaRPr lang="en-US"/>
                        </a:p>
                      </a:txBody>
                      <a:tcPr marL="83991" marR="83991" marT="41996" marB="41996" anchor="ctr">
                        <a:blipFill>
                          <a:blip r:embed="rId3"/>
                          <a:stretch>
                            <a:fillRect l="-183962" r="-183019" b="-1596000"/>
                          </a:stretch>
                        </a:blipFill>
                      </a:tcPr>
                    </a:tc>
                    <a:tc>
                      <a:txBody>
                        <a:bodyPr/>
                        <a:lstStyle/>
                        <a:p>
                          <a:endParaRPr lang="en-US"/>
                        </a:p>
                      </a:txBody>
                      <a:tcPr marL="83991" marR="83991" marT="41996" marB="41996" anchor="ctr">
                        <a:blipFill>
                          <a:blip r:embed="rId3"/>
                          <a:stretch>
                            <a:fillRect l="-286667" r="-84762" b="-1596000"/>
                          </a:stretch>
                        </a:blipFill>
                      </a:tcPr>
                    </a:tc>
                    <a:tc>
                      <a:txBody>
                        <a:bodyPr/>
                        <a:lstStyle/>
                        <a:p>
                          <a:endParaRPr lang="en-US"/>
                        </a:p>
                      </a:txBody>
                      <a:tcPr marL="83991" marR="83991" marT="41996" marB="41996" anchor="ctr">
                        <a:blipFill>
                          <a:blip r:embed="rId3"/>
                          <a:stretch>
                            <a:fillRect l="-466667" r="-2299" b="-1596000"/>
                          </a:stretch>
                        </a:blipFill>
                      </a:tcPr>
                    </a:tc>
                    <a:extLst>
                      <a:ext uri="{0D108BD9-81ED-4DB2-BD59-A6C34878D82A}">
                        <a16:rowId xmlns:a16="http://schemas.microsoft.com/office/drawing/2014/main" val="964607470"/>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Rain</a:t>
                          </a:r>
                        </a:p>
                      </a:txBody>
                      <a:tcPr marL="9525" marR="9525" marT="9525" marB="0" anchor="ctr"/>
                    </a:tc>
                    <a:tc>
                      <a:txBody>
                        <a:bodyPr/>
                        <a:lstStyle/>
                        <a:p>
                          <a:pPr algn="ctr" rtl="0" fontAlgn="ctr"/>
                          <a:r>
                            <a:rPr lang="en-US" sz="1400" b="0" i="0" u="none" strike="noStrike">
                              <a:solidFill>
                                <a:srgbClr val="000000"/>
                              </a:solidFill>
                              <a:effectLst/>
                              <a:latin typeface="Corbel" panose="020B0503020204020204" pitchFamily="34" charset="0"/>
                            </a:rPr>
                            <a:t>Before</a:t>
                          </a:r>
                        </a:p>
                      </a:txBody>
                      <a:tcPr marL="9525" marR="9525" marT="9525" marB="0" anchor="ctr"/>
                    </a:tc>
                    <a:tc>
                      <a:txBody>
                        <a:bodyPr/>
                        <a:lstStyle/>
                        <a:p>
                          <a:pPr algn="ctr" rtl="0" fontAlgn="ctr"/>
                          <a:r>
                            <a:rPr lang="en-US" sz="1400" b="0" i="0" u="none" strike="noStrike">
                              <a:solidFill>
                                <a:srgbClr val="000000"/>
                              </a:solidFill>
                              <a:effectLst/>
                              <a:latin typeface="Corbel" panose="020B0503020204020204" pitchFamily="34" charset="0"/>
                            </a:rPr>
                            <a:t>Both</a:t>
                          </a:r>
                        </a:p>
                      </a:txBody>
                      <a:tcPr marL="9525" marR="9525" marT="9525" marB="0" anchor="ctr"/>
                    </a:tc>
                    <a:tc>
                      <a:txBody>
                        <a:bodyPr/>
                        <a:lstStyle/>
                        <a:p>
                          <a:pPr algn="ctr" rtl="0" fontAlgn="ctr"/>
                          <a:r>
                            <a:rPr lang="en-US" sz="1400" b="0" i="0" u="none" strike="noStrike">
                              <a:solidFill>
                                <a:srgbClr val="000000"/>
                              </a:solidFill>
                              <a:effectLst/>
                              <a:latin typeface="Corbel" panose="020B0503020204020204" pitchFamily="34" charset="0"/>
                            </a:rPr>
                            <a:t>Tired</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Drive</a:t>
                          </a:r>
                        </a:p>
                      </a:txBody>
                      <a:tcPr marL="9525" marR="9525" marT="9525" marB="0" anchor="ctr"/>
                    </a:tc>
                    <a:extLst>
                      <a:ext uri="{0D108BD9-81ED-4DB2-BD59-A6C34878D82A}">
                        <a16:rowId xmlns:a16="http://schemas.microsoft.com/office/drawing/2014/main" val="2468676229"/>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Rain</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During</a:t>
                          </a:r>
                        </a:p>
                      </a:txBody>
                      <a:tcPr marL="9525" marR="9525" marT="9525" marB="0" anchor="ctr"/>
                    </a:tc>
                    <a:tc>
                      <a:txBody>
                        <a:bodyPr/>
                        <a:lstStyle/>
                        <a:p>
                          <a:pPr algn="ctr" rtl="0" fontAlgn="ctr"/>
                          <a:r>
                            <a:rPr lang="en-US" sz="1400" b="0" i="0" u="none" strike="noStrike">
                              <a:solidFill>
                                <a:srgbClr val="000000"/>
                              </a:solidFill>
                              <a:effectLst/>
                              <a:latin typeface="Corbel" panose="020B0503020204020204" pitchFamily="34" charset="0"/>
                            </a:rPr>
                            <a:t>Both</a:t>
                          </a:r>
                        </a:p>
                      </a:txBody>
                      <a:tcPr marL="9525" marR="9525" marT="9525" marB="0" anchor="ctr"/>
                    </a:tc>
                    <a:tc>
                      <a:txBody>
                        <a:bodyPr/>
                        <a:lstStyle/>
                        <a:p>
                          <a:pPr algn="ctr" rtl="0" fontAlgn="ctr"/>
                          <a:r>
                            <a:rPr lang="en-US" sz="1400" b="0" i="0" u="none" strike="noStrike">
                              <a:solidFill>
                                <a:srgbClr val="000000"/>
                              </a:solidFill>
                              <a:effectLst/>
                              <a:latin typeface="Corbel" panose="020B0503020204020204" pitchFamily="34" charset="0"/>
                            </a:rPr>
                            <a:t>Not Tired</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Bus</a:t>
                          </a:r>
                        </a:p>
                      </a:txBody>
                      <a:tcPr marL="9525" marR="9525" marT="9525" marB="0" anchor="ctr"/>
                    </a:tc>
                    <a:extLst>
                      <a:ext uri="{0D108BD9-81ED-4DB2-BD59-A6C34878D82A}">
                        <a16:rowId xmlns:a16="http://schemas.microsoft.com/office/drawing/2014/main" val="3036137617"/>
                      </a:ext>
                    </a:extLst>
                  </a:tr>
                  <a:tr h="313568">
                    <a:tc>
                      <a:txBody>
                        <a:bodyPr/>
                        <a:lstStyle/>
                        <a:p>
                          <a:pPr algn="ctr" rtl="0" fontAlgn="ctr"/>
                          <a:r>
                            <a:rPr lang="en-US" sz="1400" b="0" i="0" u="none" strike="noStrike">
                              <a:solidFill>
                                <a:srgbClr val="000000"/>
                              </a:solidFill>
                              <a:effectLst/>
                              <a:latin typeface="Corbel" panose="020B0503020204020204" pitchFamily="34" charset="0"/>
                            </a:rPr>
                            <a:t>Rain</a:t>
                          </a:r>
                        </a:p>
                      </a:txBody>
                      <a:tcPr marL="9525" marR="9525" marT="9525" marB="0" anchor="ctr"/>
                    </a:tc>
                    <a:tc>
                      <a:txBody>
                        <a:bodyPr/>
                        <a:lstStyle/>
                        <a:p>
                          <a:pPr algn="ctr" rtl="0" fontAlgn="ctr"/>
                          <a:r>
                            <a:rPr lang="en-US" sz="1400" b="0" i="0" u="none" strike="noStrike">
                              <a:solidFill>
                                <a:srgbClr val="000000"/>
                              </a:solidFill>
                              <a:effectLst/>
                              <a:latin typeface="Corbel" panose="020B0503020204020204" pitchFamily="34" charset="0"/>
                            </a:rPr>
                            <a:t>During</a:t>
                          </a:r>
                        </a:p>
                      </a:txBody>
                      <a:tcPr marL="9525" marR="9525" marT="9525" marB="0" anchor="ctr"/>
                    </a:tc>
                    <a:tc>
                      <a:txBody>
                        <a:bodyPr/>
                        <a:lstStyle/>
                        <a:p>
                          <a:pPr algn="ctr" rtl="0" fontAlgn="ctr"/>
                          <a:r>
                            <a:rPr lang="en-US" sz="1400" b="0" i="0" u="none" strike="noStrike">
                              <a:solidFill>
                                <a:srgbClr val="000000"/>
                              </a:solidFill>
                              <a:effectLst/>
                              <a:latin typeface="Corbel" panose="020B0503020204020204" pitchFamily="34" charset="0"/>
                            </a:rPr>
                            <a:t>Both</a:t>
                          </a:r>
                        </a:p>
                      </a:txBody>
                      <a:tcPr marL="9525" marR="9525" marT="9525" marB="0" anchor="ctr"/>
                    </a:tc>
                    <a:tc>
                      <a:txBody>
                        <a:bodyPr/>
                        <a:lstStyle/>
                        <a:p>
                          <a:pPr algn="ctr" rtl="0" fontAlgn="ctr"/>
                          <a:r>
                            <a:rPr lang="en-US" sz="1400" b="0" i="0" u="none" strike="noStrike">
                              <a:solidFill>
                                <a:srgbClr val="000000"/>
                              </a:solidFill>
                              <a:effectLst/>
                              <a:latin typeface="Corbel" panose="020B0503020204020204" pitchFamily="34" charset="0"/>
                            </a:rPr>
                            <a:t>Tired</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Drive</a:t>
                          </a:r>
                        </a:p>
                      </a:txBody>
                      <a:tcPr marL="9525" marR="9525" marT="9525" marB="0" anchor="ctr"/>
                    </a:tc>
                    <a:extLst>
                      <a:ext uri="{0D108BD9-81ED-4DB2-BD59-A6C34878D82A}">
                        <a16:rowId xmlns:a16="http://schemas.microsoft.com/office/drawing/2014/main" val="4150166619"/>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Rain</a:t>
                          </a:r>
                        </a:p>
                      </a:txBody>
                      <a:tcPr marL="9525" marR="9525" marT="9525" marB="0" anchor="ctr"/>
                    </a:tc>
                    <a:tc>
                      <a:txBody>
                        <a:bodyPr/>
                        <a:lstStyle/>
                        <a:p>
                          <a:pPr algn="ctr" rtl="0" fontAlgn="ctr"/>
                          <a:r>
                            <a:rPr lang="en-US" sz="1400" b="0" i="0" u="none" strike="noStrike">
                              <a:solidFill>
                                <a:srgbClr val="000000"/>
                              </a:solidFill>
                              <a:effectLst/>
                              <a:latin typeface="Corbel" panose="020B0503020204020204" pitchFamily="34" charset="0"/>
                            </a:rPr>
                            <a:t>After</a:t>
                          </a:r>
                        </a:p>
                      </a:txBody>
                      <a:tcPr marL="9525" marR="9525" marT="9525" marB="0" anchor="ctr"/>
                    </a:tc>
                    <a:tc>
                      <a:txBody>
                        <a:bodyPr/>
                        <a:lstStyle/>
                        <a:p>
                          <a:pPr algn="ctr" rtl="0" fontAlgn="ctr"/>
                          <a:r>
                            <a:rPr lang="en-US" sz="1400" b="0" i="0" u="none" strike="noStrike">
                              <a:solidFill>
                                <a:srgbClr val="000000"/>
                              </a:solidFill>
                              <a:effectLst/>
                              <a:latin typeface="Corbel" panose="020B0503020204020204" pitchFamily="34" charset="0"/>
                            </a:rPr>
                            <a:t>Backpack</a:t>
                          </a:r>
                        </a:p>
                      </a:txBody>
                      <a:tcPr marL="9525" marR="9525" marT="9525" marB="0" anchor="ctr"/>
                    </a:tc>
                    <a:tc>
                      <a:txBody>
                        <a:bodyPr/>
                        <a:lstStyle/>
                        <a:p>
                          <a:pPr algn="ctr" rtl="0" fontAlgn="ctr"/>
                          <a:r>
                            <a:rPr lang="en-US" sz="1400" b="0" i="0" u="none" strike="noStrike">
                              <a:solidFill>
                                <a:srgbClr val="000000"/>
                              </a:solidFill>
                              <a:effectLst/>
                              <a:latin typeface="Corbel" panose="020B0503020204020204" pitchFamily="34" charset="0"/>
                            </a:rPr>
                            <a:t>Not Tired</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Bus</a:t>
                          </a:r>
                        </a:p>
                      </a:txBody>
                      <a:tcPr marL="9525" marR="9525" marT="9525" marB="0" anchor="ctr"/>
                    </a:tc>
                    <a:extLst>
                      <a:ext uri="{0D108BD9-81ED-4DB2-BD59-A6C34878D82A}">
                        <a16:rowId xmlns:a16="http://schemas.microsoft.com/office/drawing/2014/main" val="2395069743"/>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Rain</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After</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Backpack</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Tired</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Bus</a:t>
                          </a:r>
                        </a:p>
                      </a:txBody>
                      <a:tcPr marL="9525" marR="9525" marT="9525" marB="0" anchor="ctr"/>
                    </a:tc>
                    <a:extLst>
                      <a:ext uri="{0D108BD9-81ED-4DB2-BD59-A6C34878D82A}">
                        <a16:rowId xmlns:a16="http://schemas.microsoft.com/office/drawing/2014/main" val="581238333"/>
                      </a:ext>
                    </a:extLst>
                  </a:tr>
                  <a:tr h="313568">
                    <a:tc>
                      <a:txBody>
                        <a:bodyPr/>
                        <a:lstStyle/>
                        <a:p>
                          <a:pPr algn="ctr" rtl="0" fontAlgn="ctr"/>
                          <a:r>
                            <a:rPr lang="en-US" sz="1400" b="0" i="0" u="none" strike="noStrike">
                              <a:solidFill>
                                <a:srgbClr val="000000"/>
                              </a:solidFill>
                              <a:effectLst/>
                              <a:latin typeface="Corbel" panose="020B0503020204020204" pitchFamily="34" charset="0"/>
                            </a:rPr>
                            <a:t>Rain</a:t>
                          </a:r>
                        </a:p>
                      </a:txBody>
                      <a:tcPr marL="9525" marR="9525" marT="9525" marB="0" anchor="ctr"/>
                    </a:tc>
                    <a:tc>
                      <a:txBody>
                        <a:bodyPr/>
                        <a:lstStyle/>
                        <a:p>
                          <a:pPr algn="ctr" rtl="0" fontAlgn="ctr"/>
                          <a:r>
                            <a:rPr lang="en-US" sz="1400" b="0" i="0" u="none" strike="noStrike">
                              <a:solidFill>
                                <a:srgbClr val="000000"/>
                              </a:solidFill>
                              <a:effectLst/>
                              <a:latin typeface="Corbel" panose="020B0503020204020204" pitchFamily="34" charset="0"/>
                            </a:rPr>
                            <a:t>After</a:t>
                          </a:r>
                        </a:p>
                      </a:txBody>
                      <a:tcPr marL="9525" marR="9525" marT="9525" marB="0" anchor="ctr"/>
                    </a:tc>
                    <a:tc>
                      <a:txBody>
                        <a:bodyPr/>
                        <a:lstStyle/>
                        <a:p>
                          <a:pPr algn="ctr" rtl="0" fontAlgn="ctr"/>
                          <a:r>
                            <a:rPr lang="en-US" sz="1400" b="0" i="0" u="none" strike="noStrike">
                              <a:solidFill>
                                <a:srgbClr val="000000"/>
                              </a:solidFill>
                              <a:effectLst/>
                              <a:latin typeface="Corbel" panose="020B0503020204020204" pitchFamily="34" charset="0"/>
                            </a:rPr>
                            <a:t>Lunchbox</a:t>
                          </a:r>
                        </a:p>
                      </a:txBody>
                      <a:tcPr marL="9525" marR="9525" marT="9525" marB="0" anchor="ctr"/>
                    </a:tc>
                    <a:tc>
                      <a:txBody>
                        <a:bodyPr/>
                        <a:lstStyle/>
                        <a:p>
                          <a:pPr algn="ctr" rtl="0" fontAlgn="ctr"/>
                          <a:r>
                            <a:rPr lang="en-US" sz="1400" b="0" i="0" u="none" strike="noStrike">
                              <a:solidFill>
                                <a:srgbClr val="000000"/>
                              </a:solidFill>
                              <a:effectLst/>
                              <a:latin typeface="Corbel" panose="020B0503020204020204" pitchFamily="34" charset="0"/>
                            </a:rPr>
                            <a:t>Tired</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Drive</a:t>
                          </a:r>
                        </a:p>
                      </a:txBody>
                      <a:tcPr marL="9525" marR="9525" marT="9525" marB="0" anchor="ctr"/>
                    </a:tc>
                    <a:extLst>
                      <a:ext uri="{0D108BD9-81ED-4DB2-BD59-A6C34878D82A}">
                        <a16:rowId xmlns:a16="http://schemas.microsoft.com/office/drawing/2014/main" val="70352146"/>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No Rain</a:t>
                          </a:r>
                        </a:p>
                      </a:txBody>
                      <a:tcPr marL="9525" marR="9525" marT="9525" marB="0" anchor="ctr"/>
                    </a:tc>
                    <a:tc>
                      <a:txBody>
                        <a:bodyPr/>
                        <a:lstStyle/>
                        <a:p>
                          <a:pPr algn="ctr" rtl="0" fontAlgn="ctr"/>
                          <a:r>
                            <a:rPr lang="en-US" sz="1400" b="0" i="0" u="none" strike="noStrike">
                              <a:solidFill>
                                <a:srgbClr val="000000"/>
                              </a:solidFill>
                              <a:effectLst/>
                              <a:latin typeface="Corbel" panose="020B0503020204020204" pitchFamily="34" charset="0"/>
                            </a:rPr>
                            <a:t>Before</a:t>
                          </a:r>
                        </a:p>
                      </a:txBody>
                      <a:tcPr marL="9525" marR="9525" marT="9525" marB="0" anchor="ctr"/>
                    </a:tc>
                    <a:tc>
                      <a:txBody>
                        <a:bodyPr/>
                        <a:lstStyle/>
                        <a:p>
                          <a:pPr algn="ctr" rtl="0" fontAlgn="ctr"/>
                          <a:r>
                            <a:rPr lang="en-US" sz="1400" b="0" i="0" u="none" strike="noStrike">
                              <a:solidFill>
                                <a:srgbClr val="000000"/>
                              </a:solidFill>
                              <a:effectLst/>
                              <a:latin typeface="Corbel" panose="020B0503020204020204" pitchFamily="34" charset="0"/>
                            </a:rPr>
                            <a:t>Backpack</a:t>
                          </a:r>
                        </a:p>
                      </a:txBody>
                      <a:tcPr marL="9525" marR="9525" marT="9525" marB="0" anchor="ctr"/>
                    </a:tc>
                    <a:tc>
                      <a:txBody>
                        <a:bodyPr/>
                        <a:lstStyle/>
                        <a:p>
                          <a:pPr algn="ctr" rtl="0" fontAlgn="ctr"/>
                          <a:r>
                            <a:rPr lang="en-US" sz="1400" b="0" i="0" u="none" strike="noStrike">
                              <a:solidFill>
                                <a:srgbClr val="000000"/>
                              </a:solidFill>
                              <a:effectLst/>
                              <a:latin typeface="Corbel" panose="020B0503020204020204" pitchFamily="34" charset="0"/>
                            </a:rPr>
                            <a:t>Tired</a:t>
                          </a:r>
                        </a:p>
                      </a:txBody>
                      <a:tcPr marL="9525" marR="9525" marT="9525" marB="0" anchor="ctr"/>
                    </a:tc>
                    <a:tc>
                      <a:txBody>
                        <a:bodyPr/>
                        <a:lstStyle/>
                        <a:p>
                          <a:pPr algn="ctr" rtl="0" fontAlgn="ctr"/>
                          <a:r>
                            <a:rPr lang="en-US" sz="1400" b="0" i="0" u="none" strike="noStrike">
                              <a:solidFill>
                                <a:srgbClr val="000000"/>
                              </a:solidFill>
                              <a:effectLst/>
                              <a:latin typeface="Corbel" panose="020B0503020204020204" pitchFamily="34" charset="0"/>
                            </a:rPr>
                            <a:t>Bike</a:t>
                          </a:r>
                        </a:p>
                      </a:txBody>
                      <a:tcPr marL="9525" marR="9525" marT="9525" marB="0" anchor="ctr"/>
                    </a:tc>
                    <a:extLst>
                      <a:ext uri="{0D108BD9-81ED-4DB2-BD59-A6C34878D82A}">
                        <a16:rowId xmlns:a16="http://schemas.microsoft.com/office/drawing/2014/main" val="741884979"/>
                      </a:ext>
                    </a:extLst>
                  </a:tr>
                  <a:tr h="313568">
                    <a:tc>
                      <a:txBody>
                        <a:bodyPr/>
                        <a:lstStyle/>
                        <a:p>
                          <a:pPr algn="ctr" rtl="0" fontAlgn="ctr"/>
                          <a:r>
                            <a:rPr lang="en-US" sz="1400" b="0" i="0" u="none" strike="noStrike">
                              <a:solidFill>
                                <a:srgbClr val="000000"/>
                              </a:solidFill>
                              <a:effectLst/>
                              <a:latin typeface="Corbel" panose="020B0503020204020204" pitchFamily="34" charset="0"/>
                            </a:rPr>
                            <a:t>No Rain</a:t>
                          </a:r>
                        </a:p>
                      </a:txBody>
                      <a:tcPr marL="9525" marR="9525" marT="9525" marB="0" anchor="ctr"/>
                    </a:tc>
                    <a:tc>
                      <a:txBody>
                        <a:bodyPr/>
                        <a:lstStyle/>
                        <a:p>
                          <a:pPr algn="ctr" rtl="0" fontAlgn="ctr"/>
                          <a:r>
                            <a:rPr lang="en-US" sz="1400" b="0" i="0" u="none" strike="noStrike">
                              <a:solidFill>
                                <a:srgbClr val="000000"/>
                              </a:solidFill>
                              <a:effectLst/>
                              <a:latin typeface="Corbel" panose="020B0503020204020204" pitchFamily="34" charset="0"/>
                            </a:rPr>
                            <a:t>Before</a:t>
                          </a:r>
                        </a:p>
                      </a:txBody>
                      <a:tcPr marL="9525" marR="9525" marT="9525" marB="0" anchor="ctr"/>
                    </a:tc>
                    <a:tc>
                      <a:txBody>
                        <a:bodyPr/>
                        <a:lstStyle/>
                        <a:p>
                          <a:pPr algn="ctr" rtl="0" fontAlgn="ctr"/>
                          <a:r>
                            <a:rPr lang="en-US" sz="1400" b="0" i="0" u="none" strike="noStrike">
                              <a:solidFill>
                                <a:srgbClr val="000000"/>
                              </a:solidFill>
                              <a:effectLst/>
                              <a:latin typeface="Corbel" panose="020B0503020204020204" pitchFamily="34" charset="0"/>
                            </a:rPr>
                            <a:t>Lunchbox</a:t>
                          </a:r>
                        </a:p>
                      </a:txBody>
                      <a:tcPr marL="9525" marR="9525" marT="9525" marB="0" anchor="ctr"/>
                    </a:tc>
                    <a:tc>
                      <a:txBody>
                        <a:bodyPr/>
                        <a:lstStyle/>
                        <a:p>
                          <a:pPr algn="ctr" rtl="0" fontAlgn="ctr"/>
                          <a:r>
                            <a:rPr lang="en-US" sz="1400" b="0" i="0" u="none" strike="noStrike">
                              <a:solidFill>
                                <a:srgbClr val="000000"/>
                              </a:solidFill>
                              <a:effectLst/>
                              <a:latin typeface="Corbel" panose="020B0503020204020204" pitchFamily="34" charset="0"/>
                            </a:rPr>
                            <a:t>Not Tired</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Bus</a:t>
                          </a:r>
                        </a:p>
                      </a:txBody>
                      <a:tcPr marL="9525" marR="9525" marT="9525" marB="0" anchor="ctr"/>
                    </a:tc>
                    <a:extLst>
                      <a:ext uri="{0D108BD9-81ED-4DB2-BD59-A6C34878D82A}">
                        <a16:rowId xmlns:a16="http://schemas.microsoft.com/office/drawing/2014/main" val="758408989"/>
                      </a:ext>
                    </a:extLst>
                  </a:tr>
                  <a:tr h="313568">
                    <a:tc>
                      <a:txBody>
                        <a:bodyPr/>
                        <a:lstStyle/>
                        <a:p>
                          <a:pPr algn="ctr" rtl="0" fontAlgn="ctr"/>
                          <a:r>
                            <a:rPr lang="en-US" sz="1400" b="0" i="0" u="none" strike="noStrike">
                              <a:solidFill>
                                <a:srgbClr val="000000"/>
                              </a:solidFill>
                              <a:effectLst/>
                              <a:latin typeface="Corbel" panose="020B0503020204020204" pitchFamily="34" charset="0"/>
                            </a:rPr>
                            <a:t>No Rain</a:t>
                          </a:r>
                        </a:p>
                      </a:txBody>
                      <a:tcPr marL="9525" marR="9525" marT="9525" marB="0" anchor="ctr"/>
                    </a:tc>
                    <a:tc>
                      <a:txBody>
                        <a:bodyPr/>
                        <a:lstStyle/>
                        <a:p>
                          <a:pPr algn="ctr" rtl="0" fontAlgn="ctr"/>
                          <a:r>
                            <a:rPr lang="en-US" sz="1400" b="0" i="0" u="none" strike="noStrike">
                              <a:solidFill>
                                <a:srgbClr val="000000"/>
                              </a:solidFill>
                              <a:effectLst/>
                              <a:latin typeface="Corbel" panose="020B0503020204020204" pitchFamily="34" charset="0"/>
                            </a:rPr>
                            <a:t>Before</a:t>
                          </a:r>
                        </a:p>
                      </a:txBody>
                      <a:tcPr marL="9525" marR="9525" marT="9525" marB="0" anchor="ctr"/>
                    </a:tc>
                    <a:tc>
                      <a:txBody>
                        <a:bodyPr/>
                        <a:lstStyle/>
                        <a:p>
                          <a:pPr algn="ctr" rtl="0" fontAlgn="ctr"/>
                          <a:r>
                            <a:rPr lang="en-US" sz="1400" b="0" i="0" u="none" strike="noStrike">
                              <a:solidFill>
                                <a:srgbClr val="000000"/>
                              </a:solidFill>
                              <a:effectLst/>
                              <a:latin typeface="Corbel" panose="020B0503020204020204" pitchFamily="34" charset="0"/>
                            </a:rPr>
                            <a:t>Lunchbox</a:t>
                          </a:r>
                        </a:p>
                      </a:txBody>
                      <a:tcPr marL="9525" marR="9525" marT="9525" marB="0" anchor="ctr"/>
                    </a:tc>
                    <a:tc>
                      <a:txBody>
                        <a:bodyPr/>
                        <a:lstStyle/>
                        <a:p>
                          <a:pPr algn="ctr" rtl="0" fontAlgn="ctr"/>
                          <a:r>
                            <a:rPr lang="en-US" sz="1400" b="0" i="0" u="none" strike="noStrike">
                              <a:solidFill>
                                <a:srgbClr val="000000"/>
                              </a:solidFill>
                              <a:effectLst/>
                              <a:latin typeface="Corbel" panose="020B0503020204020204" pitchFamily="34" charset="0"/>
                            </a:rPr>
                            <a:t>Tired</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Drive</a:t>
                          </a:r>
                        </a:p>
                      </a:txBody>
                      <a:tcPr marL="9525" marR="9525" marT="9525" marB="0" anchor="ctr"/>
                    </a:tc>
                    <a:extLst>
                      <a:ext uri="{0D108BD9-81ED-4DB2-BD59-A6C34878D82A}">
                        <a16:rowId xmlns:a16="http://schemas.microsoft.com/office/drawing/2014/main" val="4189547398"/>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No Rain</a:t>
                          </a:r>
                        </a:p>
                      </a:txBody>
                      <a:tcPr marL="9525" marR="9525" marT="9525" marB="0" anchor="ctr"/>
                    </a:tc>
                    <a:tc>
                      <a:txBody>
                        <a:bodyPr/>
                        <a:lstStyle/>
                        <a:p>
                          <a:pPr algn="ctr" rtl="0" fontAlgn="ctr"/>
                          <a:r>
                            <a:rPr lang="en-US" sz="1400" b="0" i="0" u="none" strike="noStrike">
                              <a:solidFill>
                                <a:srgbClr val="000000"/>
                              </a:solidFill>
                              <a:effectLst/>
                              <a:latin typeface="Corbel" panose="020B0503020204020204" pitchFamily="34" charset="0"/>
                            </a:rPr>
                            <a:t>During</a:t>
                          </a:r>
                        </a:p>
                      </a:txBody>
                      <a:tcPr marL="9525" marR="9525" marT="9525" marB="0" anchor="ctr"/>
                    </a:tc>
                    <a:tc>
                      <a:txBody>
                        <a:bodyPr/>
                        <a:lstStyle/>
                        <a:p>
                          <a:pPr algn="ctr" rtl="0" fontAlgn="ctr"/>
                          <a:r>
                            <a:rPr lang="en-US" sz="1400" b="0" i="0" u="none" strike="noStrike">
                              <a:solidFill>
                                <a:srgbClr val="000000"/>
                              </a:solidFill>
                              <a:effectLst/>
                              <a:latin typeface="Corbel" panose="020B0503020204020204" pitchFamily="34" charset="0"/>
                            </a:rPr>
                            <a:t>Backpack</a:t>
                          </a:r>
                        </a:p>
                      </a:txBody>
                      <a:tcPr marL="9525" marR="9525" marT="9525" marB="0" anchor="ctr"/>
                    </a:tc>
                    <a:tc>
                      <a:txBody>
                        <a:bodyPr/>
                        <a:lstStyle/>
                        <a:p>
                          <a:pPr algn="ctr" rtl="0" fontAlgn="ctr"/>
                          <a:r>
                            <a:rPr lang="en-US" sz="1400" b="0" i="0" u="none" strike="noStrike">
                              <a:solidFill>
                                <a:srgbClr val="000000"/>
                              </a:solidFill>
                              <a:effectLst/>
                              <a:latin typeface="Corbel" panose="020B0503020204020204" pitchFamily="34" charset="0"/>
                            </a:rPr>
                            <a:t>Not Tired</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Bus</a:t>
                          </a:r>
                        </a:p>
                      </a:txBody>
                      <a:tcPr marL="9525" marR="9525" marT="9525" marB="0" anchor="ctr"/>
                    </a:tc>
                    <a:extLst>
                      <a:ext uri="{0D108BD9-81ED-4DB2-BD59-A6C34878D82A}">
                        <a16:rowId xmlns:a16="http://schemas.microsoft.com/office/drawing/2014/main" val="3953338466"/>
                      </a:ext>
                    </a:extLst>
                  </a:tr>
                  <a:tr h="313568">
                    <a:tc>
                      <a:txBody>
                        <a:bodyPr/>
                        <a:lstStyle/>
                        <a:p>
                          <a:pPr algn="ctr" rtl="0" fontAlgn="ctr"/>
                          <a:r>
                            <a:rPr lang="en-US" sz="1400" b="0" i="0" u="none" strike="noStrike">
                              <a:solidFill>
                                <a:srgbClr val="000000"/>
                              </a:solidFill>
                              <a:effectLst/>
                              <a:latin typeface="Corbel" panose="020B0503020204020204" pitchFamily="34" charset="0"/>
                            </a:rPr>
                            <a:t>No Rain</a:t>
                          </a:r>
                        </a:p>
                      </a:txBody>
                      <a:tcPr marL="9525" marR="9525" marT="9525" marB="0" anchor="ctr"/>
                    </a:tc>
                    <a:tc>
                      <a:txBody>
                        <a:bodyPr/>
                        <a:lstStyle/>
                        <a:p>
                          <a:pPr algn="ctr" rtl="0" fontAlgn="ctr"/>
                          <a:r>
                            <a:rPr lang="en-US" sz="1400" b="0" i="0" u="none" strike="noStrike">
                              <a:solidFill>
                                <a:srgbClr val="000000"/>
                              </a:solidFill>
                              <a:effectLst/>
                              <a:latin typeface="Corbel" panose="020B0503020204020204" pitchFamily="34" charset="0"/>
                            </a:rPr>
                            <a:t>During</a:t>
                          </a:r>
                        </a:p>
                      </a:txBody>
                      <a:tcPr marL="9525" marR="9525" marT="9525" marB="0" anchor="ctr"/>
                    </a:tc>
                    <a:tc>
                      <a:txBody>
                        <a:bodyPr/>
                        <a:lstStyle/>
                        <a:p>
                          <a:pPr algn="ctr" rtl="0" fontAlgn="ctr"/>
                          <a:r>
                            <a:rPr lang="en-US" sz="1400" b="0" i="0" u="none" strike="noStrike">
                              <a:solidFill>
                                <a:srgbClr val="000000"/>
                              </a:solidFill>
                              <a:effectLst/>
                              <a:latin typeface="Corbel" panose="020B0503020204020204" pitchFamily="34" charset="0"/>
                            </a:rPr>
                            <a:t>Both</a:t>
                          </a:r>
                        </a:p>
                      </a:txBody>
                      <a:tcPr marL="9525" marR="9525" marT="9525" marB="0" anchor="ctr"/>
                    </a:tc>
                    <a:tc>
                      <a:txBody>
                        <a:bodyPr/>
                        <a:lstStyle/>
                        <a:p>
                          <a:pPr algn="ctr" rtl="0" fontAlgn="ctr"/>
                          <a:r>
                            <a:rPr lang="en-US" sz="1400" b="0" i="0" u="none" strike="noStrike">
                              <a:solidFill>
                                <a:srgbClr val="000000"/>
                              </a:solidFill>
                              <a:effectLst/>
                              <a:latin typeface="Corbel" panose="020B0503020204020204" pitchFamily="34" charset="0"/>
                            </a:rPr>
                            <a:t>Tired</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Drive</a:t>
                          </a:r>
                        </a:p>
                      </a:txBody>
                      <a:tcPr marL="9525" marR="9525" marT="9525" marB="0" anchor="ctr"/>
                    </a:tc>
                    <a:extLst>
                      <a:ext uri="{0D108BD9-81ED-4DB2-BD59-A6C34878D82A}">
                        <a16:rowId xmlns:a16="http://schemas.microsoft.com/office/drawing/2014/main" val="469132705"/>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No Rain</a:t>
                          </a:r>
                        </a:p>
                      </a:txBody>
                      <a:tcPr marL="9525" marR="9525" marT="9525" marB="0" anchor="ctr"/>
                    </a:tc>
                    <a:tc>
                      <a:txBody>
                        <a:bodyPr/>
                        <a:lstStyle/>
                        <a:p>
                          <a:pPr algn="ctr" rtl="0" fontAlgn="ctr"/>
                          <a:r>
                            <a:rPr lang="en-US" sz="1400" b="0" i="0" u="none" strike="noStrike">
                              <a:solidFill>
                                <a:srgbClr val="000000"/>
                              </a:solidFill>
                              <a:effectLst/>
                              <a:latin typeface="Corbel" panose="020B0503020204020204" pitchFamily="34" charset="0"/>
                            </a:rPr>
                            <a:t>After</a:t>
                          </a:r>
                        </a:p>
                      </a:txBody>
                      <a:tcPr marL="9525" marR="9525" marT="9525" marB="0" anchor="ctr"/>
                    </a:tc>
                    <a:tc>
                      <a:txBody>
                        <a:bodyPr/>
                        <a:lstStyle/>
                        <a:p>
                          <a:pPr algn="ctr" rtl="0" fontAlgn="ctr"/>
                          <a:r>
                            <a:rPr lang="en-US" sz="1400" b="0" i="0" u="none" strike="noStrike">
                              <a:solidFill>
                                <a:srgbClr val="000000"/>
                              </a:solidFill>
                              <a:effectLst/>
                              <a:latin typeface="Corbel" panose="020B0503020204020204" pitchFamily="34" charset="0"/>
                            </a:rPr>
                            <a:t>Backpack</a:t>
                          </a:r>
                        </a:p>
                      </a:txBody>
                      <a:tcPr marL="9525" marR="9525" marT="9525" marB="0" anchor="ctr"/>
                    </a:tc>
                    <a:tc>
                      <a:txBody>
                        <a:bodyPr/>
                        <a:lstStyle/>
                        <a:p>
                          <a:pPr algn="ctr" rtl="0" fontAlgn="ctr"/>
                          <a:r>
                            <a:rPr lang="en-US" sz="1400" b="0" i="0" u="none" strike="noStrike">
                              <a:solidFill>
                                <a:srgbClr val="000000"/>
                              </a:solidFill>
                              <a:effectLst/>
                              <a:latin typeface="Corbel" panose="020B0503020204020204" pitchFamily="34" charset="0"/>
                            </a:rPr>
                            <a:t>Not Tired</a:t>
                          </a:r>
                        </a:p>
                      </a:txBody>
                      <a:tcPr marL="9525" marR="9525" marT="9525" marB="0" anchor="ctr"/>
                    </a:tc>
                    <a:tc>
                      <a:txBody>
                        <a:bodyPr/>
                        <a:lstStyle/>
                        <a:p>
                          <a:pPr algn="ctr" rtl="0" fontAlgn="ctr"/>
                          <a:r>
                            <a:rPr lang="en-US" sz="1400" b="0" i="0" u="none" strike="noStrike">
                              <a:solidFill>
                                <a:srgbClr val="000000"/>
                              </a:solidFill>
                              <a:effectLst/>
                              <a:latin typeface="Corbel" panose="020B0503020204020204" pitchFamily="34" charset="0"/>
                            </a:rPr>
                            <a:t>Bike</a:t>
                          </a:r>
                        </a:p>
                      </a:txBody>
                      <a:tcPr marL="9525" marR="9525" marT="9525" marB="0" anchor="ctr"/>
                    </a:tc>
                    <a:extLst>
                      <a:ext uri="{0D108BD9-81ED-4DB2-BD59-A6C34878D82A}">
                        <a16:rowId xmlns:a16="http://schemas.microsoft.com/office/drawing/2014/main" val="246117904"/>
                      </a:ext>
                    </a:extLst>
                  </a:tr>
                  <a:tr h="313568">
                    <a:tc>
                      <a:txBody>
                        <a:bodyPr/>
                        <a:lstStyle/>
                        <a:p>
                          <a:pPr algn="ctr" rtl="0" fontAlgn="ctr"/>
                          <a:r>
                            <a:rPr lang="en-US" sz="1400" b="0" i="0" u="none" strike="noStrike">
                              <a:solidFill>
                                <a:srgbClr val="000000"/>
                              </a:solidFill>
                              <a:effectLst/>
                              <a:latin typeface="Corbel" panose="020B0503020204020204" pitchFamily="34" charset="0"/>
                            </a:rPr>
                            <a:t>No Rain</a:t>
                          </a:r>
                        </a:p>
                      </a:txBody>
                      <a:tcPr marL="9525" marR="9525" marT="9525" marB="0" anchor="ctr"/>
                    </a:tc>
                    <a:tc>
                      <a:txBody>
                        <a:bodyPr/>
                        <a:lstStyle/>
                        <a:p>
                          <a:pPr algn="ctr" rtl="0" fontAlgn="ctr"/>
                          <a:r>
                            <a:rPr lang="en-US" sz="1400" b="0" i="0" u="none" strike="noStrike">
                              <a:solidFill>
                                <a:srgbClr val="000000"/>
                              </a:solidFill>
                              <a:effectLst/>
                              <a:latin typeface="Corbel" panose="020B0503020204020204" pitchFamily="34" charset="0"/>
                            </a:rPr>
                            <a:t>After</a:t>
                          </a:r>
                        </a:p>
                      </a:txBody>
                      <a:tcPr marL="9525" marR="9525" marT="9525" marB="0" anchor="ctr"/>
                    </a:tc>
                    <a:tc>
                      <a:txBody>
                        <a:bodyPr/>
                        <a:lstStyle/>
                        <a:p>
                          <a:pPr algn="ctr" rtl="0" fontAlgn="ctr"/>
                          <a:r>
                            <a:rPr lang="en-US" sz="1400" b="0" i="0" u="none" strike="noStrike">
                              <a:solidFill>
                                <a:srgbClr val="000000"/>
                              </a:solidFill>
                              <a:effectLst/>
                              <a:latin typeface="Corbel" panose="020B0503020204020204" pitchFamily="34" charset="0"/>
                            </a:rPr>
                            <a:t>Backpack</a:t>
                          </a:r>
                        </a:p>
                      </a:txBody>
                      <a:tcPr marL="9525" marR="9525" marT="9525" marB="0" anchor="ctr"/>
                    </a:tc>
                    <a:tc>
                      <a:txBody>
                        <a:bodyPr/>
                        <a:lstStyle/>
                        <a:p>
                          <a:pPr algn="ctr" rtl="0" fontAlgn="ctr"/>
                          <a:r>
                            <a:rPr lang="en-US" sz="1400" b="0" i="0" u="none" strike="noStrike">
                              <a:solidFill>
                                <a:srgbClr val="000000"/>
                              </a:solidFill>
                              <a:effectLst/>
                              <a:latin typeface="Corbel" panose="020B0503020204020204" pitchFamily="34" charset="0"/>
                            </a:rPr>
                            <a:t>Tired</a:t>
                          </a:r>
                        </a:p>
                      </a:txBody>
                      <a:tcPr marL="9525" marR="9525" marT="9525" marB="0" anchor="ctr"/>
                    </a:tc>
                    <a:tc>
                      <a:txBody>
                        <a:bodyPr/>
                        <a:lstStyle/>
                        <a:p>
                          <a:pPr algn="ctr" rtl="0" fontAlgn="ctr"/>
                          <a:r>
                            <a:rPr lang="en-US" sz="1400" b="0" i="0" u="none" strike="noStrike">
                              <a:solidFill>
                                <a:srgbClr val="000000"/>
                              </a:solidFill>
                              <a:effectLst/>
                              <a:latin typeface="Corbel" panose="020B0503020204020204" pitchFamily="34" charset="0"/>
                            </a:rPr>
                            <a:t>Bike</a:t>
                          </a:r>
                        </a:p>
                      </a:txBody>
                      <a:tcPr marL="9525" marR="9525" marT="9525" marB="0" anchor="ctr"/>
                    </a:tc>
                    <a:extLst>
                      <a:ext uri="{0D108BD9-81ED-4DB2-BD59-A6C34878D82A}">
                        <a16:rowId xmlns:a16="http://schemas.microsoft.com/office/drawing/2014/main" val="801236713"/>
                      </a:ext>
                    </a:extLst>
                  </a:tr>
                  <a:tr h="313568">
                    <a:tc>
                      <a:txBody>
                        <a:bodyPr/>
                        <a:lstStyle/>
                        <a:p>
                          <a:pPr algn="ctr" rtl="0" fontAlgn="ctr"/>
                          <a:r>
                            <a:rPr lang="en-US" sz="1400" b="0" i="0" u="none" strike="noStrike">
                              <a:solidFill>
                                <a:srgbClr val="000000"/>
                              </a:solidFill>
                              <a:effectLst/>
                              <a:latin typeface="Corbel" panose="020B0503020204020204" pitchFamily="34" charset="0"/>
                            </a:rPr>
                            <a:t>No Rain</a:t>
                          </a:r>
                        </a:p>
                      </a:txBody>
                      <a:tcPr marL="9525" marR="9525" marT="9525" marB="0" anchor="ctr"/>
                    </a:tc>
                    <a:tc>
                      <a:txBody>
                        <a:bodyPr/>
                        <a:lstStyle/>
                        <a:p>
                          <a:pPr algn="ctr" rtl="0" fontAlgn="ctr"/>
                          <a:r>
                            <a:rPr lang="en-US" sz="1400" b="0" i="0" u="none" strike="noStrike">
                              <a:solidFill>
                                <a:srgbClr val="000000"/>
                              </a:solidFill>
                              <a:effectLst/>
                              <a:latin typeface="Corbel" panose="020B0503020204020204" pitchFamily="34" charset="0"/>
                            </a:rPr>
                            <a:t>After</a:t>
                          </a:r>
                        </a:p>
                      </a:txBody>
                      <a:tcPr marL="9525" marR="9525" marT="9525" marB="0" anchor="ctr"/>
                    </a:tc>
                    <a:tc>
                      <a:txBody>
                        <a:bodyPr/>
                        <a:lstStyle/>
                        <a:p>
                          <a:pPr algn="ctr" rtl="0" fontAlgn="ctr"/>
                          <a:r>
                            <a:rPr lang="en-US" sz="1400" b="0" i="0" u="none" strike="noStrike">
                              <a:solidFill>
                                <a:srgbClr val="000000"/>
                              </a:solidFill>
                              <a:effectLst/>
                              <a:latin typeface="Corbel" panose="020B0503020204020204" pitchFamily="34" charset="0"/>
                            </a:rPr>
                            <a:t>Both</a:t>
                          </a:r>
                        </a:p>
                      </a:txBody>
                      <a:tcPr marL="9525" marR="9525" marT="9525" marB="0" anchor="ctr"/>
                    </a:tc>
                    <a:tc>
                      <a:txBody>
                        <a:bodyPr/>
                        <a:lstStyle/>
                        <a:p>
                          <a:pPr algn="ctr" rtl="0" fontAlgn="ctr"/>
                          <a:r>
                            <a:rPr lang="en-US" sz="1400" b="0" i="0" u="none" strike="noStrike">
                              <a:solidFill>
                                <a:srgbClr val="000000"/>
                              </a:solidFill>
                              <a:effectLst/>
                              <a:latin typeface="Corbel" panose="020B0503020204020204" pitchFamily="34" charset="0"/>
                            </a:rPr>
                            <a:t>Not Tired</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Bus</a:t>
                          </a:r>
                        </a:p>
                      </a:txBody>
                      <a:tcPr marL="9525" marR="9525" marT="9525" marB="0" anchor="ctr"/>
                    </a:tc>
                    <a:extLst>
                      <a:ext uri="{0D108BD9-81ED-4DB2-BD59-A6C34878D82A}">
                        <a16:rowId xmlns:a16="http://schemas.microsoft.com/office/drawing/2014/main" val="627977279"/>
                      </a:ext>
                    </a:extLst>
                  </a:tr>
                  <a:tr h="313568">
                    <a:tc>
                      <a:txBody>
                        <a:bodyPr/>
                        <a:lstStyle/>
                        <a:p>
                          <a:pPr algn="ctr" rtl="0" fontAlgn="ctr"/>
                          <a:r>
                            <a:rPr lang="en-US" sz="1400" b="0" i="0" u="none" strike="noStrike">
                              <a:solidFill>
                                <a:srgbClr val="000000"/>
                              </a:solidFill>
                              <a:effectLst/>
                              <a:latin typeface="Corbel" panose="020B0503020204020204" pitchFamily="34" charset="0"/>
                            </a:rPr>
                            <a:t>No Rain</a:t>
                          </a:r>
                        </a:p>
                      </a:txBody>
                      <a:tcPr marL="9525" marR="9525" marT="9525" marB="0" anchor="ctr"/>
                    </a:tc>
                    <a:tc>
                      <a:txBody>
                        <a:bodyPr/>
                        <a:lstStyle/>
                        <a:p>
                          <a:pPr algn="ctr" rtl="0" fontAlgn="ctr"/>
                          <a:r>
                            <a:rPr lang="en-US" sz="1400" b="0" i="0" u="none" strike="noStrike">
                              <a:solidFill>
                                <a:srgbClr val="000000"/>
                              </a:solidFill>
                              <a:effectLst/>
                              <a:latin typeface="Corbel" panose="020B0503020204020204" pitchFamily="34" charset="0"/>
                            </a:rPr>
                            <a:t>After</a:t>
                          </a:r>
                        </a:p>
                      </a:txBody>
                      <a:tcPr marL="9525" marR="9525" marT="9525" marB="0" anchor="ctr"/>
                    </a:tc>
                    <a:tc>
                      <a:txBody>
                        <a:bodyPr/>
                        <a:lstStyle/>
                        <a:p>
                          <a:pPr algn="ctr" rtl="0" fontAlgn="ctr"/>
                          <a:r>
                            <a:rPr lang="en-US" sz="1400" b="0" i="0" u="none" strike="noStrike">
                              <a:solidFill>
                                <a:srgbClr val="000000"/>
                              </a:solidFill>
                              <a:effectLst/>
                              <a:latin typeface="Corbel" panose="020B0503020204020204" pitchFamily="34" charset="0"/>
                            </a:rPr>
                            <a:t>Both</a:t>
                          </a:r>
                        </a:p>
                      </a:txBody>
                      <a:tcPr marL="9525" marR="9525" marT="9525" marB="0" anchor="ctr"/>
                    </a:tc>
                    <a:tc>
                      <a:txBody>
                        <a:bodyPr/>
                        <a:lstStyle/>
                        <a:p>
                          <a:pPr algn="ctr" rtl="0" fontAlgn="ctr"/>
                          <a:r>
                            <a:rPr lang="en-US" sz="1400" b="0" i="0" u="none" strike="noStrike">
                              <a:solidFill>
                                <a:srgbClr val="000000"/>
                              </a:solidFill>
                              <a:effectLst/>
                              <a:latin typeface="Corbel" panose="020B0503020204020204" pitchFamily="34" charset="0"/>
                            </a:rPr>
                            <a:t>Tired</a:t>
                          </a:r>
                        </a:p>
                      </a:txBody>
                      <a:tcPr marL="9525" marR="9525" marT="9525" marB="0" anchor="ctr"/>
                    </a:tc>
                    <a:tc>
                      <a:txBody>
                        <a:bodyPr/>
                        <a:lstStyle/>
                        <a:p>
                          <a:pPr algn="ctr" rtl="0" fontAlgn="ctr"/>
                          <a:r>
                            <a:rPr lang="en-US" sz="1400" b="0" i="0" u="none" strike="noStrike">
                              <a:solidFill>
                                <a:srgbClr val="000000"/>
                              </a:solidFill>
                              <a:effectLst/>
                              <a:latin typeface="Corbel" panose="020B0503020204020204" pitchFamily="34" charset="0"/>
                            </a:rPr>
                            <a:t>Drive</a:t>
                          </a:r>
                        </a:p>
                      </a:txBody>
                      <a:tcPr marL="9525" marR="9525" marT="9525" marB="0" anchor="ctr"/>
                    </a:tc>
                    <a:extLst>
                      <a:ext uri="{0D108BD9-81ED-4DB2-BD59-A6C34878D82A}">
                        <a16:rowId xmlns:a16="http://schemas.microsoft.com/office/drawing/2014/main" val="431862686"/>
                      </a:ext>
                    </a:extLst>
                  </a:tr>
                  <a:tr h="313568">
                    <a:tc>
                      <a:txBody>
                        <a:bodyPr/>
                        <a:lstStyle/>
                        <a:p>
                          <a:pPr algn="ctr" rtl="0" fontAlgn="ctr"/>
                          <a:r>
                            <a:rPr lang="en-US" sz="1400" b="0" i="0" u="none" strike="noStrike">
                              <a:solidFill>
                                <a:srgbClr val="000000"/>
                              </a:solidFill>
                              <a:effectLst/>
                              <a:latin typeface="Corbel" panose="020B0503020204020204" pitchFamily="34" charset="0"/>
                            </a:rPr>
                            <a:t>No Rain</a:t>
                          </a:r>
                        </a:p>
                      </a:txBody>
                      <a:tcPr marL="9525" marR="9525" marT="9525" marB="0" anchor="ctr"/>
                    </a:tc>
                    <a:tc>
                      <a:txBody>
                        <a:bodyPr/>
                        <a:lstStyle/>
                        <a:p>
                          <a:pPr algn="ctr" rtl="0" fontAlgn="ctr"/>
                          <a:r>
                            <a:rPr lang="en-US" sz="1400" b="0" i="0" u="none" strike="noStrike">
                              <a:solidFill>
                                <a:srgbClr val="000000"/>
                              </a:solidFill>
                              <a:effectLst/>
                              <a:latin typeface="Corbel" panose="020B0503020204020204" pitchFamily="34" charset="0"/>
                            </a:rPr>
                            <a:t>After</a:t>
                          </a:r>
                        </a:p>
                      </a:txBody>
                      <a:tcPr marL="9525" marR="9525" marT="9525" marB="0" anchor="ctr"/>
                    </a:tc>
                    <a:tc>
                      <a:txBody>
                        <a:bodyPr/>
                        <a:lstStyle/>
                        <a:p>
                          <a:pPr algn="ctr" rtl="0" fontAlgn="ctr"/>
                          <a:r>
                            <a:rPr lang="en-US" sz="1400" b="0" i="0" u="none" strike="noStrike">
                              <a:solidFill>
                                <a:srgbClr val="000000"/>
                              </a:solidFill>
                              <a:effectLst/>
                              <a:latin typeface="Corbel" panose="020B0503020204020204" pitchFamily="34" charset="0"/>
                            </a:rPr>
                            <a:t>Lunchbox</a:t>
                          </a:r>
                        </a:p>
                      </a:txBody>
                      <a:tcPr marL="9525" marR="9525" marT="9525" marB="0" anchor="ctr"/>
                    </a:tc>
                    <a:tc>
                      <a:txBody>
                        <a:bodyPr/>
                        <a:lstStyle/>
                        <a:p>
                          <a:pPr algn="ctr" rtl="0" fontAlgn="ctr"/>
                          <a:r>
                            <a:rPr lang="en-US" sz="1400" b="0" i="0" u="none" strike="noStrike">
                              <a:solidFill>
                                <a:srgbClr val="000000"/>
                              </a:solidFill>
                              <a:effectLst/>
                              <a:latin typeface="Corbel" panose="020B0503020204020204" pitchFamily="34" charset="0"/>
                            </a:rPr>
                            <a:t>Not Tired</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Bus</a:t>
                          </a:r>
                        </a:p>
                      </a:txBody>
                      <a:tcPr marL="9525" marR="9525" marT="9525" marB="0" anchor="ctr"/>
                    </a:tc>
                    <a:extLst>
                      <a:ext uri="{0D108BD9-81ED-4DB2-BD59-A6C34878D82A}">
                        <a16:rowId xmlns:a16="http://schemas.microsoft.com/office/drawing/2014/main" val="3437293614"/>
                      </a:ext>
                    </a:extLst>
                  </a:tr>
                </a:tbl>
              </a:graphicData>
            </a:graphic>
          </p:graphicFrame>
        </mc:Fallback>
      </mc:AlternateContent>
    </p:spTree>
    <p:extLst>
      <p:ext uri="{BB962C8B-B14F-4D97-AF65-F5344CB8AC3E}">
        <p14:creationId xmlns:p14="http://schemas.microsoft.com/office/powerpoint/2010/main" val="10089672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3F6F05-B087-E464-9FF1-C79F52B110A9}"/>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9" name="Table 8">
                <a:extLst>
                  <a:ext uri="{FF2B5EF4-FFF2-40B4-BE49-F238E27FC236}">
                    <a16:creationId xmlns:a16="http://schemas.microsoft.com/office/drawing/2014/main" id="{5EAB61EF-81DA-6546-58BE-A7EC639CAC92}"/>
                  </a:ext>
                </a:extLst>
              </p:cNvPr>
              <p:cNvGraphicFramePr>
                <a:graphicFrameLocks noGrp="1"/>
              </p:cNvGraphicFramePr>
              <p:nvPr/>
            </p:nvGraphicFramePr>
            <p:xfrm>
              <a:off x="5300132" y="1527775"/>
              <a:ext cx="4913313" cy="2768600"/>
            </p:xfrm>
            <a:graphic>
              <a:graphicData uri="http://schemas.openxmlformats.org/drawingml/2006/table">
                <a:tbl>
                  <a:tblPr firstRow="1" bandRow="1">
                    <a:tableStyleId>{5C22544A-7EE6-4342-B048-85BDC9FD1C3A}</a:tableStyleId>
                  </a:tblPr>
                  <a:tblGrid>
                    <a:gridCol w="913130">
                      <a:extLst>
                        <a:ext uri="{9D8B030D-6E8A-4147-A177-3AD203B41FA5}">
                          <a16:colId xmlns:a16="http://schemas.microsoft.com/office/drawing/2014/main" val="1903493134"/>
                        </a:ext>
                      </a:extLst>
                    </a:gridCol>
                    <a:gridCol w="1584960">
                      <a:extLst>
                        <a:ext uri="{9D8B030D-6E8A-4147-A177-3AD203B41FA5}">
                          <a16:colId xmlns:a16="http://schemas.microsoft.com/office/drawing/2014/main" val="3781185724"/>
                        </a:ext>
                      </a:extLst>
                    </a:gridCol>
                    <a:gridCol w="1357630">
                      <a:extLst>
                        <a:ext uri="{9D8B030D-6E8A-4147-A177-3AD203B41FA5}">
                          <a16:colId xmlns:a16="http://schemas.microsoft.com/office/drawing/2014/main" val="396712265"/>
                        </a:ext>
                      </a:extLst>
                    </a:gridCol>
                    <a:gridCol w="1057593">
                      <a:extLst>
                        <a:ext uri="{9D8B030D-6E8A-4147-A177-3AD203B41FA5}">
                          <a16:colId xmlns:a16="http://schemas.microsoft.com/office/drawing/2014/main" val="2690749147"/>
                        </a:ext>
                      </a:extLst>
                    </a:gridCol>
                  </a:tblGrid>
                  <a:tr h="370840">
                    <a:tc>
                      <a:txBody>
                        <a:bodyPr/>
                        <a:lstStyle/>
                        <a:p>
                          <a:pPr algn="l"/>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oMath>
                            </m:oMathPara>
                          </a14:m>
                          <a:br>
                            <a:rPr lang="en-US" b="0" dirty="0"/>
                          </a:br>
                          <a:r>
                            <a:rPr lang="en-US" b="0" dirty="0"/>
                            <a:t>Family</a:t>
                          </a:r>
                          <a:br>
                            <a:rPr lang="en-US" b="0" dirty="0"/>
                          </a:br>
                          <a:r>
                            <a:rPr lang="en-US" b="0" dirty="0"/>
                            <a:t>History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oMath>
                            </m:oMathPara>
                          </a14:m>
                          <a:br>
                            <a:rPr lang="en-US" b="0" dirty="0"/>
                          </a:br>
                          <a:r>
                            <a:rPr lang="en-US" b="0" dirty="0"/>
                            <a:t>Resting Blood </a:t>
                          </a:r>
                          <a:br>
                            <a:rPr lang="en-US" b="0" dirty="0"/>
                          </a:br>
                          <a:r>
                            <a:rPr lang="en-US" b="0" dirty="0"/>
                            <a:t>Pressure</a:t>
                          </a:r>
                        </a:p>
                      </a:txBody>
                      <a:tcPr/>
                    </a:tc>
                    <a:tc>
                      <a:txBody>
                        <a:bodyPr/>
                        <a:lstStyle/>
                        <a:p>
                          <a:pPr algn="l"/>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3</m:t>
                                    </m:r>
                                  </m:sub>
                                </m:sSub>
                              </m:oMath>
                            </m:oMathPara>
                          </a14:m>
                          <a:br>
                            <a:rPr lang="en-US" b="0" dirty="0"/>
                          </a:br>
                          <a:r>
                            <a:rPr lang="en-US" b="0" dirty="0"/>
                            <a:t>Cholesterol </a:t>
                          </a:r>
                        </a:p>
                      </a:txBody>
                      <a:tcPr/>
                    </a:tc>
                    <a:tc>
                      <a:txBody>
                        <a:bodyPr/>
                        <a:lstStyle/>
                        <a:p>
                          <a:pPr algn="l"/>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oMath>
                            </m:oMathPara>
                          </a14:m>
                          <a:br>
                            <a:rPr lang="en-US" b="0" dirty="0"/>
                          </a:br>
                          <a:r>
                            <a:rPr lang="en-US" b="0" dirty="0"/>
                            <a:t>Heart </a:t>
                          </a:r>
                          <a:br>
                            <a:rPr lang="en-US" b="0" dirty="0"/>
                          </a:br>
                          <a:r>
                            <a:rPr lang="en-US" b="0" dirty="0"/>
                            <a:t>Disease?</a:t>
                          </a:r>
                        </a:p>
                      </a:txBody>
                      <a:tcPr/>
                    </a:tc>
                    <a:extLst>
                      <a:ext uri="{0D108BD9-81ED-4DB2-BD59-A6C34878D82A}">
                        <a16:rowId xmlns:a16="http://schemas.microsoft.com/office/drawing/2014/main" val="1972879359"/>
                      </a:ext>
                    </a:extLst>
                  </a:tr>
                  <a:tr h="370840">
                    <a:tc>
                      <a:txBody>
                        <a:bodyPr/>
                        <a:lstStyle/>
                        <a:p>
                          <a:r>
                            <a:rPr lang="en-US" b="0" dirty="0"/>
                            <a:t>Yes</a:t>
                          </a:r>
                        </a:p>
                      </a:txBody>
                      <a:tcPr/>
                    </a:tc>
                    <a:tc>
                      <a:txBody>
                        <a:bodyPr/>
                        <a:lstStyle/>
                        <a:p>
                          <a:r>
                            <a:rPr lang="en-US" b="0" dirty="0"/>
                            <a:t>Low</a:t>
                          </a:r>
                        </a:p>
                      </a:txBody>
                      <a:tcPr/>
                    </a:tc>
                    <a:tc>
                      <a:txBody>
                        <a:bodyPr/>
                        <a:lstStyle/>
                        <a:p>
                          <a:r>
                            <a:rPr lang="en-US" b="0" dirty="0"/>
                            <a:t>Normal</a:t>
                          </a:r>
                        </a:p>
                      </a:txBody>
                      <a:tcPr/>
                    </a:tc>
                    <a:tc>
                      <a:txBody>
                        <a:bodyPr/>
                        <a:lstStyle/>
                        <a:p>
                          <a:r>
                            <a:rPr lang="en-US" b="0"/>
                            <a:t>No</a:t>
                          </a:r>
                          <a:endParaRPr lang="en-US" b="0" dirty="0"/>
                        </a:p>
                      </a:txBody>
                      <a:tcPr/>
                    </a:tc>
                    <a:extLst>
                      <a:ext uri="{0D108BD9-81ED-4DB2-BD59-A6C34878D82A}">
                        <a16:rowId xmlns:a16="http://schemas.microsoft.com/office/drawing/2014/main" val="2650378158"/>
                      </a:ext>
                    </a:extLst>
                  </a:tr>
                  <a:tr h="370840">
                    <a:tc>
                      <a:txBody>
                        <a:bodyPr/>
                        <a:lstStyle/>
                        <a:p>
                          <a:r>
                            <a:rPr lang="en-US" b="0"/>
                            <a:t>No</a:t>
                          </a:r>
                          <a:endParaRPr lang="en-US" b="0" dirty="0"/>
                        </a:p>
                      </a:txBody>
                      <a:tcPr/>
                    </a:tc>
                    <a:tc>
                      <a:txBody>
                        <a:bodyPr/>
                        <a:lstStyle/>
                        <a:p>
                          <a:r>
                            <a:rPr lang="en-US" b="0" dirty="0"/>
                            <a:t>Medium</a:t>
                          </a:r>
                        </a:p>
                      </a:txBody>
                      <a:tcPr/>
                    </a:tc>
                    <a:tc>
                      <a:txBody>
                        <a:bodyPr/>
                        <a:lstStyle/>
                        <a:p>
                          <a:r>
                            <a:rPr lang="en-US" b="0" dirty="0"/>
                            <a:t>Normal</a:t>
                          </a:r>
                        </a:p>
                      </a:txBody>
                      <a:tcPr/>
                    </a:tc>
                    <a:tc>
                      <a:txBody>
                        <a:bodyPr/>
                        <a:lstStyle/>
                        <a:p>
                          <a:r>
                            <a:rPr lang="en-US" b="0"/>
                            <a:t>No</a:t>
                          </a:r>
                          <a:endParaRPr lang="en-US" b="0" dirty="0"/>
                        </a:p>
                      </a:txBody>
                      <a:tcPr/>
                    </a:tc>
                    <a:extLst>
                      <a:ext uri="{0D108BD9-81ED-4DB2-BD59-A6C34878D82A}">
                        <a16:rowId xmlns:a16="http://schemas.microsoft.com/office/drawing/2014/main" val="3133957648"/>
                      </a:ext>
                    </a:extLst>
                  </a:tr>
                  <a:tr h="370840">
                    <a:tc>
                      <a:txBody>
                        <a:bodyPr/>
                        <a:lstStyle/>
                        <a:p>
                          <a:r>
                            <a:rPr lang="en-US" b="0"/>
                            <a:t>No</a:t>
                          </a:r>
                          <a:endParaRPr lang="en-US" b="0" dirty="0"/>
                        </a:p>
                      </a:txBody>
                      <a:tcPr/>
                    </a:tc>
                    <a:tc>
                      <a:txBody>
                        <a:bodyPr/>
                        <a:lstStyle/>
                        <a:p>
                          <a:r>
                            <a:rPr lang="en-US" b="0" dirty="0"/>
                            <a:t>Low</a:t>
                          </a:r>
                        </a:p>
                      </a:txBody>
                      <a:tcPr/>
                    </a:tc>
                    <a:tc>
                      <a:txBody>
                        <a:bodyPr/>
                        <a:lstStyle/>
                        <a:p>
                          <a:r>
                            <a:rPr lang="en-US" b="0" dirty="0"/>
                            <a:t>Abnormal</a:t>
                          </a:r>
                        </a:p>
                      </a:txBody>
                      <a:tcPr/>
                    </a:tc>
                    <a:tc>
                      <a:txBody>
                        <a:bodyPr/>
                        <a:lstStyle/>
                        <a:p>
                          <a:r>
                            <a:rPr lang="en-US" b="0" dirty="0"/>
                            <a:t>Yes</a:t>
                          </a:r>
                        </a:p>
                      </a:txBody>
                      <a:tcPr/>
                    </a:tc>
                    <a:extLst>
                      <a:ext uri="{0D108BD9-81ED-4DB2-BD59-A6C34878D82A}">
                        <a16:rowId xmlns:a16="http://schemas.microsoft.com/office/drawing/2014/main" val="2335149944"/>
                      </a:ext>
                    </a:extLst>
                  </a:tr>
                  <a:tr h="370840">
                    <a:tc>
                      <a:txBody>
                        <a:bodyPr/>
                        <a:lstStyle/>
                        <a:p>
                          <a:r>
                            <a:rPr lang="en-US" b="0"/>
                            <a:t>Yes</a:t>
                          </a:r>
                          <a:endParaRPr lang="en-US" b="0" dirty="0"/>
                        </a:p>
                      </a:txBody>
                      <a:tcPr/>
                    </a:tc>
                    <a:tc>
                      <a:txBody>
                        <a:bodyPr/>
                        <a:lstStyle/>
                        <a:p>
                          <a:r>
                            <a:rPr lang="en-US" b="0" dirty="0"/>
                            <a:t>Medium</a:t>
                          </a:r>
                        </a:p>
                      </a:txBody>
                      <a:tcPr/>
                    </a:tc>
                    <a:tc>
                      <a:txBody>
                        <a:bodyPr/>
                        <a:lstStyle/>
                        <a:p>
                          <a:r>
                            <a:rPr lang="en-US" b="0" dirty="0"/>
                            <a:t>Normal</a:t>
                          </a:r>
                        </a:p>
                      </a:txBody>
                      <a:tcPr/>
                    </a:tc>
                    <a:tc>
                      <a:txBody>
                        <a:bodyPr/>
                        <a:lstStyle/>
                        <a:p>
                          <a:r>
                            <a:rPr lang="en-US" b="0" dirty="0"/>
                            <a:t>Yes</a:t>
                          </a:r>
                        </a:p>
                      </a:txBody>
                      <a:tcPr/>
                    </a:tc>
                    <a:extLst>
                      <a:ext uri="{0D108BD9-81ED-4DB2-BD59-A6C34878D82A}">
                        <a16:rowId xmlns:a16="http://schemas.microsoft.com/office/drawing/2014/main" val="566679213"/>
                      </a:ext>
                    </a:extLst>
                  </a:tr>
                  <a:tr h="370840">
                    <a:tc>
                      <a:txBody>
                        <a:bodyPr/>
                        <a:lstStyle/>
                        <a:p>
                          <a:r>
                            <a:rPr lang="en-US" b="0" dirty="0"/>
                            <a:t>Yes</a:t>
                          </a:r>
                        </a:p>
                      </a:txBody>
                      <a:tcPr/>
                    </a:tc>
                    <a:tc>
                      <a:txBody>
                        <a:bodyPr/>
                        <a:lstStyle/>
                        <a:p>
                          <a:r>
                            <a:rPr lang="en-US" b="0" dirty="0"/>
                            <a:t>High</a:t>
                          </a:r>
                        </a:p>
                      </a:txBody>
                      <a:tcPr/>
                    </a:tc>
                    <a:tc>
                      <a:txBody>
                        <a:bodyPr/>
                        <a:lstStyle/>
                        <a:p>
                          <a:r>
                            <a:rPr lang="en-US" b="0" dirty="0"/>
                            <a:t>Abnormal</a:t>
                          </a:r>
                        </a:p>
                      </a:txBody>
                      <a:tcPr/>
                    </a:tc>
                    <a:tc>
                      <a:txBody>
                        <a:bodyPr/>
                        <a:lstStyle/>
                        <a:p>
                          <a:r>
                            <a:rPr lang="en-US" b="0" dirty="0"/>
                            <a:t>Yes</a:t>
                          </a:r>
                        </a:p>
                      </a:txBody>
                      <a:tcPr/>
                    </a:tc>
                    <a:extLst>
                      <a:ext uri="{0D108BD9-81ED-4DB2-BD59-A6C34878D82A}">
                        <a16:rowId xmlns:a16="http://schemas.microsoft.com/office/drawing/2014/main" val="770182371"/>
                      </a:ext>
                    </a:extLst>
                  </a:tr>
                </a:tbl>
              </a:graphicData>
            </a:graphic>
          </p:graphicFrame>
        </mc:Choice>
        <mc:Fallback xmlns="">
          <p:graphicFrame>
            <p:nvGraphicFramePr>
              <p:cNvPr id="9" name="Table 8">
                <a:extLst>
                  <a:ext uri="{FF2B5EF4-FFF2-40B4-BE49-F238E27FC236}">
                    <a16:creationId xmlns:a16="http://schemas.microsoft.com/office/drawing/2014/main" id="{5EAB61EF-81DA-6546-58BE-A7EC639CAC92}"/>
                  </a:ext>
                </a:extLst>
              </p:cNvPr>
              <p:cNvGraphicFramePr>
                <a:graphicFrameLocks noGrp="1"/>
              </p:cNvGraphicFramePr>
              <p:nvPr/>
            </p:nvGraphicFramePr>
            <p:xfrm>
              <a:off x="5300132" y="1527775"/>
              <a:ext cx="4913313" cy="2768600"/>
            </p:xfrm>
            <a:graphic>
              <a:graphicData uri="http://schemas.openxmlformats.org/drawingml/2006/table">
                <a:tbl>
                  <a:tblPr firstRow="1" bandRow="1">
                    <a:tableStyleId>{5C22544A-7EE6-4342-B048-85BDC9FD1C3A}</a:tableStyleId>
                  </a:tblPr>
                  <a:tblGrid>
                    <a:gridCol w="913130">
                      <a:extLst>
                        <a:ext uri="{9D8B030D-6E8A-4147-A177-3AD203B41FA5}">
                          <a16:colId xmlns:a16="http://schemas.microsoft.com/office/drawing/2014/main" val="1903493134"/>
                        </a:ext>
                      </a:extLst>
                    </a:gridCol>
                    <a:gridCol w="1584960">
                      <a:extLst>
                        <a:ext uri="{9D8B030D-6E8A-4147-A177-3AD203B41FA5}">
                          <a16:colId xmlns:a16="http://schemas.microsoft.com/office/drawing/2014/main" val="3781185724"/>
                        </a:ext>
                      </a:extLst>
                    </a:gridCol>
                    <a:gridCol w="1357630">
                      <a:extLst>
                        <a:ext uri="{9D8B030D-6E8A-4147-A177-3AD203B41FA5}">
                          <a16:colId xmlns:a16="http://schemas.microsoft.com/office/drawing/2014/main" val="396712265"/>
                        </a:ext>
                      </a:extLst>
                    </a:gridCol>
                    <a:gridCol w="1057593">
                      <a:extLst>
                        <a:ext uri="{9D8B030D-6E8A-4147-A177-3AD203B41FA5}">
                          <a16:colId xmlns:a16="http://schemas.microsoft.com/office/drawing/2014/main" val="2690749147"/>
                        </a:ext>
                      </a:extLst>
                    </a:gridCol>
                  </a:tblGrid>
                  <a:tr h="914400">
                    <a:tc>
                      <a:txBody>
                        <a:bodyPr/>
                        <a:lstStyle/>
                        <a:p>
                          <a:endParaRPr lang="en-US"/>
                        </a:p>
                      </a:txBody>
                      <a:tcPr>
                        <a:blipFill>
                          <a:blip r:embed="rId3"/>
                          <a:stretch>
                            <a:fillRect l="-1389" t="-1389" r="-441667" b="-215278"/>
                          </a:stretch>
                        </a:blipFill>
                      </a:tcPr>
                    </a:tc>
                    <a:tc>
                      <a:txBody>
                        <a:bodyPr/>
                        <a:lstStyle/>
                        <a:p>
                          <a:endParaRPr lang="en-US"/>
                        </a:p>
                      </a:txBody>
                      <a:tcPr>
                        <a:blipFill>
                          <a:blip r:embed="rId3"/>
                          <a:stretch>
                            <a:fillRect l="-58400" t="-1389" r="-154400" b="-215278"/>
                          </a:stretch>
                        </a:blipFill>
                      </a:tcPr>
                    </a:tc>
                    <a:tc>
                      <a:txBody>
                        <a:bodyPr/>
                        <a:lstStyle/>
                        <a:p>
                          <a:endParaRPr lang="en-US"/>
                        </a:p>
                      </a:txBody>
                      <a:tcPr>
                        <a:blipFill>
                          <a:blip r:embed="rId3"/>
                          <a:stretch>
                            <a:fillRect l="-185047" t="-1389" r="-80374" b="-215278"/>
                          </a:stretch>
                        </a:blipFill>
                      </a:tcPr>
                    </a:tc>
                    <a:tc>
                      <a:txBody>
                        <a:bodyPr/>
                        <a:lstStyle/>
                        <a:p>
                          <a:endParaRPr lang="en-US"/>
                        </a:p>
                      </a:txBody>
                      <a:tcPr>
                        <a:blipFill>
                          <a:blip r:embed="rId3"/>
                          <a:stretch>
                            <a:fillRect l="-363095" t="-1389" r="-2381" b="-215278"/>
                          </a:stretch>
                        </a:blipFill>
                      </a:tcPr>
                    </a:tc>
                    <a:extLst>
                      <a:ext uri="{0D108BD9-81ED-4DB2-BD59-A6C34878D82A}">
                        <a16:rowId xmlns:a16="http://schemas.microsoft.com/office/drawing/2014/main" val="1972879359"/>
                      </a:ext>
                    </a:extLst>
                  </a:tr>
                  <a:tr h="370840">
                    <a:tc>
                      <a:txBody>
                        <a:bodyPr/>
                        <a:lstStyle/>
                        <a:p>
                          <a:r>
                            <a:rPr lang="en-US" b="0" dirty="0"/>
                            <a:t>Yes</a:t>
                          </a:r>
                        </a:p>
                      </a:txBody>
                      <a:tcPr/>
                    </a:tc>
                    <a:tc>
                      <a:txBody>
                        <a:bodyPr/>
                        <a:lstStyle/>
                        <a:p>
                          <a:r>
                            <a:rPr lang="en-US" b="0" dirty="0"/>
                            <a:t>Low</a:t>
                          </a:r>
                        </a:p>
                      </a:txBody>
                      <a:tcPr/>
                    </a:tc>
                    <a:tc>
                      <a:txBody>
                        <a:bodyPr/>
                        <a:lstStyle/>
                        <a:p>
                          <a:r>
                            <a:rPr lang="en-US" b="0" dirty="0"/>
                            <a:t>Normal</a:t>
                          </a:r>
                        </a:p>
                      </a:txBody>
                      <a:tcPr/>
                    </a:tc>
                    <a:tc>
                      <a:txBody>
                        <a:bodyPr/>
                        <a:lstStyle/>
                        <a:p>
                          <a:r>
                            <a:rPr lang="en-US" b="0"/>
                            <a:t>No</a:t>
                          </a:r>
                          <a:endParaRPr lang="en-US" b="0" dirty="0"/>
                        </a:p>
                      </a:txBody>
                      <a:tcPr/>
                    </a:tc>
                    <a:extLst>
                      <a:ext uri="{0D108BD9-81ED-4DB2-BD59-A6C34878D82A}">
                        <a16:rowId xmlns:a16="http://schemas.microsoft.com/office/drawing/2014/main" val="2650378158"/>
                      </a:ext>
                    </a:extLst>
                  </a:tr>
                  <a:tr h="370840">
                    <a:tc>
                      <a:txBody>
                        <a:bodyPr/>
                        <a:lstStyle/>
                        <a:p>
                          <a:r>
                            <a:rPr lang="en-US" b="0"/>
                            <a:t>No</a:t>
                          </a:r>
                          <a:endParaRPr lang="en-US" b="0" dirty="0"/>
                        </a:p>
                      </a:txBody>
                      <a:tcPr/>
                    </a:tc>
                    <a:tc>
                      <a:txBody>
                        <a:bodyPr/>
                        <a:lstStyle/>
                        <a:p>
                          <a:r>
                            <a:rPr lang="en-US" b="0" dirty="0"/>
                            <a:t>Medium</a:t>
                          </a:r>
                        </a:p>
                      </a:txBody>
                      <a:tcPr/>
                    </a:tc>
                    <a:tc>
                      <a:txBody>
                        <a:bodyPr/>
                        <a:lstStyle/>
                        <a:p>
                          <a:r>
                            <a:rPr lang="en-US" b="0" dirty="0"/>
                            <a:t>Normal</a:t>
                          </a:r>
                        </a:p>
                      </a:txBody>
                      <a:tcPr/>
                    </a:tc>
                    <a:tc>
                      <a:txBody>
                        <a:bodyPr/>
                        <a:lstStyle/>
                        <a:p>
                          <a:r>
                            <a:rPr lang="en-US" b="0"/>
                            <a:t>No</a:t>
                          </a:r>
                          <a:endParaRPr lang="en-US" b="0" dirty="0"/>
                        </a:p>
                      </a:txBody>
                      <a:tcPr/>
                    </a:tc>
                    <a:extLst>
                      <a:ext uri="{0D108BD9-81ED-4DB2-BD59-A6C34878D82A}">
                        <a16:rowId xmlns:a16="http://schemas.microsoft.com/office/drawing/2014/main" val="3133957648"/>
                      </a:ext>
                    </a:extLst>
                  </a:tr>
                  <a:tr h="370840">
                    <a:tc>
                      <a:txBody>
                        <a:bodyPr/>
                        <a:lstStyle/>
                        <a:p>
                          <a:r>
                            <a:rPr lang="en-US" b="0"/>
                            <a:t>No</a:t>
                          </a:r>
                          <a:endParaRPr lang="en-US" b="0" dirty="0"/>
                        </a:p>
                      </a:txBody>
                      <a:tcPr/>
                    </a:tc>
                    <a:tc>
                      <a:txBody>
                        <a:bodyPr/>
                        <a:lstStyle/>
                        <a:p>
                          <a:r>
                            <a:rPr lang="en-US" b="0" dirty="0"/>
                            <a:t>Low</a:t>
                          </a:r>
                        </a:p>
                      </a:txBody>
                      <a:tcPr/>
                    </a:tc>
                    <a:tc>
                      <a:txBody>
                        <a:bodyPr/>
                        <a:lstStyle/>
                        <a:p>
                          <a:r>
                            <a:rPr lang="en-US" b="0" dirty="0"/>
                            <a:t>Abnormal</a:t>
                          </a:r>
                        </a:p>
                      </a:txBody>
                      <a:tcPr/>
                    </a:tc>
                    <a:tc>
                      <a:txBody>
                        <a:bodyPr/>
                        <a:lstStyle/>
                        <a:p>
                          <a:r>
                            <a:rPr lang="en-US" b="0" dirty="0"/>
                            <a:t>Yes</a:t>
                          </a:r>
                        </a:p>
                      </a:txBody>
                      <a:tcPr/>
                    </a:tc>
                    <a:extLst>
                      <a:ext uri="{0D108BD9-81ED-4DB2-BD59-A6C34878D82A}">
                        <a16:rowId xmlns:a16="http://schemas.microsoft.com/office/drawing/2014/main" val="2335149944"/>
                      </a:ext>
                    </a:extLst>
                  </a:tr>
                  <a:tr h="370840">
                    <a:tc>
                      <a:txBody>
                        <a:bodyPr/>
                        <a:lstStyle/>
                        <a:p>
                          <a:r>
                            <a:rPr lang="en-US" b="0"/>
                            <a:t>Yes</a:t>
                          </a:r>
                          <a:endParaRPr lang="en-US" b="0" dirty="0"/>
                        </a:p>
                      </a:txBody>
                      <a:tcPr/>
                    </a:tc>
                    <a:tc>
                      <a:txBody>
                        <a:bodyPr/>
                        <a:lstStyle/>
                        <a:p>
                          <a:r>
                            <a:rPr lang="en-US" b="0" dirty="0"/>
                            <a:t>Medium</a:t>
                          </a:r>
                        </a:p>
                      </a:txBody>
                      <a:tcPr/>
                    </a:tc>
                    <a:tc>
                      <a:txBody>
                        <a:bodyPr/>
                        <a:lstStyle/>
                        <a:p>
                          <a:r>
                            <a:rPr lang="en-US" b="0" dirty="0"/>
                            <a:t>Normal</a:t>
                          </a:r>
                        </a:p>
                      </a:txBody>
                      <a:tcPr/>
                    </a:tc>
                    <a:tc>
                      <a:txBody>
                        <a:bodyPr/>
                        <a:lstStyle/>
                        <a:p>
                          <a:r>
                            <a:rPr lang="en-US" b="0" dirty="0"/>
                            <a:t>Yes</a:t>
                          </a:r>
                        </a:p>
                      </a:txBody>
                      <a:tcPr/>
                    </a:tc>
                    <a:extLst>
                      <a:ext uri="{0D108BD9-81ED-4DB2-BD59-A6C34878D82A}">
                        <a16:rowId xmlns:a16="http://schemas.microsoft.com/office/drawing/2014/main" val="566679213"/>
                      </a:ext>
                    </a:extLst>
                  </a:tr>
                  <a:tr h="370840">
                    <a:tc>
                      <a:txBody>
                        <a:bodyPr/>
                        <a:lstStyle/>
                        <a:p>
                          <a:r>
                            <a:rPr lang="en-US" b="0" dirty="0"/>
                            <a:t>Yes</a:t>
                          </a:r>
                        </a:p>
                      </a:txBody>
                      <a:tcPr/>
                    </a:tc>
                    <a:tc>
                      <a:txBody>
                        <a:bodyPr/>
                        <a:lstStyle/>
                        <a:p>
                          <a:r>
                            <a:rPr lang="en-US" b="0" dirty="0"/>
                            <a:t>High</a:t>
                          </a:r>
                        </a:p>
                      </a:txBody>
                      <a:tcPr/>
                    </a:tc>
                    <a:tc>
                      <a:txBody>
                        <a:bodyPr/>
                        <a:lstStyle/>
                        <a:p>
                          <a:r>
                            <a:rPr lang="en-US" b="0" dirty="0"/>
                            <a:t>Abnormal</a:t>
                          </a:r>
                        </a:p>
                      </a:txBody>
                      <a:tcPr/>
                    </a:tc>
                    <a:tc>
                      <a:txBody>
                        <a:bodyPr/>
                        <a:lstStyle/>
                        <a:p>
                          <a:r>
                            <a:rPr lang="en-US" b="0" dirty="0"/>
                            <a:t>Yes</a:t>
                          </a:r>
                        </a:p>
                      </a:txBody>
                      <a:tcPr/>
                    </a:tc>
                    <a:extLst>
                      <a:ext uri="{0D108BD9-81ED-4DB2-BD59-A6C34878D82A}">
                        <a16:rowId xmlns:a16="http://schemas.microsoft.com/office/drawing/2014/main" val="770182371"/>
                      </a:ext>
                    </a:extLst>
                  </a:tr>
                </a:tbl>
              </a:graphicData>
            </a:graphic>
          </p:graphicFrame>
        </mc:Fallback>
      </mc:AlternateContent>
      <p:sp>
        <p:nvSpPr>
          <p:cNvPr id="2" name="Title 1">
            <a:extLst>
              <a:ext uri="{FF2B5EF4-FFF2-40B4-BE49-F238E27FC236}">
                <a16:creationId xmlns:a16="http://schemas.microsoft.com/office/drawing/2014/main" id="{2FB46879-3698-E3CE-20E4-5C323326C60C}"/>
              </a:ext>
            </a:extLst>
          </p:cNvPr>
          <p:cNvSpPr>
            <a:spLocks noGrp="1"/>
          </p:cNvSpPr>
          <p:nvPr>
            <p:ph type="title"/>
          </p:nvPr>
        </p:nvSpPr>
        <p:spPr/>
        <p:txBody>
          <a:bodyPr/>
          <a:lstStyle/>
          <a:p>
            <a:br>
              <a:rPr lang="en-US" dirty="0"/>
            </a:br>
            <a:r>
              <a:rPr lang="en-US" dirty="0"/>
              <a:t>Recall: </a:t>
            </a:r>
            <a:br>
              <a:rPr lang="en-US" dirty="0"/>
            </a:br>
            <a:r>
              <a:rPr lang="en-US" dirty="0"/>
              <a:t>Our second Machine Learning Classifier</a:t>
            </a:r>
            <a:br>
              <a:rPr lang="en-US" dirty="0"/>
            </a:b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E7D6806-AC7F-65D9-06D2-389EA3332BCB}"/>
                  </a:ext>
                </a:extLst>
              </p:cNvPr>
              <p:cNvSpPr>
                <a:spLocks noGrp="1"/>
              </p:cNvSpPr>
              <p:nvPr>
                <p:ph idx="1"/>
              </p:nvPr>
            </p:nvSpPr>
            <p:spPr>
              <a:xfrm>
                <a:off x="3869267" y="864108"/>
                <a:ext cx="7775045" cy="5120640"/>
              </a:xfrm>
            </p:spPr>
            <p:txBody>
              <a:bodyPr>
                <a:noAutofit/>
              </a:bodyPr>
              <a:lstStyle/>
              <a:p>
                <a:r>
                  <a:rPr lang="en-US" dirty="0"/>
                  <a:t>Alright, let’s actually (try to) extract a pattern from the data</a:t>
                </a:r>
              </a:p>
              <a:p>
                <a:endParaRPr lang="en-US" dirty="0"/>
              </a:p>
              <a:p>
                <a:endParaRPr lang="en-US" dirty="0"/>
              </a:p>
              <a:p>
                <a:endParaRPr lang="en-US" dirty="0"/>
              </a:p>
              <a:p>
                <a:endParaRPr lang="en-US" dirty="0"/>
              </a:p>
              <a:p>
                <a:endParaRPr lang="en-US" dirty="0"/>
              </a:p>
              <a:p>
                <a:endParaRPr lang="en-US" dirty="0"/>
              </a:p>
              <a:p>
                <a:endParaRPr lang="en-US" dirty="0"/>
              </a:p>
              <a:p>
                <a:pPr>
                  <a:lnSpc>
                    <a:spcPct val="100000"/>
                  </a:lnSpc>
                </a:pPr>
                <a:r>
                  <a:rPr lang="en-US" dirty="0"/>
                  <a:t>Decision stump on </a:t>
                </a:r>
                <a14:m>
                  <m:oMath xmlns:m="http://schemas.openxmlformats.org/officeDocument/2006/math">
                    <m:sSub>
                      <m:sSubPr>
                        <m:ctrlPr>
                          <a:rPr lang="en-US" b="0" i="1" smtClean="0">
                            <a:solidFill>
                              <a:schemeClr val="accent6">
                                <a:lumMod val="75000"/>
                              </a:schemeClr>
                            </a:solidFill>
                            <a:latin typeface="Cambria Math" panose="02040503050406030204" pitchFamily="18" charset="0"/>
                          </a:rPr>
                        </m:ctrlPr>
                      </m:sSubPr>
                      <m:e>
                        <m:r>
                          <a:rPr lang="en-US" b="0" i="1" smtClean="0">
                            <a:solidFill>
                              <a:schemeClr val="accent6">
                                <a:lumMod val="75000"/>
                              </a:schemeClr>
                            </a:solidFill>
                            <a:latin typeface="Cambria Math" panose="02040503050406030204" pitchFamily="18" charset="0"/>
                          </a:rPr>
                          <m:t>𝑥</m:t>
                        </m:r>
                      </m:e>
                      <m:sub>
                        <m:r>
                          <a:rPr lang="en-US" b="0" i="1" smtClean="0">
                            <a:solidFill>
                              <a:schemeClr val="accent6">
                                <a:lumMod val="75000"/>
                              </a:schemeClr>
                            </a:solidFill>
                            <a:latin typeface="Cambria Math" panose="02040503050406030204" pitchFamily="18" charset="0"/>
                          </a:rPr>
                          <m:t>1</m:t>
                        </m:r>
                      </m:sub>
                    </m:sSub>
                  </m:oMath>
                </a14:m>
                <a:r>
                  <a:rPr lang="en-US" dirty="0"/>
                  <a:t>: </a:t>
                </a:r>
                <a:br>
                  <a:rPr lang="en-US" dirty="0"/>
                </a:br>
                <a14:m>
                  <m:oMath xmlns:m="http://schemas.openxmlformats.org/officeDocument/2006/math">
                    <m:r>
                      <a:rPr lang="en-US" b="0" i="1" smtClean="0">
                        <a:solidFill>
                          <a:schemeClr val="accent6">
                            <a:lumMod val="75000"/>
                          </a:schemeClr>
                        </a:solidFill>
                        <a:latin typeface="Cambria Math" panose="02040503050406030204" pitchFamily="18" charset="0"/>
                      </a:rPr>
                      <m:t>h</m:t>
                    </m:r>
                    <m:d>
                      <m:dPr>
                        <m:ctrlPr>
                          <a:rPr lang="en-US" b="0" i="1" smtClean="0">
                            <a:solidFill>
                              <a:schemeClr val="accent6">
                                <a:lumMod val="75000"/>
                              </a:schemeClr>
                            </a:solidFill>
                            <a:latin typeface="Cambria Math" panose="02040503050406030204" pitchFamily="18" charset="0"/>
                          </a:rPr>
                        </m:ctrlPr>
                      </m:dPr>
                      <m:e>
                        <m:sSup>
                          <m:sSupPr>
                            <m:ctrlPr>
                              <a:rPr lang="en-US" b="1" i="1" smtClean="0">
                                <a:solidFill>
                                  <a:schemeClr val="accent6">
                                    <a:lumMod val="75000"/>
                                  </a:schemeClr>
                                </a:solidFill>
                                <a:latin typeface="Cambria Math" panose="02040503050406030204" pitchFamily="18" charset="0"/>
                              </a:rPr>
                            </m:ctrlPr>
                          </m:sSupPr>
                          <m:e>
                            <m:r>
                              <a:rPr lang="en-US" b="1" i="1" smtClean="0">
                                <a:solidFill>
                                  <a:schemeClr val="accent6">
                                    <a:lumMod val="75000"/>
                                  </a:schemeClr>
                                </a:solidFill>
                                <a:latin typeface="Cambria Math" panose="02040503050406030204" pitchFamily="18" charset="0"/>
                              </a:rPr>
                              <m:t>𝒙</m:t>
                            </m:r>
                          </m:e>
                          <m:sup>
                            <m:r>
                              <a:rPr lang="en-US" b="1" i="1" smtClean="0">
                                <a:solidFill>
                                  <a:schemeClr val="accent6">
                                    <a:lumMod val="75000"/>
                                  </a:schemeClr>
                                </a:solidFill>
                                <a:latin typeface="Cambria Math" panose="02040503050406030204" pitchFamily="18" charset="0"/>
                              </a:rPr>
                              <m:t>′</m:t>
                            </m:r>
                          </m:sup>
                        </m:sSup>
                      </m:e>
                    </m:d>
                    <m:r>
                      <a:rPr lang="en-US" b="0" i="1" smtClean="0">
                        <a:solidFill>
                          <a:schemeClr val="accent6">
                            <a:lumMod val="75000"/>
                          </a:schemeClr>
                        </a:solidFill>
                        <a:latin typeface="Cambria Math" panose="02040503050406030204" pitchFamily="18" charset="0"/>
                      </a:rPr>
                      <m:t>=</m:t>
                    </m:r>
                    <m:r>
                      <a:rPr lang="en-US" i="1">
                        <a:solidFill>
                          <a:schemeClr val="accent6">
                            <a:lumMod val="75000"/>
                          </a:schemeClr>
                        </a:solidFill>
                        <a:latin typeface="Cambria Math" panose="02040503050406030204" pitchFamily="18" charset="0"/>
                      </a:rPr>
                      <m:t>h</m:t>
                    </m:r>
                    <m:d>
                      <m:dPr>
                        <m:ctrlPr>
                          <a:rPr lang="en-US" i="1">
                            <a:solidFill>
                              <a:schemeClr val="accent6">
                                <a:lumMod val="75000"/>
                              </a:schemeClr>
                            </a:solidFill>
                            <a:latin typeface="Cambria Math" panose="02040503050406030204" pitchFamily="18" charset="0"/>
                          </a:rPr>
                        </m:ctrlPr>
                      </m:dPr>
                      <m:e>
                        <m:sSubSup>
                          <m:sSubSupPr>
                            <m:ctrlPr>
                              <a:rPr lang="en-US" b="0" i="1" smtClean="0">
                                <a:solidFill>
                                  <a:schemeClr val="accent6">
                                    <a:lumMod val="75000"/>
                                  </a:schemeClr>
                                </a:solidFill>
                                <a:latin typeface="Cambria Math" panose="02040503050406030204" pitchFamily="18" charset="0"/>
                              </a:rPr>
                            </m:ctrlPr>
                          </m:sSubSupPr>
                          <m:e>
                            <m:r>
                              <a:rPr lang="en-US" b="0" i="1" smtClean="0">
                                <a:solidFill>
                                  <a:schemeClr val="accent6">
                                    <a:lumMod val="75000"/>
                                  </a:schemeClr>
                                </a:solidFill>
                                <a:latin typeface="Cambria Math" panose="02040503050406030204" pitchFamily="18" charset="0"/>
                              </a:rPr>
                              <m:t>𝑥</m:t>
                            </m:r>
                          </m:e>
                          <m:sub>
                            <m:r>
                              <a:rPr lang="en-US" b="0" i="1" smtClean="0">
                                <a:solidFill>
                                  <a:schemeClr val="accent6">
                                    <a:lumMod val="75000"/>
                                  </a:schemeClr>
                                </a:solidFill>
                                <a:latin typeface="Cambria Math" panose="02040503050406030204" pitchFamily="18" charset="0"/>
                              </a:rPr>
                              <m:t>1</m:t>
                            </m:r>
                          </m:sub>
                          <m:sup>
                            <m:r>
                              <a:rPr lang="en-US" b="0" i="1" smtClean="0">
                                <a:solidFill>
                                  <a:schemeClr val="accent6">
                                    <a:lumMod val="75000"/>
                                  </a:schemeClr>
                                </a:solidFill>
                                <a:latin typeface="Cambria Math" panose="02040503050406030204" pitchFamily="18" charset="0"/>
                              </a:rPr>
                              <m:t>′</m:t>
                            </m:r>
                          </m:sup>
                        </m:sSubSup>
                        <m:r>
                          <a:rPr lang="en-US" b="0" i="1" smtClean="0">
                            <a:solidFill>
                              <a:schemeClr val="accent6">
                                <a:lumMod val="75000"/>
                              </a:schemeClr>
                            </a:solidFill>
                            <a:latin typeface="Cambria Math" panose="02040503050406030204" pitchFamily="18" charset="0"/>
                          </a:rPr>
                          <m:t>,…,</m:t>
                        </m:r>
                        <m:sSubSup>
                          <m:sSubSupPr>
                            <m:ctrlPr>
                              <a:rPr lang="en-US" b="0" i="1" smtClean="0">
                                <a:solidFill>
                                  <a:schemeClr val="accent6">
                                    <a:lumMod val="75000"/>
                                  </a:schemeClr>
                                </a:solidFill>
                                <a:latin typeface="Cambria Math" panose="02040503050406030204" pitchFamily="18" charset="0"/>
                              </a:rPr>
                            </m:ctrlPr>
                          </m:sSubSupPr>
                          <m:e>
                            <m:r>
                              <a:rPr lang="en-US" b="0" i="1" smtClean="0">
                                <a:solidFill>
                                  <a:schemeClr val="accent6">
                                    <a:lumMod val="75000"/>
                                  </a:schemeClr>
                                </a:solidFill>
                                <a:latin typeface="Cambria Math" panose="02040503050406030204" pitchFamily="18" charset="0"/>
                              </a:rPr>
                              <m:t>𝑥</m:t>
                            </m:r>
                          </m:e>
                          <m:sub>
                            <m:r>
                              <a:rPr lang="en-US" b="0" i="1" smtClean="0">
                                <a:solidFill>
                                  <a:schemeClr val="accent6">
                                    <a:lumMod val="75000"/>
                                  </a:schemeClr>
                                </a:solidFill>
                                <a:latin typeface="Cambria Math" panose="02040503050406030204" pitchFamily="18" charset="0"/>
                              </a:rPr>
                              <m:t>𝐷</m:t>
                            </m:r>
                          </m:sub>
                          <m:sup>
                            <m:r>
                              <a:rPr lang="en-US" b="0" i="1" smtClean="0">
                                <a:solidFill>
                                  <a:schemeClr val="accent6">
                                    <a:lumMod val="75000"/>
                                  </a:schemeClr>
                                </a:solidFill>
                                <a:latin typeface="Cambria Math" panose="02040503050406030204" pitchFamily="18" charset="0"/>
                              </a:rPr>
                              <m:t>′</m:t>
                            </m:r>
                          </m:sup>
                        </m:sSubSup>
                      </m:e>
                    </m:d>
                    <m:r>
                      <a:rPr lang="en-US" b="0" i="1" smtClean="0">
                        <a:solidFill>
                          <a:schemeClr val="accent6">
                            <a:lumMod val="75000"/>
                          </a:schemeClr>
                        </a:solidFill>
                        <a:latin typeface="Cambria Math" panose="02040503050406030204" pitchFamily="18" charset="0"/>
                      </a:rPr>
                      <m:t>=</m:t>
                    </m:r>
                    <m:d>
                      <m:dPr>
                        <m:begChr m:val="{"/>
                        <m:endChr m:val=""/>
                        <m:ctrlPr>
                          <a:rPr lang="en-US" b="0" i="1" smtClean="0">
                            <a:solidFill>
                              <a:schemeClr val="accent6">
                                <a:lumMod val="75000"/>
                              </a:schemeClr>
                            </a:solidFill>
                            <a:latin typeface="Cambria Math" panose="02040503050406030204" pitchFamily="18" charset="0"/>
                          </a:rPr>
                        </m:ctrlPr>
                      </m:dPr>
                      <m:e>
                        <m:eqArr>
                          <m:eqArrPr>
                            <m:ctrlPr>
                              <a:rPr lang="en-US" b="0" i="1" smtClean="0">
                                <a:solidFill>
                                  <a:schemeClr val="accent6">
                                    <a:lumMod val="75000"/>
                                  </a:schemeClr>
                                </a:solidFill>
                                <a:latin typeface="Cambria Math" panose="02040503050406030204" pitchFamily="18" charset="0"/>
                              </a:rPr>
                            </m:ctrlPr>
                          </m:eqArrPr>
                          <m:e>
                            <m:r>
                              <a:rPr lang="en-US">
                                <a:latin typeface="Cambria Math" panose="02040503050406030204" pitchFamily="18" charset="0"/>
                              </a:rPr>
                              <m:t>“</m:t>
                            </m:r>
                            <m:r>
                              <m:rPr>
                                <m:sty m:val="p"/>
                              </m:rPr>
                              <a:rPr lang="en-US">
                                <a:latin typeface="Cambria Math" panose="02040503050406030204" pitchFamily="18" charset="0"/>
                              </a:rPr>
                              <m:t>Yes</m:t>
                            </m:r>
                            <m:r>
                              <a:rPr lang="en-US">
                                <a:latin typeface="Cambria Math" panose="02040503050406030204" pitchFamily="18" charset="0"/>
                              </a:rPr>
                              <m:t>” </m:t>
                            </m:r>
                            <m:r>
                              <m:rPr>
                                <m:sty m:val="p"/>
                              </m:rPr>
                              <a:rPr lang="en-US" b="0" i="0" smtClean="0">
                                <a:solidFill>
                                  <a:schemeClr val="accent6">
                                    <a:lumMod val="75000"/>
                                  </a:schemeClr>
                                </a:solidFill>
                                <a:latin typeface="Cambria Math" panose="02040503050406030204" pitchFamily="18" charset="0"/>
                              </a:rPr>
                              <m:t>if</m:t>
                            </m:r>
                            <m:r>
                              <a:rPr lang="en-US" b="0" i="1" smtClean="0">
                                <a:solidFill>
                                  <a:schemeClr val="accent6">
                                    <a:lumMod val="75000"/>
                                  </a:schemeClr>
                                </a:solidFill>
                                <a:latin typeface="Cambria Math" panose="02040503050406030204" pitchFamily="18" charset="0"/>
                              </a:rPr>
                              <m:t>  </m:t>
                            </m:r>
                            <m:sSubSup>
                              <m:sSubSupPr>
                                <m:ctrlPr>
                                  <a:rPr lang="en-US" b="0" i="1" smtClean="0">
                                    <a:solidFill>
                                      <a:schemeClr val="accent6">
                                        <a:lumMod val="75000"/>
                                      </a:schemeClr>
                                    </a:solidFill>
                                    <a:latin typeface="Cambria Math" panose="02040503050406030204" pitchFamily="18" charset="0"/>
                                  </a:rPr>
                                </m:ctrlPr>
                              </m:sSubSupPr>
                              <m:e>
                                <m:r>
                                  <a:rPr lang="en-US" b="0" i="1" smtClean="0">
                                    <a:solidFill>
                                      <a:schemeClr val="accent6">
                                        <a:lumMod val="75000"/>
                                      </a:schemeClr>
                                    </a:solidFill>
                                    <a:latin typeface="Cambria Math" panose="02040503050406030204" pitchFamily="18" charset="0"/>
                                  </a:rPr>
                                  <m:t>𝑥</m:t>
                                </m:r>
                              </m:e>
                              <m:sub>
                                <m:r>
                                  <a:rPr lang="en-US" b="0" i="1" smtClean="0">
                                    <a:solidFill>
                                      <a:schemeClr val="accent6">
                                        <a:lumMod val="75000"/>
                                      </a:schemeClr>
                                    </a:solidFill>
                                    <a:latin typeface="Cambria Math" panose="02040503050406030204" pitchFamily="18" charset="0"/>
                                  </a:rPr>
                                  <m:t>1</m:t>
                                </m:r>
                              </m:sub>
                              <m:sup>
                                <m:r>
                                  <a:rPr lang="en-US" b="0" i="1" smtClean="0">
                                    <a:solidFill>
                                      <a:schemeClr val="accent6">
                                        <a:lumMod val="75000"/>
                                      </a:schemeClr>
                                    </a:solidFill>
                                    <a:latin typeface="Cambria Math" panose="02040503050406030204" pitchFamily="18" charset="0"/>
                                  </a:rPr>
                                  <m:t>′</m:t>
                                </m:r>
                              </m:sup>
                            </m:sSubSup>
                            <m:r>
                              <a:rPr lang="en-US" b="0" i="1" smtClean="0">
                                <a:solidFill>
                                  <a:schemeClr val="accent6">
                                    <a:lumMod val="75000"/>
                                  </a:schemeClr>
                                </a:solidFill>
                                <a:latin typeface="Cambria Math" panose="02040503050406030204" pitchFamily="18" charset="0"/>
                              </a:rPr>
                              <m:t>=</m:t>
                            </m:r>
                            <m:r>
                              <a:rPr lang="en-US" b="0" i="0" smtClean="0">
                                <a:solidFill>
                                  <a:schemeClr val="tx1">
                                    <a:lumMod val="65000"/>
                                    <a:lumOff val="35000"/>
                                  </a:schemeClr>
                                </a:solidFill>
                                <a:latin typeface="Cambria Math" panose="02040503050406030204" pitchFamily="18" charset="0"/>
                              </a:rPr>
                              <m:t>“</m:t>
                            </m:r>
                            <m:r>
                              <m:rPr>
                                <m:sty m:val="p"/>
                              </m:rPr>
                              <a:rPr lang="en-US" b="0" i="0" smtClean="0">
                                <a:solidFill>
                                  <a:schemeClr val="tx1">
                                    <a:lumMod val="65000"/>
                                    <a:lumOff val="35000"/>
                                  </a:schemeClr>
                                </a:solidFill>
                                <a:latin typeface="Cambria Math" panose="02040503050406030204" pitchFamily="18" charset="0"/>
                              </a:rPr>
                              <m:t>Yes</m:t>
                            </m:r>
                            <m:r>
                              <a:rPr lang="en-US" b="0" i="0" smtClean="0">
                                <a:solidFill>
                                  <a:schemeClr val="tx1">
                                    <a:lumMod val="65000"/>
                                    <a:lumOff val="35000"/>
                                  </a:schemeClr>
                                </a:solidFill>
                                <a:latin typeface="Cambria Math" panose="02040503050406030204" pitchFamily="18" charset="0"/>
                              </a:rPr>
                              <m:t>”</m:t>
                            </m:r>
                          </m:e>
                          <m:e>
                            <m:r>
                              <a:rPr lang="en-US">
                                <a:latin typeface="Cambria Math" panose="02040503050406030204" pitchFamily="18" charset="0"/>
                              </a:rPr>
                              <m:t>“</m:t>
                            </m:r>
                            <m:r>
                              <m:rPr>
                                <m:sty m:val="p"/>
                              </m:rPr>
                              <a:rPr lang="en-US" b="0" i="0" smtClean="0">
                                <a:latin typeface="Cambria Math" panose="02040503050406030204" pitchFamily="18" charset="0"/>
                              </a:rPr>
                              <m:t>No</m:t>
                            </m:r>
                            <m:r>
                              <a:rPr lang="en-US">
                                <a:latin typeface="Cambria Math" panose="02040503050406030204" pitchFamily="18" charset="0"/>
                              </a:rPr>
                              <m:t>”</m:t>
                            </m:r>
                            <m:r>
                              <a:rPr lang="en-US" b="0" i="0" smtClean="0">
                                <a:latin typeface="Cambria Math" panose="02040503050406030204" pitchFamily="18" charset="0"/>
                              </a:rPr>
                              <m:t>  </m:t>
                            </m:r>
                            <m:r>
                              <m:rPr>
                                <m:sty m:val="p"/>
                              </m:rPr>
                              <a:rPr lang="en-US" b="0" i="0" smtClean="0">
                                <a:solidFill>
                                  <a:schemeClr val="accent6">
                                    <a:lumMod val="75000"/>
                                  </a:schemeClr>
                                </a:solidFill>
                                <a:latin typeface="Cambria Math" panose="02040503050406030204" pitchFamily="18" charset="0"/>
                              </a:rPr>
                              <m:t>otherwise</m:t>
                            </m:r>
                            <m:r>
                              <a:rPr lang="en-US" b="0" i="0" smtClean="0">
                                <a:solidFill>
                                  <a:schemeClr val="accent6">
                                    <a:lumMod val="75000"/>
                                  </a:schemeClr>
                                </a:solidFill>
                                <a:latin typeface="Cambria Math" panose="02040503050406030204" pitchFamily="18" charset="0"/>
                              </a:rPr>
                              <m:t>     </m:t>
                            </m:r>
                          </m:e>
                        </m:eqArr>
                      </m:e>
                    </m:d>
                  </m:oMath>
                </a14:m>
                <a:br>
                  <a:rPr lang="en-US" dirty="0"/>
                </a:br>
                <a:endParaRPr lang="en-US" dirty="0"/>
              </a:p>
            </p:txBody>
          </p:sp>
        </mc:Choice>
        <mc:Fallback xmlns="">
          <p:sp>
            <p:nvSpPr>
              <p:cNvPr id="3" name="Content Placeholder 2">
                <a:extLst>
                  <a:ext uri="{FF2B5EF4-FFF2-40B4-BE49-F238E27FC236}">
                    <a16:creationId xmlns:a16="http://schemas.microsoft.com/office/drawing/2014/main" id="{6E7D6806-AC7F-65D9-06D2-389EA3332BCB}"/>
                  </a:ext>
                </a:extLst>
              </p:cNvPr>
              <p:cNvSpPr>
                <a:spLocks noGrp="1" noRot="1" noChangeAspect="1" noMove="1" noResize="1" noEditPoints="1" noAdjustHandles="1" noChangeArrowheads="1" noChangeShapeType="1" noTextEdit="1"/>
              </p:cNvSpPr>
              <p:nvPr>
                <p:ph idx="1"/>
              </p:nvPr>
            </p:nvSpPr>
            <p:spPr>
              <a:xfrm>
                <a:off x="3869267" y="864108"/>
                <a:ext cx="7775045" cy="5120640"/>
              </a:xfrm>
              <a:blipFill>
                <a:blip r:embed="rId4"/>
                <a:stretch>
                  <a:fillRect l="-816" t="-1733" r="-163" b="-52228"/>
                </a:stretch>
              </a:blipFill>
            </p:spPr>
            <p:txBody>
              <a:bodyPr/>
              <a:lstStyle/>
              <a:p>
                <a:r>
                  <a:rPr lang="en-US">
                    <a:noFill/>
                  </a:rPr>
                  <a:t> </a:t>
                </a:r>
              </a:p>
            </p:txBody>
          </p:sp>
        </mc:Fallback>
      </mc:AlternateContent>
      <p:sp>
        <p:nvSpPr>
          <p:cNvPr id="5" name="Rectangle 4">
            <a:extLst>
              <a:ext uri="{FF2B5EF4-FFF2-40B4-BE49-F238E27FC236}">
                <a16:creationId xmlns:a16="http://schemas.microsoft.com/office/drawing/2014/main" id="{F580D981-38CB-6D6C-5A22-2E7CB463BA72}"/>
              </a:ext>
            </a:extLst>
          </p:cNvPr>
          <p:cNvSpPr/>
          <p:nvPr/>
        </p:nvSpPr>
        <p:spPr>
          <a:xfrm>
            <a:off x="3869267" y="4423318"/>
            <a:ext cx="7274518" cy="222509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6D83C53E-B76B-075B-EC43-43BC883BFB1E}"/>
              </a:ext>
            </a:extLst>
          </p:cNvPr>
          <p:cNvGrpSpPr/>
          <p:nvPr/>
        </p:nvGrpSpPr>
        <p:grpSpPr>
          <a:xfrm>
            <a:off x="6272103" y="4594641"/>
            <a:ext cx="2657136" cy="1761709"/>
            <a:chOff x="6455324" y="4594302"/>
            <a:chExt cx="2657136" cy="1761709"/>
          </a:xfrm>
        </p:grpSpPr>
        <mc:AlternateContent xmlns:mc="http://schemas.openxmlformats.org/markup-compatibility/2006" xmlns:a14="http://schemas.microsoft.com/office/drawing/2010/main">
          <mc:Choice Requires="a14">
            <p:sp>
              <p:nvSpPr>
                <p:cNvPr id="16" name="Rounded Rectangle 15">
                  <a:extLst>
                    <a:ext uri="{FF2B5EF4-FFF2-40B4-BE49-F238E27FC236}">
                      <a16:creationId xmlns:a16="http://schemas.microsoft.com/office/drawing/2014/main" id="{258A2E1F-181A-3206-609E-9BEF86B862D4}"/>
                    </a:ext>
                  </a:extLst>
                </p:cNvPr>
                <p:cNvSpPr/>
                <p:nvPr/>
              </p:nvSpPr>
              <p:spPr>
                <a:xfrm>
                  <a:off x="7326692" y="4594302"/>
                  <a:ext cx="914400" cy="548640"/>
                </a:xfrm>
                <a:prstGeom prst="roundRect">
                  <a:avLst/>
                </a:prstGeom>
                <a:ln w="25400">
                  <a:solidFill>
                    <a:schemeClr val="accent6">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smtClean="0">
                                <a:solidFill>
                                  <a:schemeClr val="accent6">
                                    <a:lumMod val="75000"/>
                                  </a:schemeClr>
                                </a:solidFill>
                                <a:latin typeface="Cambria Math" panose="02040503050406030204" pitchFamily="18" charset="0"/>
                              </a:rPr>
                            </m:ctrlPr>
                          </m:sSubPr>
                          <m:e>
                            <m:r>
                              <a:rPr lang="en-US" b="0" i="1" smtClean="0">
                                <a:solidFill>
                                  <a:schemeClr val="accent6">
                                    <a:lumMod val="75000"/>
                                  </a:schemeClr>
                                </a:solidFill>
                                <a:latin typeface="Cambria Math" panose="02040503050406030204" pitchFamily="18" charset="0"/>
                              </a:rPr>
                              <m:t>𝑥</m:t>
                            </m:r>
                          </m:e>
                          <m:sub>
                            <m:r>
                              <a:rPr lang="en-US" b="0" i="1" smtClean="0">
                                <a:solidFill>
                                  <a:schemeClr val="accent6">
                                    <a:lumMod val="75000"/>
                                  </a:schemeClr>
                                </a:solidFill>
                                <a:latin typeface="Cambria Math" panose="02040503050406030204" pitchFamily="18" charset="0"/>
                              </a:rPr>
                              <m:t>1</m:t>
                            </m:r>
                          </m:sub>
                        </m:sSub>
                      </m:oMath>
                    </m:oMathPara>
                  </a14:m>
                  <a:endParaRPr lang="en-US" dirty="0"/>
                </a:p>
              </p:txBody>
            </p:sp>
          </mc:Choice>
          <mc:Fallback xmlns="">
            <p:sp>
              <p:nvSpPr>
                <p:cNvPr id="6" name="Rounded Rectangle 5">
                  <a:extLst>
                    <a:ext uri="{FF2B5EF4-FFF2-40B4-BE49-F238E27FC236}">
                      <a16:creationId xmlns:a16="http://schemas.microsoft.com/office/drawing/2014/main" id="{C62F4751-95FC-3D55-EC67-55D1E6DBAE17}"/>
                    </a:ext>
                  </a:extLst>
                </p:cNvPr>
                <p:cNvSpPr>
                  <a:spLocks noRot="1" noChangeAspect="1" noMove="1" noResize="1" noEditPoints="1" noAdjustHandles="1" noChangeArrowheads="1" noChangeShapeType="1" noTextEdit="1"/>
                </p:cNvSpPr>
                <p:nvPr/>
              </p:nvSpPr>
              <p:spPr>
                <a:xfrm>
                  <a:off x="7326692" y="4594302"/>
                  <a:ext cx="914400" cy="548640"/>
                </a:xfrm>
                <a:prstGeom prst="roundRect">
                  <a:avLst/>
                </a:prstGeom>
                <a:blipFill>
                  <a:blip r:embed="rId5"/>
                  <a:stretch>
                    <a:fillRect/>
                  </a:stretch>
                </a:blipFill>
                <a:ln w="25400">
                  <a:solidFill>
                    <a:schemeClr val="accent6">
                      <a:lumMod val="75000"/>
                    </a:schemeClr>
                  </a:solidFill>
                </a:ln>
              </p:spPr>
              <p:txBody>
                <a:bodyPr/>
                <a:lstStyle/>
                <a:p>
                  <a:r>
                    <a:rPr lang="en-US">
                      <a:noFill/>
                    </a:rPr>
                    <a:t> </a:t>
                  </a:r>
                </a:p>
              </p:txBody>
            </p:sp>
          </mc:Fallback>
        </mc:AlternateContent>
        <p:sp>
          <p:nvSpPr>
            <p:cNvPr id="17" name="Oval 16">
              <a:extLst>
                <a:ext uri="{FF2B5EF4-FFF2-40B4-BE49-F238E27FC236}">
                  <a16:creationId xmlns:a16="http://schemas.microsoft.com/office/drawing/2014/main" id="{2D235C29-DF73-C92F-1B60-A095E008B140}"/>
                </a:ext>
              </a:extLst>
            </p:cNvPr>
            <p:cNvSpPr/>
            <p:nvPr/>
          </p:nvSpPr>
          <p:spPr>
            <a:xfrm>
              <a:off x="6648513" y="5620532"/>
              <a:ext cx="1005840" cy="735479"/>
            </a:xfrm>
            <a:prstGeom prst="ellipse">
              <a:avLst/>
            </a:prstGeom>
            <a:noFill/>
            <a:ln w="254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65000"/>
                      <a:lumOff val="35000"/>
                    </a:schemeClr>
                  </a:solidFill>
                  <a:latin typeface="Calibri" panose="020F0502020204030204" pitchFamily="34" charset="0"/>
                  <a:cs typeface="Calibri" panose="020F0502020204030204" pitchFamily="34" charset="0"/>
                </a:rPr>
                <a:t>“Yes”</a:t>
              </a:r>
            </a:p>
          </p:txBody>
        </p:sp>
        <p:sp>
          <p:nvSpPr>
            <p:cNvPr id="18" name="Oval 17">
              <a:extLst>
                <a:ext uri="{FF2B5EF4-FFF2-40B4-BE49-F238E27FC236}">
                  <a16:creationId xmlns:a16="http://schemas.microsoft.com/office/drawing/2014/main" id="{9BBBDDB5-A41B-045C-C98A-D8744C3D3ACB}"/>
                </a:ext>
              </a:extLst>
            </p:cNvPr>
            <p:cNvSpPr/>
            <p:nvPr/>
          </p:nvSpPr>
          <p:spPr>
            <a:xfrm>
              <a:off x="7912536" y="5617105"/>
              <a:ext cx="1005840" cy="735479"/>
            </a:xfrm>
            <a:prstGeom prst="ellipse">
              <a:avLst/>
            </a:prstGeom>
            <a:noFill/>
            <a:ln w="254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65000"/>
                      <a:lumOff val="35000"/>
                    </a:schemeClr>
                  </a:solidFill>
                  <a:latin typeface="Calibri" panose="020F0502020204030204" pitchFamily="34" charset="0"/>
                  <a:cs typeface="Calibri" panose="020F0502020204030204" pitchFamily="34" charset="0"/>
                </a:rPr>
                <a:t>“No”</a:t>
              </a:r>
            </a:p>
          </p:txBody>
        </p:sp>
        <p:cxnSp>
          <p:nvCxnSpPr>
            <p:cNvPr id="19" name="Straight Arrow Connector 18">
              <a:extLst>
                <a:ext uri="{FF2B5EF4-FFF2-40B4-BE49-F238E27FC236}">
                  <a16:creationId xmlns:a16="http://schemas.microsoft.com/office/drawing/2014/main" id="{8B103D6B-C93C-1405-061F-7891DA964C3A}"/>
                </a:ext>
              </a:extLst>
            </p:cNvPr>
            <p:cNvCxnSpPr>
              <a:cxnSpLocks/>
              <a:stCxn id="16" idx="2"/>
              <a:endCxn id="17" idx="0"/>
            </p:cNvCxnSpPr>
            <p:nvPr/>
          </p:nvCxnSpPr>
          <p:spPr>
            <a:xfrm flipH="1">
              <a:off x="7151433" y="5142942"/>
              <a:ext cx="632459" cy="477590"/>
            </a:xfrm>
            <a:prstGeom prst="straightConnector1">
              <a:avLst/>
            </a:prstGeom>
            <a:ln w="25400">
              <a:solidFill>
                <a:schemeClr val="accent6">
                  <a:lumMod val="75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8E573889-F4A7-F609-7A74-8ECD1CA2FFFE}"/>
                </a:ext>
              </a:extLst>
            </p:cNvPr>
            <p:cNvCxnSpPr>
              <a:cxnSpLocks/>
              <a:stCxn id="16" idx="2"/>
              <a:endCxn id="18" idx="0"/>
            </p:cNvCxnSpPr>
            <p:nvPr/>
          </p:nvCxnSpPr>
          <p:spPr>
            <a:xfrm>
              <a:off x="7783892" y="5142942"/>
              <a:ext cx="631564" cy="474163"/>
            </a:xfrm>
            <a:prstGeom prst="straightConnector1">
              <a:avLst/>
            </a:prstGeom>
            <a:ln w="25400">
              <a:solidFill>
                <a:schemeClr val="accent6">
                  <a:lumMod val="75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FBF10545-A5E1-A5DB-2D16-40ABBE2242CD}"/>
                </a:ext>
              </a:extLst>
            </p:cNvPr>
            <p:cNvSpPr txBox="1"/>
            <p:nvPr/>
          </p:nvSpPr>
          <p:spPr>
            <a:xfrm>
              <a:off x="6455324" y="5142045"/>
              <a:ext cx="859244" cy="369332"/>
            </a:xfrm>
            <a:prstGeom prst="rect">
              <a:avLst/>
            </a:prstGeom>
            <a:noFill/>
          </p:spPr>
          <p:txBody>
            <a:bodyPr wrap="square" rtlCol="0" anchor="ctr">
              <a:spAutoFit/>
            </a:bodyPr>
            <a:lstStyle/>
            <a:p>
              <a:pPr algn="ctr"/>
              <a:r>
                <a:rPr lang="en-US" dirty="0">
                  <a:solidFill>
                    <a:schemeClr val="tx1">
                      <a:lumMod val="65000"/>
                      <a:lumOff val="35000"/>
                    </a:schemeClr>
                  </a:solidFill>
                  <a:latin typeface="Calibri" panose="020F0502020204030204" pitchFamily="34" charset="0"/>
                  <a:cs typeface="Calibri" panose="020F0502020204030204" pitchFamily="34" charset="0"/>
                </a:rPr>
                <a:t>“Yes”</a:t>
              </a:r>
            </a:p>
          </p:txBody>
        </p:sp>
        <p:sp>
          <p:nvSpPr>
            <p:cNvPr id="22" name="TextBox 21">
              <a:extLst>
                <a:ext uri="{FF2B5EF4-FFF2-40B4-BE49-F238E27FC236}">
                  <a16:creationId xmlns:a16="http://schemas.microsoft.com/office/drawing/2014/main" id="{C21ABAB0-6833-BC85-D163-1179833D65E4}"/>
                </a:ext>
              </a:extLst>
            </p:cNvPr>
            <p:cNvSpPr txBox="1"/>
            <p:nvPr/>
          </p:nvSpPr>
          <p:spPr>
            <a:xfrm>
              <a:off x="8253216" y="5142045"/>
              <a:ext cx="859244" cy="369332"/>
            </a:xfrm>
            <a:prstGeom prst="rect">
              <a:avLst/>
            </a:prstGeom>
            <a:noFill/>
          </p:spPr>
          <p:txBody>
            <a:bodyPr wrap="square" rtlCol="0" anchor="ctr">
              <a:spAutoFit/>
            </a:bodyPr>
            <a:lstStyle/>
            <a:p>
              <a:pPr algn="ctr"/>
              <a:r>
                <a:rPr lang="en-US" dirty="0">
                  <a:solidFill>
                    <a:schemeClr val="tx1">
                      <a:lumMod val="65000"/>
                      <a:lumOff val="35000"/>
                    </a:schemeClr>
                  </a:solidFill>
                  <a:latin typeface="Calibri" panose="020F0502020204030204" pitchFamily="34" charset="0"/>
                  <a:cs typeface="Calibri" panose="020F0502020204030204" pitchFamily="34" charset="0"/>
                </a:rPr>
                <a:t>“No”</a:t>
              </a:r>
            </a:p>
          </p:txBody>
        </p:sp>
      </p:grpSp>
    </p:spTree>
    <p:extLst>
      <p:ext uri="{BB962C8B-B14F-4D97-AF65-F5344CB8AC3E}">
        <p14:creationId xmlns:p14="http://schemas.microsoft.com/office/powerpoint/2010/main" val="209651859"/>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B8424AB-D56B-4256-866A-5B54DE93C2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2" name="Rectangle 11">
            <a:extLst>
              <a:ext uri="{FF2B5EF4-FFF2-40B4-BE49-F238E27FC236}">
                <a16:creationId xmlns:a16="http://schemas.microsoft.com/office/drawing/2014/main" id="{FC999C28-AD33-4EB7-A5F1-C06D10A5FD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useBgFill="1">
        <p:nvSpPr>
          <p:cNvPr id="14" name="Rectangle 13">
            <a:extLst>
              <a:ext uri="{FF2B5EF4-FFF2-40B4-BE49-F238E27FC236}">
                <a16:creationId xmlns:a16="http://schemas.microsoft.com/office/drawing/2014/main" id="{0864E5C9-52C9-4572-AC75-548B9B9C26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15">
            <a:extLst>
              <a:ext uri="{FF2B5EF4-FFF2-40B4-BE49-F238E27FC236}">
                <a16:creationId xmlns:a16="http://schemas.microsoft.com/office/drawing/2014/main" id="{45CC6500-4DBD-4C34-BC14-2387FB483B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61999"/>
            <a:ext cx="4642228"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1D7F7153-DCE5-9A43-86F6-3DF6C54E8A67}"/>
              </a:ext>
            </a:extLst>
          </p:cNvPr>
          <p:cNvSpPr>
            <a:spLocks noGrp="1"/>
          </p:cNvSpPr>
          <p:nvPr>
            <p:ph type="title"/>
          </p:nvPr>
        </p:nvSpPr>
        <p:spPr>
          <a:xfrm>
            <a:off x="691771" y="1276023"/>
            <a:ext cx="3258688" cy="4296809"/>
          </a:xfrm>
        </p:spPr>
        <p:txBody>
          <a:bodyPr vert="horz" lIns="91440" tIns="45720" rIns="91440" bIns="45720" rtlCol="0" anchor="b">
            <a:noAutofit/>
          </a:bodyPr>
          <a:lstStyle/>
          <a:p>
            <a:pPr>
              <a:lnSpc>
                <a:spcPct val="130000"/>
              </a:lnSpc>
            </a:pPr>
            <a:r>
              <a:rPr lang="en-US" spc="-100" dirty="0"/>
              <a:t>Which feature would we split on first using mutual information as the splitting criterion?</a:t>
            </a:r>
          </a:p>
        </p:txBody>
      </p:sp>
      <p:sp>
        <p:nvSpPr>
          <p:cNvPr id="22" name="Rectangle 17">
            <a:extLst>
              <a:ext uri="{FF2B5EF4-FFF2-40B4-BE49-F238E27FC236}">
                <a16:creationId xmlns:a16="http://schemas.microsoft.com/office/drawing/2014/main" id="{4E34A3B6-BAD2-4156-BDC6-4736248BF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mc:AlternateContent xmlns:mc="http://schemas.openxmlformats.org/markup-compatibility/2006" xmlns:a14="http://schemas.microsoft.com/office/drawing/2010/main">
        <mc:Choice Requires="a14">
          <p:graphicFrame>
            <p:nvGraphicFramePr>
              <p:cNvPr id="5" name="Content Placeholder 4">
                <a:extLst>
                  <a:ext uri="{FF2B5EF4-FFF2-40B4-BE49-F238E27FC236}">
                    <a16:creationId xmlns:a16="http://schemas.microsoft.com/office/drawing/2014/main" id="{DCBD1309-8B4A-D142-8B87-2811EC3BC43A}"/>
                  </a:ext>
                </a:extLst>
              </p:cNvPr>
              <p:cNvGraphicFramePr>
                <a:graphicFrameLocks noGrp="1"/>
              </p:cNvGraphicFramePr>
              <p:nvPr>
                <p:ph idx="1"/>
              </p:nvPr>
            </p:nvGraphicFramePr>
            <p:xfrm>
              <a:off x="5182415" y="759599"/>
              <a:ext cx="6243723" cy="5330656"/>
            </p:xfrm>
            <a:graphic>
              <a:graphicData uri="http://schemas.openxmlformats.org/drawingml/2006/table">
                <a:tbl>
                  <a:tblPr firstRow="1" bandRow="1">
                    <a:tableStyleId>{5C22544A-7EE6-4342-B048-85BDC9FD1C3A}</a:tableStyleId>
                  </a:tblPr>
                  <a:tblGrid>
                    <a:gridCol w="1289144">
                      <a:extLst>
                        <a:ext uri="{9D8B030D-6E8A-4147-A177-3AD203B41FA5}">
                          <a16:colId xmlns:a16="http://schemas.microsoft.com/office/drawing/2014/main" val="2947714296"/>
                        </a:ext>
                      </a:extLst>
                    </a:gridCol>
                    <a:gridCol w="1168817">
                      <a:extLst>
                        <a:ext uri="{9D8B030D-6E8A-4147-A177-3AD203B41FA5}">
                          <a16:colId xmlns:a16="http://schemas.microsoft.com/office/drawing/2014/main" val="3835987123"/>
                        </a:ext>
                      </a:extLst>
                    </a:gridCol>
                    <a:gridCol w="1343862">
                      <a:extLst>
                        <a:ext uri="{9D8B030D-6E8A-4147-A177-3AD203B41FA5}">
                          <a16:colId xmlns:a16="http://schemas.microsoft.com/office/drawing/2014/main" val="551998646"/>
                        </a:ext>
                      </a:extLst>
                    </a:gridCol>
                    <a:gridCol w="1343862">
                      <a:extLst>
                        <a:ext uri="{9D8B030D-6E8A-4147-A177-3AD203B41FA5}">
                          <a16:colId xmlns:a16="http://schemas.microsoft.com/office/drawing/2014/main" val="4039720534"/>
                        </a:ext>
                      </a:extLst>
                    </a:gridCol>
                    <a:gridCol w="1098038">
                      <a:extLst>
                        <a:ext uri="{9D8B030D-6E8A-4147-A177-3AD203B41FA5}">
                          <a16:colId xmlns:a16="http://schemas.microsoft.com/office/drawing/2014/main" val="1988890604"/>
                        </a:ext>
                      </a:extLst>
                    </a:gridCol>
                  </a:tblGrid>
                  <a:tr h="313568">
                    <a:tc>
                      <a:txBody>
                        <a:bodyPr/>
                        <a:lstStyle/>
                        <a:p>
                          <a:pPr algn="ctr"/>
                          <a14:m>
                            <m:oMathPara xmlns:m="http://schemas.openxmlformats.org/officeDocument/2006/math">
                              <m:oMathParaPr>
                                <m:jc m:val="centerGroup"/>
                              </m:oMathParaPr>
                              <m:oMath xmlns:m="http://schemas.openxmlformats.org/officeDocument/2006/math">
                                <m:sSub>
                                  <m:sSubPr>
                                    <m:ctrlPr>
                                      <a:rPr lang="en-US" sz="1400" b="1" i="1" smtClean="0">
                                        <a:latin typeface="Cambria Math" panose="02040503050406030204" pitchFamily="18" charset="0"/>
                                      </a:rPr>
                                    </m:ctrlPr>
                                  </m:sSubPr>
                                  <m:e>
                                    <m:r>
                                      <a:rPr lang="en-US" sz="1400" b="1" i="1" smtClean="0">
                                        <a:latin typeface="Cambria Math" panose="02040503050406030204" pitchFamily="18" charset="0"/>
                                      </a:rPr>
                                      <m:t>𝒙</m:t>
                                    </m:r>
                                  </m:e>
                                  <m:sub>
                                    <m:r>
                                      <a:rPr lang="en-US" sz="1400" b="1" i="1" smtClean="0">
                                        <a:latin typeface="Cambria Math" panose="02040503050406030204" pitchFamily="18" charset="0"/>
                                      </a:rPr>
                                      <m:t>𝟏</m:t>
                                    </m:r>
                                  </m:sub>
                                </m:sSub>
                              </m:oMath>
                            </m:oMathPara>
                          </a14:m>
                          <a:endParaRPr lang="en-US" sz="1400"/>
                        </a:p>
                      </a:txBody>
                      <a:tcPr marL="83991" marR="83991" marT="41996" marB="41996" anchor="ctr"/>
                    </a:tc>
                    <a:tc>
                      <a:txBody>
                        <a:bodyPr/>
                        <a:lstStyle/>
                        <a:p>
                          <a:pPr algn="ctr"/>
                          <a14:m>
                            <m:oMathPara xmlns:m="http://schemas.openxmlformats.org/officeDocument/2006/math">
                              <m:oMathParaPr>
                                <m:jc m:val="centerGroup"/>
                              </m:oMathParaPr>
                              <m:oMath xmlns:m="http://schemas.openxmlformats.org/officeDocument/2006/math">
                                <m:sSub>
                                  <m:sSubPr>
                                    <m:ctrlPr>
                                      <a:rPr lang="en-US" sz="1400" b="1" i="1" smtClean="0">
                                        <a:latin typeface="Cambria Math" panose="02040503050406030204" pitchFamily="18" charset="0"/>
                                      </a:rPr>
                                    </m:ctrlPr>
                                  </m:sSubPr>
                                  <m:e>
                                    <m:r>
                                      <a:rPr lang="en-US" sz="1400" b="1" i="1" smtClean="0">
                                        <a:latin typeface="Cambria Math" panose="02040503050406030204" pitchFamily="18" charset="0"/>
                                      </a:rPr>
                                      <m:t>𝒙</m:t>
                                    </m:r>
                                  </m:e>
                                  <m:sub>
                                    <m:r>
                                      <a:rPr lang="en-US" sz="1400" b="1" i="1" smtClean="0">
                                        <a:latin typeface="Cambria Math" panose="02040503050406030204" pitchFamily="18" charset="0"/>
                                      </a:rPr>
                                      <m:t>𝟐</m:t>
                                    </m:r>
                                  </m:sub>
                                </m:sSub>
                              </m:oMath>
                            </m:oMathPara>
                          </a14:m>
                          <a:endParaRPr lang="en-US" sz="1400"/>
                        </a:p>
                      </a:txBody>
                      <a:tcPr marL="83991" marR="83991" marT="41996" marB="41996" anchor="ctr"/>
                    </a:tc>
                    <a:tc>
                      <a:txBody>
                        <a:bodyPr/>
                        <a:lstStyle/>
                        <a:p>
                          <a:pPr algn="ctr"/>
                          <a14:m>
                            <m:oMathPara xmlns:m="http://schemas.openxmlformats.org/officeDocument/2006/math">
                              <m:oMathParaPr>
                                <m:jc m:val="centerGroup"/>
                              </m:oMathParaPr>
                              <m:oMath xmlns:m="http://schemas.openxmlformats.org/officeDocument/2006/math">
                                <m:sSub>
                                  <m:sSubPr>
                                    <m:ctrlPr>
                                      <a:rPr lang="en-US" sz="1400" b="1" i="1" smtClean="0">
                                        <a:latin typeface="Cambria Math" panose="02040503050406030204" pitchFamily="18" charset="0"/>
                                      </a:rPr>
                                    </m:ctrlPr>
                                  </m:sSubPr>
                                  <m:e>
                                    <m:r>
                                      <a:rPr lang="en-US" sz="1400" b="1" i="1" smtClean="0">
                                        <a:latin typeface="Cambria Math" panose="02040503050406030204" pitchFamily="18" charset="0"/>
                                      </a:rPr>
                                      <m:t>𝒙</m:t>
                                    </m:r>
                                  </m:e>
                                  <m:sub>
                                    <m:r>
                                      <a:rPr lang="en-US" sz="1400" b="1" i="1" smtClean="0">
                                        <a:latin typeface="Cambria Math" panose="02040503050406030204" pitchFamily="18" charset="0"/>
                                      </a:rPr>
                                      <m:t>𝟑</m:t>
                                    </m:r>
                                  </m:sub>
                                </m:sSub>
                              </m:oMath>
                            </m:oMathPara>
                          </a14:m>
                          <a:endParaRPr lang="en-US" sz="1400"/>
                        </a:p>
                      </a:txBody>
                      <a:tcPr marL="83991" marR="83991" marT="41996" marB="41996" anchor="ctr"/>
                    </a:tc>
                    <a:tc>
                      <a:txBody>
                        <a:bodyPr/>
                        <a:lstStyle/>
                        <a:p>
                          <a:pPr algn="ctr"/>
                          <a14:m>
                            <m:oMathPara xmlns:m="http://schemas.openxmlformats.org/officeDocument/2006/math">
                              <m:oMathParaPr>
                                <m:jc m:val="centerGroup"/>
                              </m:oMathParaPr>
                              <m:oMath xmlns:m="http://schemas.openxmlformats.org/officeDocument/2006/math">
                                <m:sSub>
                                  <m:sSubPr>
                                    <m:ctrlPr>
                                      <a:rPr lang="en-US" sz="1400" b="1" i="1" smtClean="0">
                                        <a:latin typeface="Cambria Math" panose="02040503050406030204" pitchFamily="18" charset="0"/>
                                      </a:rPr>
                                    </m:ctrlPr>
                                  </m:sSubPr>
                                  <m:e>
                                    <m:r>
                                      <a:rPr lang="en-US" sz="1400" b="1" i="1" smtClean="0">
                                        <a:latin typeface="Cambria Math" panose="02040503050406030204" pitchFamily="18" charset="0"/>
                                      </a:rPr>
                                      <m:t>𝒙</m:t>
                                    </m:r>
                                  </m:e>
                                  <m:sub>
                                    <m:r>
                                      <a:rPr lang="en-US" sz="1400" b="1" i="1" smtClean="0">
                                        <a:latin typeface="Cambria Math" panose="02040503050406030204" pitchFamily="18" charset="0"/>
                                      </a:rPr>
                                      <m:t>𝟒</m:t>
                                    </m:r>
                                  </m:sub>
                                </m:sSub>
                              </m:oMath>
                            </m:oMathPara>
                          </a14:m>
                          <a:endParaRPr lang="en-US" sz="1400" dirty="0"/>
                        </a:p>
                      </a:txBody>
                      <a:tcPr marL="83991" marR="83991" marT="41996" marB="41996" anchor="ctr"/>
                    </a:tc>
                    <a:tc>
                      <a:txBody>
                        <a:bodyPr/>
                        <a:lstStyle/>
                        <a:p>
                          <a:pPr algn="ctr"/>
                          <a14:m>
                            <m:oMathPara xmlns:m="http://schemas.openxmlformats.org/officeDocument/2006/math">
                              <m:oMathParaPr>
                                <m:jc m:val="centerGroup"/>
                              </m:oMathParaPr>
                              <m:oMath xmlns:m="http://schemas.openxmlformats.org/officeDocument/2006/math">
                                <m:r>
                                  <a:rPr lang="en-US" sz="1400" b="1" i="1" smtClean="0">
                                    <a:latin typeface="Cambria Math" panose="02040503050406030204" pitchFamily="18" charset="0"/>
                                  </a:rPr>
                                  <m:t>𝒚</m:t>
                                </m:r>
                              </m:oMath>
                            </m:oMathPara>
                          </a14:m>
                          <a:endParaRPr lang="en-US" sz="1400"/>
                        </a:p>
                      </a:txBody>
                      <a:tcPr marL="83991" marR="83991" marT="41996" marB="41996" anchor="ctr"/>
                    </a:tc>
                    <a:extLst>
                      <a:ext uri="{0D108BD9-81ED-4DB2-BD59-A6C34878D82A}">
                        <a16:rowId xmlns:a16="http://schemas.microsoft.com/office/drawing/2014/main" val="964607470"/>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Rain</a:t>
                          </a:r>
                        </a:p>
                      </a:txBody>
                      <a:tcPr marL="9525" marR="9525" marT="9525" marB="0" anchor="ctr"/>
                    </a:tc>
                    <a:tc>
                      <a:txBody>
                        <a:bodyPr/>
                        <a:lstStyle/>
                        <a:p>
                          <a:pPr algn="ctr" rtl="0" fontAlgn="ctr"/>
                          <a:r>
                            <a:rPr lang="en-US" sz="1400" b="0" i="0" u="none" strike="noStrike">
                              <a:solidFill>
                                <a:srgbClr val="000000"/>
                              </a:solidFill>
                              <a:effectLst/>
                              <a:latin typeface="Corbel" panose="020B0503020204020204" pitchFamily="34" charset="0"/>
                            </a:rPr>
                            <a:t>Before</a:t>
                          </a:r>
                        </a:p>
                      </a:txBody>
                      <a:tcPr marL="9525" marR="9525" marT="9525" marB="0" anchor="ctr"/>
                    </a:tc>
                    <a:tc>
                      <a:txBody>
                        <a:bodyPr/>
                        <a:lstStyle/>
                        <a:p>
                          <a:pPr algn="ctr" rtl="0" fontAlgn="ctr"/>
                          <a:r>
                            <a:rPr lang="en-US" sz="1400" b="0" i="0" u="none" strike="noStrike">
                              <a:solidFill>
                                <a:srgbClr val="000000"/>
                              </a:solidFill>
                              <a:effectLst/>
                              <a:latin typeface="Corbel" panose="020B0503020204020204" pitchFamily="34" charset="0"/>
                            </a:rPr>
                            <a:t>Both</a:t>
                          </a:r>
                        </a:p>
                      </a:txBody>
                      <a:tcPr marL="9525" marR="9525" marT="9525" marB="0" anchor="ctr"/>
                    </a:tc>
                    <a:tc>
                      <a:txBody>
                        <a:bodyPr/>
                        <a:lstStyle/>
                        <a:p>
                          <a:pPr algn="ctr" rtl="0" fontAlgn="ctr"/>
                          <a:r>
                            <a:rPr lang="en-US" sz="1400" b="0" i="0" u="none" strike="noStrike">
                              <a:solidFill>
                                <a:srgbClr val="000000"/>
                              </a:solidFill>
                              <a:effectLst/>
                              <a:latin typeface="Corbel" panose="020B0503020204020204" pitchFamily="34" charset="0"/>
                            </a:rPr>
                            <a:t>Tired</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Drive</a:t>
                          </a:r>
                        </a:p>
                      </a:txBody>
                      <a:tcPr marL="9525" marR="9525" marT="9525" marB="0" anchor="ctr"/>
                    </a:tc>
                    <a:extLst>
                      <a:ext uri="{0D108BD9-81ED-4DB2-BD59-A6C34878D82A}">
                        <a16:rowId xmlns:a16="http://schemas.microsoft.com/office/drawing/2014/main" val="2468676229"/>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Rain</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During</a:t>
                          </a:r>
                        </a:p>
                      </a:txBody>
                      <a:tcPr marL="9525" marR="9525" marT="9525" marB="0" anchor="ctr"/>
                    </a:tc>
                    <a:tc>
                      <a:txBody>
                        <a:bodyPr/>
                        <a:lstStyle/>
                        <a:p>
                          <a:pPr algn="ctr" rtl="0" fontAlgn="ctr"/>
                          <a:r>
                            <a:rPr lang="en-US" sz="1400" b="0" i="0" u="none" strike="noStrike">
                              <a:solidFill>
                                <a:srgbClr val="000000"/>
                              </a:solidFill>
                              <a:effectLst/>
                              <a:latin typeface="Corbel" panose="020B0503020204020204" pitchFamily="34" charset="0"/>
                            </a:rPr>
                            <a:t>Both</a:t>
                          </a:r>
                        </a:p>
                      </a:txBody>
                      <a:tcPr marL="9525" marR="9525" marT="9525" marB="0" anchor="ctr"/>
                    </a:tc>
                    <a:tc>
                      <a:txBody>
                        <a:bodyPr/>
                        <a:lstStyle/>
                        <a:p>
                          <a:pPr algn="ctr" rtl="0" fontAlgn="ctr"/>
                          <a:r>
                            <a:rPr lang="en-US" sz="1400" b="0" i="0" u="none" strike="noStrike">
                              <a:solidFill>
                                <a:srgbClr val="000000"/>
                              </a:solidFill>
                              <a:effectLst/>
                              <a:latin typeface="Corbel" panose="020B0503020204020204" pitchFamily="34" charset="0"/>
                            </a:rPr>
                            <a:t>Not Tired</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Bus</a:t>
                          </a:r>
                        </a:p>
                      </a:txBody>
                      <a:tcPr marL="9525" marR="9525" marT="9525" marB="0" anchor="ctr"/>
                    </a:tc>
                    <a:extLst>
                      <a:ext uri="{0D108BD9-81ED-4DB2-BD59-A6C34878D82A}">
                        <a16:rowId xmlns:a16="http://schemas.microsoft.com/office/drawing/2014/main" val="3036137617"/>
                      </a:ext>
                    </a:extLst>
                  </a:tr>
                  <a:tr h="313568">
                    <a:tc>
                      <a:txBody>
                        <a:bodyPr/>
                        <a:lstStyle/>
                        <a:p>
                          <a:pPr algn="ctr" rtl="0" fontAlgn="ctr"/>
                          <a:r>
                            <a:rPr lang="en-US" sz="1400" b="0" i="0" u="none" strike="noStrike">
                              <a:solidFill>
                                <a:srgbClr val="000000"/>
                              </a:solidFill>
                              <a:effectLst/>
                              <a:latin typeface="Corbel" panose="020B0503020204020204" pitchFamily="34" charset="0"/>
                            </a:rPr>
                            <a:t>Rain</a:t>
                          </a:r>
                        </a:p>
                      </a:txBody>
                      <a:tcPr marL="9525" marR="9525" marT="9525" marB="0" anchor="ctr"/>
                    </a:tc>
                    <a:tc>
                      <a:txBody>
                        <a:bodyPr/>
                        <a:lstStyle/>
                        <a:p>
                          <a:pPr algn="ctr" rtl="0" fontAlgn="ctr"/>
                          <a:r>
                            <a:rPr lang="en-US" sz="1400" b="0" i="0" u="none" strike="noStrike">
                              <a:solidFill>
                                <a:srgbClr val="000000"/>
                              </a:solidFill>
                              <a:effectLst/>
                              <a:latin typeface="Corbel" panose="020B0503020204020204" pitchFamily="34" charset="0"/>
                            </a:rPr>
                            <a:t>During</a:t>
                          </a:r>
                        </a:p>
                      </a:txBody>
                      <a:tcPr marL="9525" marR="9525" marT="9525" marB="0" anchor="ctr"/>
                    </a:tc>
                    <a:tc>
                      <a:txBody>
                        <a:bodyPr/>
                        <a:lstStyle/>
                        <a:p>
                          <a:pPr algn="ctr" rtl="0" fontAlgn="ctr"/>
                          <a:r>
                            <a:rPr lang="en-US" sz="1400" b="0" i="0" u="none" strike="noStrike">
                              <a:solidFill>
                                <a:srgbClr val="000000"/>
                              </a:solidFill>
                              <a:effectLst/>
                              <a:latin typeface="Corbel" panose="020B0503020204020204" pitchFamily="34" charset="0"/>
                            </a:rPr>
                            <a:t>Both</a:t>
                          </a:r>
                        </a:p>
                      </a:txBody>
                      <a:tcPr marL="9525" marR="9525" marT="9525" marB="0" anchor="ctr"/>
                    </a:tc>
                    <a:tc>
                      <a:txBody>
                        <a:bodyPr/>
                        <a:lstStyle/>
                        <a:p>
                          <a:pPr algn="ctr" rtl="0" fontAlgn="ctr"/>
                          <a:r>
                            <a:rPr lang="en-US" sz="1400" b="0" i="0" u="none" strike="noStrike">
                              <a:solidFill>
                                <a:srgbClr val="000000"/>
                              </a:solidFill>
                              <a:effectLst/>
                              <a:latin typeface="Corbel" panose="020B0503020204020204" pitchFamily="34" charset="0"/>
                            </a:rPr>
                            <a:t>Tired</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Drive</a:t>
                          </a:r>
                        </a:p>
                      </a:txBody>
                      <a:tcPr marL="9525" marR="9525" marT="9525" marB="0" anchor="ctr"/>
                    </a:tc>
                    <a:extLst>
                      <a:ext uri="{0D108BD9-81ED-4DB2-BD59-A6C34878D82A}">
                        <a16:rowId xmlns:a16="http://schemas.microsoft.com/office/drawing/2014/main" val="4150166619"/>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Rain</a:t>
                          </a:r>
                        </a:p>
                      </a:txBody>
                      <a:tcPr marL="9525" marR="9525" marT="9525" marB="0" anchor="ctr"/>
                    </a:tc>
                    <a:tc>
                      <a:txBody>
                        <a:bodyPr/>
                        <a:lstStyle/>
                        <a:p>
                          <a:pPr algn="ctr" rtl="0" fontAlgn="ctr"/>
                          <a:r>
                            <a:rPr lang="en-US" sz="1400" b="0" i="0" u="none" strike="noStrike">
                              <a:solidFill>
                                <a:srgbClr val="000000"/>
                              </a:solidFill>
                              <a:effectLst/>
                              <a:latin typeface="Corbel" panose="020B0503020204020204" pitchFamily="34" charset="0"/>
                            </a:rPr>
                            <a:t>After</a:t>
                          </a:r>
                        </a:p>
                      </a:txBody>
                      <a:tcPr marL="9525" marR="9525" marT="9525" marB="0" anchor="ctr"/>
                    </a:tc>
                    <a:tc>
                      <a:txBody>
                        <a:bodyPr/>
                        <a:lstStyle/>
                        <a:p>
                          <a:pPr algn="ctr" rtl="0" fontAlgn="ctr"/>
                          <a:r>
                            <a:rPr lang="en-US" sz="1400" b="0" i="0" u="none" strike="noStrike">
                              <a:solidFill>
                                <a:srgbClr val="000000"/>
                              </a:solidFill>
                              <a:effectLst/>
                              <a:latin typeface="Corbel" panose="020B0503020204020204" pitchFamily="34" charset="0"/>
                            </a:rPr>
                            <a:t>Backpack</a:t>
                          </a:r>
                        </a:p>
                      </a:txBody>
                      <a:tcPr marL="9525" marR="9525" marT="9525" marB="0" anchor="ctr"/>
                    </a:tc>
                    <a:tc>
                      <a:txBody>
                        <a:bodyPr/>
                        <a:lstStyle/>
                        <a:p>
                          <a:pPr algn="ctr" rtl="0" fontAlgn="ctr"/>
                          <a:r>
                            <a:rPr lang="en-US" sz="1400" b="0" i="0" u="none" strike="noStrike">
                              <a:solidFill>
                                <a:srgbClr val="000000"/>
                              </a:solidFill>
                              <a:effectLst/>
                              <a:latin typeface="Corbel" panose="020B0503020204020204" pitchFamily="34" charset="0"/>
                            </a:rPr>
                            <a:t>Not Tired</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Bus</a:t>
                          </a:r>
                        </a:p>
                      </a:txBody>
                      <a:tcPr marL="9525" marR="9525" marT="9525" marB="0" anchor="ctr"/>
                    </a:tc>
                    <a:extLst>
                      <a:ext uri="{0D108BD9-81ED-4DB2-BD59-A6C34878D82A}">
                        <a16:rowId xmlns:a16="http://schemas.microsoft.com/office/drawing/2014/main" val="2395069743"/>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Rain</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After</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Backpack</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Tired</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Bus</a:t>
                          </a:r>
                        </a:p>
                      </a:txBody>
                      <a:tcPr marL="9525" marR="9525" marT="9525" marB="0" anchor="ctr"/>
                    </a:tc>
                    <a:extLst>
                      <a:ext uri="{0D108BD9-81ED-4DB2-BD59-A6C34878D82A}">
                        <a16:rowId xmlns:a16="http://schemas.microsoft.com/office/drawing/2014/main" val="581238333"/>
                      </a:ext>
                    </a:extLst>
                  </a:tr>
                  <a:tr h="313568">
                    <a:tc>
                      <a:txBody>
                        <a:bodyPr/>
                        <a:lstStyle/>
                        <a:p>
                          <a:pPr algn="ctr" rtl="0" fontAlgn="ctr"/>
                          <a:r>
                            <a:rPr lang="en-US" sz="1400" b="0" i="0" u="none" strike="noStrike">
                              <a:solidFill>
                                <a:srgbClr val="000000"/>
                              </a:solidFill>
                              <a:effectLst/>
                              <a:latin typeface="Corbel" panose="020B0503020204020204" pitchFamily="34" charset="0"/>
                            </a:rPr>
                            <a:t>Rain</a:t>
                          </a:r>
                        </a:p>
                      </a:txBody>
                      <a:tcPr marL="9525" marR="9525" marT="9525" marB="0" anchor="ctr"/>
                    </a:tc>
                    <a:tc>
                      <a:txBody>
                        <a:bodyPr/>
                        <a:lstStyle/>
                        <a:p>
                          <a:pPr algn="ctr" rtl="0" fontAlgn="ctr"/>
                          <a:r>
                            <a:rPr lang="en-US" sz="1400" b="0" i="0" u="none" strike="noStrike">
                              <a:solidFill>
                                <a:srgbClr val="000000"/>
                              </a:solidFill>
                              <a:effectLst/>
                              <a:latin typeface="Corbel" panose="020B0503020204020204" pitchFamily="34" charset="0"/>
                            </a:rPr>
                            <a:t>After</a:t>
                          </a:r>
                        </a:p>
                      </a:txBody>
                      <a:tcPr marL="9525" marR="9525" marT="9525" marB="0" anchor="ctr"/>
                    </a:tc>
                    <a:tc>
                      <a:txBody>
                        <a:bodyPr/>
                        <a:lstStyle/>
                        <a:p>
                          <a:pPr algn="ctr" rtl="0" fontAlgn="ctr"/>
                          <a:r>
                            <a:rPr lang="en-US" sz="1400" b="0" i="0" u="none" strike="noStrike">
                              <a:solidFill>
                                <a:srgbClr val="000000"/>
                              </a:solidFill>
                              <a:effectLst/>
                              <a:latin typeface="Corbel" panose="020B0503020204020204" pitchFamily="34" charset="0"/>
                            </a:rPr>
                            <a:t>Lunchbox</a:t>
                          </a:r>
                        </a:p>
                      </a:txBody>
                      <a:tcPr marL="9525" marR="9525" marT="9525" marB="0" anchor="ctr"/>
                    </a:tc>
                    <a:tc>
                      <a:txBody>
                        <a:bodyPr/>
                        <a:lstStyle/>
                        <a:p>
                          <a:pPr algn="ctr" rtl="0" fontAlgn="ctr"/>
                          <a:r>
                            <a:rPr lang="en-US" sz="1400" b="0" i="0" u="none" strike="noStrike">
                              <a:solidFill>
                                <a:srgbClr val="000000"/>
                              </a:solidFill>
                              <a:effectLst/>
                              <a:latin typeface="Corbel" panose="020B0503020204020204" pitchFamily="34" charset="0"/>
                            </a:rPr>
                            <a:t>Tired</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Drive</a:t>
                          </a:r>
                        </a:p>
                      </a:txBody>
                      <a:tcPr marL="9525" marR="9525" marT="9525" marB="0" anchor="ctr"/>
                    </a:tc>
                    <a:extLst>
                      <a:ext uri="{0D108BD9-81ED-4DB2-BD59-A6C34878D82A}">
                        <a16:rowId xmlns:a16="http://schemas.microsoft.com/office/drawing/2014/main" val="70352146"/>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No Rain</a:t>
                          </a:r>
                        </a:p>
                      </a:txBody>
                      <a:tcPr marL="9525" marR="9525" marT="9525" marB="0" anchor="ctr"/>
                    </a:tc>
                    <a:tc>
                      <a:txBody>
                        <a:bodyPr/>
                        <a:lstStyle/>
                        <a:p>
                          <a:pPr algn="ctr" rtl="0" fontAlgn="ctr"/>
                          <a:r>
                            <a:rPr lang="en-US" sz="1400" b="0" i="0" u="none" strike="noStrike">
                              <a:solidFill>
                                <a:srgbClr val="000000"/>
                              </a:solidFill>
                              <a:effectLst/>
                              <a:latin typeface="Corbel" panose="020B0503020204020204" pitchFamily="34" charset="0"/>
                            </a:rPr>
                            <a:t>Before</a:t>
                          </a:r>
                        </a:p>
                      </a:txBody>
                      <a:tcPr marL="9525" marR="9525" marT="9525" marB="0" anchor="ctr"/>
                    </a:tc>
                    <a:tc>
                      <a:txBody>
                        <a:bodyPr/>
                        <a:lstStyle/>
                        <a:p>
                          <a:pPr algn="ctr" rtl="0" fontAlgn="ctr"/>
                          <a:r>
                            <a:rPr lang="en-US" sz="1400" b="0" i="0" u="none" strike="noStrike">
                              <a:solidFill>
                                <a:srgbClr val="000000"/>
                              </a:solidFill>
                              <a:effectLst/>
                              <a:latin typeface="Corbel" panose="020B0503020204020204" pitchFamily="34" charset="0"/>
                            </a:rPr>
                            <a:t>Backpack</a:t>
                          </a:r>
                        </a:p>
                      </a:txBody>
                      <a:tcPr marL="9525" marR="9525" marT="9525" marB="0" anchor="ctr"/>
                    </a:tc>
                    <a:tc>
                      <a:txBody>
                        <a:bodyPr/>
                        <a:lstStyle/>
                        <a:p>
                          <a:pPr algn="ctr" rtl="0" fontAlgn="ctr"/>
                          <a:r>
                            <a:rPr lang="en-US" sz="1400" b="0" i="0" u="none" strike="noStrike">
                              <a:solidFill>
                                <a:srgbClr val="000000"/>
                              </a:solidFill>
                              <a:effectLst/>
                              <a:latin typeface="Corbel" panose="020B0503020204020204" pitchFamily="34" charset="0"/>
                            </a:rPr>
                            <a:t>Tired</a:t>
                          </a:r>
                        </a:p>
                      </a:txBody>
                      <a:tcPr marL="9525" marR="9525" marT="9525" marB="0" anchor="ctr"/>
                    </a:tc>
                    <a:tc>
                      <a:txBody>
                        <a:bodyPr/>
                        <a:lstStyle/>
                        <a:p>
                          <a:pPr algn="ctr" rtl="0" fontAlgn="ctr"/>
                          <a:r>
                            <a:rPr lang="en-US" sz="1400" b="0" i="0" u="none" strike="noStrike">
                              <a:solidFill>
                                <a:srgbClr val="000000"/>
                              </a:solidFill>
                              <a:effectLst/>
                              <a:latin typeface="Corbel" panose="020B0503020204020204" pitchFamily="34" charset="0"/>
                            </a:rPr>
                            <a:t>Bike</a:t>
                          </a:r>
                        </a:p>
                      </a:txBody>
                      <a:tcPr marL="9525" marR="9525" marT="9525" marB="0" anchor="ctr"/>
                    </a:tc>
                    <a:extLst>
                      <a:ext uri="{0D108BD9-81ED-4DB2-BD59-A6C34878D82A}">
                        <a16:rowId xmlns:a16="http://schemas.microsoft.com/office/drawing/2014/main" val="741884979"/>
                      </a:ext>
                    </a:extLst>
                  </a:tr>
                  <a:tr h="313568">
                    <a:tc>
                      <a:txBody>
                        <a:bodyPr/>
                        <a:lstStyle/>
                        <a:p>
                          <a:pPr algn="ctr" rtl="0" fontAlgn="ctr"/>
                          <a:r>
                            <a:rPr lang="en-US" sz="1400" b="0" i="0" u="none" strike="noStrike">
                              <a:solidFill>
                                <a:srgbClr val="000000"/>
                              </a:solidFill>
                              <a:effectLst/>
                              <a:latin typeface="Corbel" panose="020B0503020204020204" pitchFamily="34" charset="0"/>
                            </a:rPr>
                            <a:t>No Rain</a:t>
                          </a:r>
                        </a:p>
                      </a:txBody>
                      <a:tcPr marL="9525" marR="9525" marT="9525" marB="0" anchor="ctr"/>
                    </a:tc>
                    <a:tc>
                      <a:txBody>
                        <a:bodyPr/>
                        <a:lstStyle/>
                        <a:p>
                          <a:pPr algn="ctr" rtl="0" fontAlgn="ctr"/>
                          <a:r>
                            <a:rPr lang="en-US" sz="1400" b="0" i="0" u="none" strike="noStrike">
                              <a:solidFill>
                                <a:srgbClr val="000000"/>
                              </a:solidFill>
                              <a:effectLst/>
                              <a:latin typeface="Corbel" panose="020B0503020204020204" pitchFamily="34" charset="0"/>
                            </a:rPr>
                            <a:t>Before</a:t>
                          </a:r>
                        </a:p>
                      </a:txBody>
                      <a:tcPr marL="9525" marR="9525" marT="9525" marB="0" anchor="ctr"/>
                    </a:tc>
                    <a:tc>
                      <a:txBody>
                        <a:bodyPr/>
                        <a:lstStyle/>
                        <a:p>
                          <a:pPr algn="ctr" rtl="0" fontAlgn="ctr"/>
                          <a:r>
                            <a:rPr lang="en-US" sz="1400" b="0" i="0" u="none" strike="noStrike">
                              <a:solidFill>
                                <a:srgbClr val="000000"/>
                              </a:solidFill>
                              <a:effectLst/>
                              <a:latin typeface="Corbel" panose="020B0503020204020204" pitchFamily="34" charset="0"/>
                            </a:rPr>
                            <a:t>Lunchbox</a:t>
                          </a:r>
                        </a:p>
                      </a:txBody>
                      <a:tcPr marL="9525" marR="9525" marT="9525" marB="0" anchor="ctr"/>
                    </a:tc>
                    <a:tc>
                      <a:txBody>
                        <a:bodyPr/>
                        <a:lstStyle/>
                        <a:p>
                          <a:pPr algn="ctr" rtl="0" fontAlgn="ctr"/>
                          <a:r>
                            <a:rPr lang="en-US" sz="1400" b="0" i="0" u="none" strike="noStrike">
                              <a:solidFill>
                                <a:srgbClr val="000000"/>
                              </a:solidFill>
                              <a:effectLst/>
                              <a:latin typeface="Corbel" panose="020B0503020204020204" pitchFamily="34" charset="0"/>
                            </a:rPr>
                            <a:t>Not Tired</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Bus</a:t>
                          </a:r>
                        </a:p>
                      </a:txBody>
                      <a:tcPr marL="9525" marR="9525" marT="9525" marB="0" anchor="ctr"/>
                    </a:tc>
                    <a:extLst>
                      <a:ext uri="{0D108BD9-81ED-4DB2-BD59-A6C34878D82A}">
                        <a16:rowId xmlns:a16="http://schemas.microsoft.com/office/drawing/2014/main" val="758408989"/>
                      </a:ext>
                    </a:extLst>
                  </a:tr>
                  <a:tr h="313568">
                    <a:tc>
                      <a:txBody>
                        <a:bodyPr/>
                        <a:lstStyle/>
                        <a:p>
                          <a:pPr algn="ctr" rtl="0" fontAlgn="ctr"/>
                          <a:r>
                            <a:rPr lang="en-US" sz="1400" b="0" i="0" u="none" strike="noStrike">
                              <a:solidFill>
                                <a:srgbClr val="000000"/>
                              </a:solidFill>
                              <a:effectLst/>
                              <a:latin typeface="Corbel" panose="020B0503020204020204" pitchFamily="34" charset="0"/>
                            </a:rPr>
                            <a:t>No Rain</a:t>
                          </a:r>
                        </a:p>
                      </a:txBody>
                      <a:tcPr marL="9525" marR="9525" marT="9525" marB="0" anchor="ctr"/>
                    </a:tc>
                    <a:tc>
                      <a:txBody>
                        <a:bodyPr/>
                        <a:lstStyle/>
                        <a:p>
                          <a:pPr algn="ctr" rtl="0" fontAlgn="ctr"/>
                          <a:r>
                            <a:rPr lang="en-US" sz="1400" b="0" i="0" u="none" strike="noStrike">
                              <a:solidFill>
                                <a:srgbClr val="000000"/>
                              </a:solidFill>
                              <a:effectLst/>
                              <a:latin typeface="Corbel" panose="020B0503020204020204" pitchFamily="34" charset="0"/>
                            </a:rPr>
                            <a:t>Before</a:t>
                          </a:r>
                        </a:p>
                      </a:txBody>
                      <a:tcPr marL="9525" marR="9525" marT="9525" marB="0" anchor="ctr"/>
                    </a:tc>
                    <a:tc>
                      <a:txBody>
                        <a:bodyPr/>
                        <a:lstStyle/>
                        <a:p>
                          <a:pPr algn="ctr" rtl="0" fontAlgn="ctr"/>
                          <a:r>
                            <a:rPr lang="en-US" sz="1400" b="0" i="0" u="none" strike="noStrike">
                              <a:solidFill>
                                <a:srgbClr val="000000"/>
                              </a:solidFill>
                              <a:effectLst/>
                              <a:latin typeface="Corbel" panose="020B0503020204020204" pitchFamily="34" charset="0"/>
                            </a:rPr>
                            <a:t>Lunchbox</a:t>
                          </a:r>
                        </a:p>
                      </a:txBody>
                      <a:tcPr marL="9525" marR="9525" marT="9525" marB="0" anchor="ctr"/>
                    </a:tc>
                    <a:tc>
                      <a:txBody>
                        <a:bodyPr/>
                        <a:lstStyle/>
                        <a:p>
                          <a:pPr algn="ctr" rtl="0" fontAlgn="ctr"/>
                          <a:r>
                            <a:rPr lang="en-US" sz="1400" b="0" i="0" u="none" strike="noStrike">
                              <a:solidFill>
                                <a:srgbClr val="000000"/>
                              </a:solidFill>
                              <a:effectLst/>
                              <a:latin typeface="Corbel" panose="020B0503020204020204" pitchFamily="34" charset="0"/>
                            </a:rPr>
                            <a:t>Tired</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Drive</a:t>
                          </a:r>
                        </a:p>
                      </a:txBody>
                      <a:tcPr marL="9525" marR="9525" marT="9525" marB="0" anchor="ctr"/>
                    </a:tc>
                    <a:extLst>
                      <a:ext uri="{0D108BD9-81ED-4DB2-BD59-A6C34878D82A}">
                        <a16:rowId xmlns:a16="http://schemas.microsoft.com/office/drawing/2014/main" val="4189547398"/>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No Rain</a:t>
                          </a:r>
                        </a:p>
                      </a:txBody>
                      <a:tcPr marL="9525" marR="9525" marT="9525" marB="0" anchor="ctr"/>
                    </a:tc>
                    <a:tc>
                      <a:txBody>
                        <a:bodyPr/>
                        <a:lstStyle/>
                        <a:p>
                          <a:pPr algn="ctr" rtl="0" fontAlgn="ctr"/>
                          <a:r>
                            <a:rPr lang="en-US" sz="1400" b="0" i="0" u="none" strike="noStrike">
                              <a:solidFill>
                                <a:srgbClr val="000000"/>
                              </a:solidFill>
                              <a:effectLst/>
                              <a:latin typeface="Corbel" panose="020B0503020204020204" pitchFamily="34" charset="0"/>
                            </a:rPr>
                            <a:t>During</a:t>
                          </a:r>
                        </a:p>
                      </a:txBody>
                      <a:tcPr marL="9525" marR="9525" marT="9525" marB="0" anchor="ctr"/>
                    </a:tc>
                    <a:tc>
                      <a:txBody>
                        <a:bodyPr/>
                        <a:lstStyle/>
                        <a:p>
                          <a:pPr algn="ctr" rtl="0" fontAlgn="ctr"/>
                          <a:r>
                            <a:rPr lang="en-US" sz="1400" b="0" i="0" u="none" strike="noStrike">
                              <a:solidFill>
                                <a:srgbClr val="000000"/>
                              </a:solidFill>
                              <a:effectLst/>
                              <a:latin typeface="Corbel" panose="020B0503020204020204" pitchFamily="34" charset="0"/>
                            </a:rPr>
                            <a:t>Backpack</a:t>
                          </a:r>
                        </a:p>
                      </a:txBody>
                      <a:tcPr marL="9525" marR="9525" marT="9525" marB="0" anchor="ctr"/>
                    </a:tc>
                    <a:tc>
                      <a:txBody>
                        <a:bodyPr/>
                        <a:lstStyle/>
                        <a:p>
                          <a:pPr algn="ctr" rtl="0" fontAlgn="ctr"/>
                          <a:r>
                            <a:rPr lang="en-US" sz="1400" b="0" i="0" u="none" strike="noStrike">
                              <a:solidFill>
                                <a:srgbClr val="000000"/>
                              </a:solidFill>
                              <a:effectLst/>
                              <a:latin typeface="Corbel" panose="020B0503020204020204" pitchFamily="34" charset="0"/>
                            </a:rPr>
                            <a:t>Not Tired</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Bus</a:t>
                          </a:r>
                        </a:p>
                      </a:txBody>
                      <a:tcPr marL="9525" marR="9525" marT="9525" marB="0" anchor="ctr"/>
                    </a:tc>
                    <a:extLst>
                      <a:ext uri="{0D108BD9-81ED-4DB2-BD59-A6C34878D82A}">
                        <a16:rowId xmlns:a16="http://schemas.microsoft.com/office/drawing/2014/main" val="3953338466"/>
                      </a:ext>
                    </a:extLst>
                  </a:tr>
                  <a:tr h="313568">
                    <a:tc>
                      <a:txBody>
                        <a:bodyPr/>
                        <a:lstStyle/>
                        <a:p>
                          <a:pPr algn="ctr" rtl="0" fontAlgn="ctr"/>
                          <a:r>
                            <a:rPr lang="en-US" sz="1400" b="0" i="0" u="none" strike="noStrike">
                              <a:solidFill>
                                <a:srgbClr val="000000"/>
                              </a:solidFill>
                              <a:effectLst/>
                              <a:latin typeface="Corbel" panose="020B0503020204020204" pitchFamily="34" charset="0"/>
                            </a:rPr>
                            <a:t>No Rain</a:t>
                          </a:r>
                        </a:p>
                      </a:txBody>
                      <a:tcPr marL="9525" marR="9525" marT="9525" marB="0" anchor="ctr"/>
                    </a:tc>
                    <a:tc>
                      <a:txBody>
                        <a:bodyPr/>
                        <a:lstStyle/>
                        <a:p>
                          <a:pPr algn="ctr" rtl="0" fontAlgn="ctr"/>
                          <a:r>
                            <a:rPr lang="en-US" sz="1400" b="0" i="0" u="none" strike="noStrike">
                              <a:solidFill>
                                <a:srgbClr val="000000"/>
                              </a:solidFill>
                              <a:effectLst/>
                              <a:latin typeface="Corbel" panose="020B0503020204020204" pitchFamily="34" charset="0"/>
                            </a:rPr>
                            <a:t>During</a:t>
                          </a:r>
                        </a:p>
                      </a:txBody>
                      <a:tcPr marL="9525" marR="9525" marT="9525" marB="0" anchor="ctr"/>
                    </a:tc>
                    <a:tc>
                      <a:txBody>
                        <a:bodyPr/>
                        <a:lstStyle/>
                        <a:p>
                          <a:pPr algn="ctr" rtl="0" fontAlgn="ctr"/>
                          <a:r>
                            <a:rPr lang="en-US" sz="1400" b="0" i="0" u="none" strike="noStrike">
                              <a:solidFill>
                                <a:srgbClr val="000000"/>
                              </a:solidFill>
                              <a:effectLst/>
                              <a:latin typeface="Corbel" panose="020B0503020204020204" pitchFamily="34" charset="0"/>
                            </a:rPr>
                            <a:t>Both</a:t>
                          </a:r>
                        </a:p>
                      </a:txBody>
                      <a:tcPr marL="9525" marR="9525" marT="9525" marB="0" anchor="ctr"/>
                    </a:tc>
                    <a:tc>
                      <a:txBody>
                        <a:bodyPr/>
                        <a:lstStyle/>
                        <a:p>
                          <a:pPr algn="ctr" rtl="0" fontAlgn="ctr"/>
                          <a:r>
                            <a:rPr lang="en-US" sz="1400" b="0" i="0" u="none" strike="noStrike">
                              <a:solidFill>
                                <a:srgbClr val="000000"/>
                              </a:solidFill>
                              <a:effectLst/>
                              <a:latin typeface="Corbel" panose="020B0503020204020204" pitchFamily="34" charset="0"/>
                            </a:rPr>
                            <a:t>Tired</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Drive</a:t>
                          </a:r>
                        </a:p>
                      </a:txBody>
                      <a:tcPr marL="9525" marR="9525" marT="9525" marB="0" anchor="ctr"/>
                    </a:tc>
                    <a:extLst>
                      <a:ext uri="{0D108BD9-81ED-4DB2-BD59-A6C34878D82A}">
                        <a16:rowId xmlns:a16="http://schemas.microsoft.com/office/drawing/2014/main" val="469132705"/>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No Rain</a:t>
                          </a:r>
                        </a:p>
                      </a:txBody>
                      <a:tcPr marL="9525" marR="9525" marT="9525" marB="0" anchor="ctr"/>
                    </a:tc>
                    <a:tc>
                      <a:txBody>
                        <a:bodyPr/>
                        <a:lstStyle/>
                        <a:p>
                          <a:pPr algn="ctr" rtl="0" fontAlgn="ctr"/>
                          <a:r>
                            <a:rPr lang="en-US" sz="1400" b="0" i="0" u="none" strike="noStrike">
                              <a:solidFill>
                                <a:srgbClr val="000000"/>
                              </a:solidFill>
                              <a:effectLst/>
                              <a:latin typeface="Corbel" panose="020B0503020204020204" pitchFamily="34" charset="0"/>
                            </a:rPr>
                            <a:t>After</a:t>
                          </a:r>
                        </a:p>
                      </a:txBody>
                      <a:tcPr marL="9525" marR="9525" marT="9525" marB="0" anchor="ctr"/>
                    </a:tc>
                    <a:tc>
                      <a:txBody>
                        <a:bodyPr/>
                        <a:lstStyle/>
                        <a:p>
                          <a:pPr algn="ctr" rtl="0" fontAlgn="ctr"/>
                          <a:r>
                            <a:rPr lang="en-US" sz="1400" b="0" i="0" u="none" strike="noStrike">
                              <a:solidFill>
                                <a:srgbClr val="000000"/>
                              </a:solidFill>
                              <a:effectLst/>
                              <a:latin typeface="Corbel" panose="020B0503020204020204" pitchFamily="34" charset="0"/>
                            </a:rPr>
                            <a:t>Backpack</a:t>
                          </a:r>
                        </a:p>
                      </a:txBody>
                      <a:tcPr marL="9525" marR="9525" marT="9525" marB="0" anchor="ctr"/>
                    </a:tc>
                    <a:tc>
                      <a:txBody>
                        <a:bodyPr/>
                        <a:lstStyle/>
                        <a:p>
                          <a:pPr algn="ctr" rtl="0" fontAlgn="ctr"/>
                          <a:r>
                            <a:rPr lang="en-US" sz="1400" b="0" i="0" u="none" strike="noStrike">
                              <a:solidFill>
                                <a:srgbClr val="000000"/>
                              </a:solidFill>
                              <a:effectLst/>
                              <a:latin typeface="Corbel" panose="020B0503020204020204" pitchFamily="34" charset="0"/>
                            </a:rPr>
                            <a:t>Not Tired</a:t>
                          </a:r>
                        </a:p>
                      </a:txBody>
                      <a:tcPr marL="9525" marR="9525" marT="9525" marB="0" anchor="ctr"/>
                    </a:tc>
                    <a:tc>
                      <a:txBody>
                        <a:bodyPr/>
                        <a:lstStyle/>
                        <a:p>
                          <a:pPr algn="ctr" rtl="0" fontAlgn="ctr"/>
                          <a:r>
                            <a:rPr lang="en-US" sz="1400" b="0" i="0" u="none" strike="noStrike">
                              <a:solidFill>
                                <a:srgbClr val="000000"/>
                              </a:solidFill>
                              <a:effectLst/>
                              <a:latin typeface="Corbel" panose="020B0503020204020204" pitchFamily="34" charset="0"/>
                            </a:rPr>
                            <a:t>Bike</a:t>
                          </a:r>
                        </a:p>
                      </a:txBody>
                      <a:tcPr marL="9525" marR="9525" marT="9525" marB="0" anchor="ctr"/>
                    </a:tc>
                    <a:extLst>
                      <a:ext uri="{0D108BD9-81ED-4DB2-BD59-A6C34878D82A}">
                        <a16:rowId xmlns:a16="http://schemas.microsoft.com/office/drawing/2014/main" val="246117904"/>
                      </a:ext>
                    </a:extLst>
                  </a:tr>
                  <a:tr h="313568">
                    <a:tc>
                      <a:txBody>
                        <a:bodyPr/>
                        <a:lstStyle/>
                        <a:p>
                          <a:pPr algn="ctr" rtl="0" fontAlgn="ctr"/>
                          <a:r>
                            <a:rPr lang="en-US" sz="1400" b="0" i="0" u="none" strike="noStrike">
                              <a:solidFill>
                                <a:srgbClr val="000000"/>
                              </a:solidFill>
                              <a:effectLst/>
                              <a:latin typeface="Corbel" panose="020B0503020204020204" pitchFamily="34" charset="0"/>
                            </a:rPr>
                            <a:t>No Rain</a:t>
                          </a:r>
                        </a:p>
                      </a:txBody>
                      <a:tcPr marL="9525" marR="9525" marT="9525" marB="0" anchor="ctr"/>
                    </a:tc>
                    <a:tc>
                      <a:txBody>
                        <a:bodyPr/>
                        <a:lstStyle/>
                        <a:p>
                          <a:pPr algn="ctr" rtl="0" fontAlgn="ctr"/>
                          <a:r>
                            <a:rPr lang="en-US" sz="1400" b="0" i="0" u="none" strike="noStrike">
                              <a:solidFill>
                                <a:srgbClr val="000000"/>
                              </a:solidFill>
                              <a:effectLst/>
                              <a:latin typeface="Corbel" panose="020B0503020204020204" pitchFamily="34" charset="0"/>
                            </a:rPr>
                            <a:t>After</a:t>
                          </a:r>
                        </a:p>
                      </a:txBody>
                      <a:tcPr marL="9525" marR="9525" marT="9525" marB="0" anchor="ctr"/>
                    </a:tc>
                    <a:tc>
                      <a:txBody>
                        <a:bodyPr/>
                        <a:lstStyle/>
                        <a:p>
                          <a:pPr algn="ctr" rtl="0" fontAlgn="ctr"/>
                          <a:r>
                            <a:rPr lang="en-US" sz="1400" b="0" i="0" u="none" strike="noStrike">
                              <a:solidFill>
                                <a:srgbClr val="000000"/>
                              </a:solidFill>
                              <a:effectLst/>
                              <a:latin typeface="Corbel" panose="020B0503020204020204" pitchFamily="34" charset="0"/>
                            </a:rPr>
                            <a:t>Backpack</a:t>
                          </a:r>
                        </a:p>
                      </a:txBody>
                      <a:tcPr marL="9525" marR="9525" marT="9525" marB="0" anchor="ctr"/>
                    </a:tc>
                    <a:tc>
                      <a:txBody>
                        <a:bodyPr/>
                        <a:lstStyle/>
                        <a:p>
                          <a:pPr algn="ctr" rtl="0" fontAlgn="ctr"/>
                          <a:r>
                            <a:rPr lang="en-US" sz="1400" b="0" i="0" u="none" strike="noStrike">
                              <a:solidFill>
                                <a:srgbClr val="000000"/>
                              </a:solidFill>
                              <a:effectLst/>
                              <a:latin typeface="Corbel" panose="020B0503020204020204" pitchFamily="34" charset="0"/>
                            </a:rPr>
                            <a:t>Tired</a:t>
                          </a:r>
                        </a:p>
                      </a:txBody>
                      <a:tcPr marL="9525" marR="9525" marT="9525" marB="0" anchor="ctr"/>
                    </a:tc>
                    <a:tc>
                      <a:txBody>
                        <a:bodyPr/>
                        <a:lstStyle/>
                        <a:p>
                          <a:pPr algn="ctr" rtl="0" fontAlgn="ctr"/>
                          <a:r>
                            <a:rPr lang="en-US" sz="1400" b="0" i="0" u="none" strike="noStrike">
                              <a:solidFill>
                                <a:srgbClr val="000000"/>
                              </a:solidFill>
                              <a:effectLst/>
                              <a:latin typeface="Corbel" panose="020B0503020204020204" pitchFamily="34" charset="0"/>
                            </a:rPr>
                            <a:t>Bike</a:t>
                          </a:r>
                        </a:p>
                      </a:txBody>
                      <a:tcPr marL="9525" marR="9525" marT="9525" marB="0" anchor="ctr"/>
                    </a:tc>
                    <a:extLst>
                      <a:ext uri="{0D108BD9-81ED-4DB2-BD59-A6C34878D82A}">
                        <a16:rowId xmlns:a16="http://schemas.microsoft.com/office/drawing/2014/main" val="801236713"/>
                      </a:ext>
                    </a:extLst>
                  </a:tr>
                  <a:tr h="313568">
                    <a:tc>
                      <a:txBody>
                        <a:bodyPr/>
                        <a:lstStyle/>
                        <a:p>
                          <a:pPr algn="ctr" rtl="0" fontAlgn="ctr"/>
                          <a:r>
                            <a:rPr lang="en-US" sz="1400" b="0" i="0" u="none" strike="noStrike">
                              <a:solidFill>
                                <a:srgbClr val="000000"/>
                              </a:solidFill>
                              <a:effectLst/>
                              <a:latin typeface="Corbel" panose="020B0503020204020204" pitchFamily="34" charset="0"/>
                            </a:rPr>
                            <a:t>No Rain</a:t>
                          </a:r>
                        </a:p>
                      </a:txBody>
                      <a:tcPr marL="9525" marR="9525" marT="9525" marB="0" anchor="ctr"/>
                    </a:tc>
                    <a:tc>
                      <a:txBody>
                        <a:bodyPr/>
                        <a:lstStyle/>
                        <a:p>
                          <a:pPr algn="ctr" rtl="0" fontAlgn="ctr"/>
                          <a:r>
                            <a:rPr lang="en-US" sz="1400" b="0" i="0" u="none" strike="noStrike">
                              <a:solidFill>
                                <a:srgbClr val="000000"/>
                              </a:solidFill>
                              <a:effectLst/>
                              <a:latin typeface="Corbel" panose="020B0503020204020204" pitchFamily="34" charset="0"/>
                            </a:rPr>
                            <a:t>After</a:t>
                          </a:r>
                        </a:p>
                      </a:txBody>
                      <a:tcPr marL="9525" marR="9525" marT="9525" marB="0" anchor="ctr"/>
                    </a:tc>
                    <a:tc>
                      <a:txBody>
                        <a:bodyPr/>
                        <a:lstStyle/>
                        <a:p>
                          <a:pPr algn="ctr" rtl="0" fontAlgn="ctr"/>
                          <a:r>
                            <a:rPr lang="en-US" sz="1400" b="0" i="0" u="none" strike="noStrike">
                              <a:solidFill>
                                <a:srgbClr val="000000"/>
                              </a:solidFill>
                              <a:effectLst/>
                              <a:latin typeface="Corbel" panose="020B0503020204020204" pitchFamily="34" charset="0"/>
                            </a:rPr>
                            <a:t>Both</a:t>
                          </a:r>
                        </a:p>
                      </a:txBody>
                      <a:tcPr marL="9525" marR="9525" marT="9525" marB="0" anchor="ctr"/>
                    </a:tc>
                    <a:tc>
                      <a:txBody>
                        <a:bodyPr/>
                        <a:lstStyle/>
                        <a:p>
                          <a:pPr algn="ctr" rtl="0" fontAlgn="ctr"/>
                          <a:r>
                            <a:rPr lang="en-US" sz="1400" b="0" i="0" u="none" strike="noStrike">
                              <a:solidFill>
                                <a:srgbClr val="000000"/>
                              </a:solidFill>
                              <a:effectLst/>
                              <a:latin typeface="Corbel" panose="020B0503020204020204" pitchFamily="34" charset="0"/>
                            </a:rPr>
                            <a:t>Not Tired</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Bus</a:t>
                          </a:r>
                        </a:p>
                      </a:txBody>
                      <a:tcPr marL="9525" marR="9525" marT="9525" marB="0" anchor="ctr"/>
                    </a:tc>
                    <a:extLst>
                      <a:ext uri="{0D108BD9-81ED-4DB2-BD59-A6C34878D82A}">
                        <a16:rowId xmlns:a16="http://schemas.microsoft.com/office/drawing/2014/main" val="627977279"/>
                      </a:ext>
                    </a:extLst>
                  </a:tr>
                  <a:tr h="313568">
                    <a:tc>
                      <a:txBody>
                        <a:bodyPr/>
                        <a:lstStyle/>
                        <a:p>
                          <a:pPr algn="ctr" rtl="0" fontAlgn="ctr"/>
                          <a:r>
                            <a:rPr lang="en-US" sz="1400" b="0" i="0" u="none" strike="noStrike">
                              <a:solidFill>
                                <a:srgbClr val="000000"/>
                              </a:solidFill>
                              <a:effectLst/>
                              <a:latin typeface="Corbel" panose="020B0503020204020204" pitchFamily="34" charset="0"/>
                            </a:rPr>
                            <a:t>No Rain</a:t>
                          </a:r>
                        </a:p>
                      </a:txBody>
                      <a:tcPr marL="9525" marR="9525" marT="9525" marB="0" anchor="ctr"/>
                    </a:tc>
                    <a:tc>
                      <a:txBody>
                        <a:bodyPr/>
                        <a:lstStyle/>
                        <a:p>
                          <a:pPr algn="ctr" rtl="0" fontAlgn="ctr"/>
                          <a:r>
                            <a:rPr lang="en-US" sz="1400" b="0" i="0" u="none" strike="noStrike">
                              <a:solidFill>
                                <a:srgbClr val="000000"/>
                              </a:solidFill>
                              <a:effectLst/>
                              <a:latin typeface="Corbel" panose="020B0503020204020204" pitchFamily="34" charset="0"/>
                            </a:rPr>
                            <a:t>After</a:t>
                          </a:r>
                        </a:p>
                      </a:txBody>
                      <a:tcPr marL="9525" marR="9525" marT="9525" marB="0" anchor="ctr"/>
                    </a:tc>
                    <a:tc>
                      <a:txBody>
                        <a:bodyPr/>
                        <a:lstStyle/>
                        <a:p>
                          <a:pPr algn="ctr" rtl="0" fontAlgn="ctr"/>
                          <a:r>
                            <a:rPr lang="en-US" sz="1400" b="0" i="0" u="none" strike="noStrike">
                              <a:solidFill>
                                <a:srgbClr val="000000"/>
                              </a:solidFill>
                              <a:effectLst/>
                              <a:latin typeface="Corbel" panose="020B0503020204020204" pitchFamily="34" charset="0"/>
                            </a:rPr>
                            <a:t>Both</a:t>
                          </a:r>
                        </a:p>
                      </a:txBody>
                      <a:tcPr marL="9525" marR="9525" marT="9525" marB="0" anchor="ctr"/>
                    </a:tc>
                    <a:tc>
                      <a:txBody>
                        <a:bodyPr/>
                        <a:lstStyle/>
                        <a:p>
                          <a:pPr algn="ctr" rtl="0" fontAlgn="ctr"/>
                          <a:r>
                            <a:rPr lang="en-US" sz="1400" b="0" i="0" u="none" strike="noStrike">
                              <a:solidFill>
                                <a:srgbClr val="000000"/>
                              </a:solidFill>
                              <a:effectLst/>
                              <a:latin typeface="Corbel" panose="020B0503020204020204" pitchFamily="34" charset="0"/>
                            </a:rPr>
                            <a:t>Tired</a:t>
                          </a:r>
                        </a:p>
                      </a:txBody>
                      <a:tcPr marL="9525" marR="9525" marT="9525" marB="0" anchor="ctr"/>
                    </a:tc>
                    <a:tc>
                      <a:txBody>
                        <a:bodyPr/>
                        <a:lstStyle/>
                        <a:p>
                          <a:pPr algn="ctr" rtl="0" fontAlgn="ctr"/>
                          <a:r>
                            <a:rPr lang="en-US" sz="1400" b="0" i="0" u="none" strike="noStrike">
                              <a:solidFill>
                                <a:srgbClr val="000000"/>
                              </a:solidFill>
                              <a:effectLst/>
                              <a:latin typeface="Corbel" panose="020B0503020204020204" pitchFamily="34" charset="0"/>
                            </a:rPr>
                            <a:t>Drive</a:t>
                          </a:r>
                        </a:p>
                      </a:txBody>
                      <a:tcPr marL="9525" marR="9525" marT="9525" marB="0" anchor="ctr"/>
                    </a:tc>
                    <a:extLst>
                      <a:ext uri="{0D108BD9-81ED-4DB2-BD59-A6C34878D82A}">
                        <a16:rowId xmlns:a16="http://schemas.microsoft.com/office/drawing/2014/main" val="431862686"/>
                      </a:ext>
                    </a:extLst>
                  </a:tr>
                  <a:tr h="313568">
                    <a:tc>
                      <a:txBody>
                        <a:bodyPr/>
                        <a:lstStyle/>
                        <a:p>
                          <a:pPr algn="ctr" rtl="0" fontAlgn="ctr"/>
                          <a:r>
                            <a:rPr lang="en-US" sz="1400" b="0" i="0" u="none" strike="noStrike">
                              <a:solidFill>
                                <a:srgbClr val="000000"/>
                              </a:solidFill>
                              <a:effectLst/>
                              <a:latin typeface="Corbel" panose="020B0503020204020204" pitchFamily="34" charset="0"/>
                            </a:rPr>
                            <a:t>No Rain</a:t>
                          </a:r>
                        </a:p>
                      </a:txBody>
                      <a:tcPr marL="9525" marR="9525" marT="9525" marB="0" anchor="ctr"/>
                    </a:tc>
                    <a:tc>
                      <a:txBody>
                        <a:bodyPr/>
                        <a:lstStyle/>
                        <a:p>
                          <a:pPr algn="ctr" rtl="0" fontAlgn="ctr"/>
                          <a:r>
                            <a:rPr lang="en-US" sz="1400" b="0" i="0" u="none" strike="noStrike">
                              <a:solidFill>
                                <a:srgbClr val="000000"/>
                              </a:solidFill>
                              <a:effectLst/>
                              <a:latin typeface="Corbel" panose="020B0503020204020204" pitchFamily="34" charset="0"/>
                            </a:rPr>
                            <a:t>After</a:t>
                          </a:r>
                        </a:p>
                      </a:txBody>
                      <a:tcPr marL="9525" marR="9525" marT="9525" marB="0" anchor="ctr"/>
                    </a:tc>
                    <a:tc>
                      <a:txBody>
                        <a:bodyPr/>
                        <a:lstStyle/>
                        <a:p>
                          <a:pPr algn="ctr" rtl="0" fontAlgn="ctr"/>
                          <a:r>
                            <a:rPr lang="en-US" sz="1400" b="0" i="0" u="none" strike="noStrike">
                              <a:solidFill>
                                <a:srgbClr val="000000"/>
                              </a:solidFill>
                              <a:effectLst/>
                              <a:latin typeface="Corbel" panose="020B0503020204020204" pitchFamily="34" charset="0"/>
                            </a:rPr>
                            <a:t>Lunchbox</a:t>
                          </a:r>
                        </a:p>
                      </a:txBody>
                      <a:tcPr marL="9525" marR="9525" marT="9525" marB="0" anchor="ctr"/>
                    </a:tc>
                    <a:tc>
                      <a:txBody>
                        <a:bodyPr/>
                        <a:lstStyle/>
                        <a:p>
                          <a:pPr algn="ctr" rtl="0" fontAlgn="ctr"/>
                          <a:r>
                            <a:rPr lang="en-US" sz="1400" b="0" i="0" u="none" strike="noStrike">
                              <a:solidFill>
                                <a:srgbClr val="000000"/>
                              </a:solidFill>
                              <a:effectLst/>
                              <a:latin typeface="Corbel" panose="020B0503020204020204" pitchFamily="34" charset="0"/>
                            </a:rPr>
                            <a:t>Not Tired</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Bus</a:t>
                          </a:r>
                        </a:p>
                      </a:txBody>
                      <a:tcPr marL="9525" marR="9525" marT="9525" marB="0" anchor="ctr"/>
                    </a:tc>
                    <a:extLst>
                      <a:ext uri="{0D108BD9-81ED-4DB2-BD59-A6C34878D82A}">
                        <a16:rowId xmlns:a16="http://schemas.microsoft.com/office/drawing/2014/main" val="3437293614"/>
                      </a:ext>
                    </a:extLst>
                  </a:tr>
                </a:tbl>
              </a:graphicData>
            </a:graphic>
          </p:graphicFrame>
        </mc:Choice>
        <mc:Fallback xmlns="">
          <p:graphicFrame>
            <p:nvGraphicFramePr>
              <p:cNvPr id="5" name="Content Placeholder 4">
                <a:extLst>
                  <a:ext uri="{FF2B5EF4-FFF2-40B4-BE49-F238E27FC236}">
                    <a16:creationId xmlns:a16="http://schemas.microsoft.com/office/drawing/2014/main" id="{DCBD1309-8B4A-D142-8B87-2811EC3BC43A}"/>
                  </a:ext>
                </a:extLst>
              </p:cNvPr>
              <p:cNvGraphicFramePr>
                <a:graphicFrameLocks noGrp="1"/>
              </p:cNvGraphicFramePr>
              <p:nvPr>
                <p:ph idx="1"/>
              </p:nvPr>
            </p:nvGraphicFramePr>
            <p:xfrm>
              <a:off x="5182415" y="759599"/>
              <a:ext cx="6243723" cy="5330656"/>
            </p:xfrm>
            <a:graphic>
              <a:graphicData uri="http://schemas.openxmlformats.org/drawingml/2006/table">
                <a:tbl>
                  <a:tblPr firstRow="1" bandRow="1">
                    <a:tableStyleId>{5C22544A-7EE6-4342-B048-85BDC9FD1C3A}</a:tableStyleId>
                  </a:tblPr>
                  <a:tblGrid>
                    <a:gridCol w="1289144">
                      <a:extLst>
                        <a:ext uri="{9D8B030D-6E8A-4147-A177-3AD203B41FA5}">
                          <a16:colId xmlns:a16="http://schemas.microsoft.com/office/drawing/2014/main" val="2947714296"/>
                        </a:ext>
                      </a:extLst>
                    </a:gridCol>
                    <a:gridCol w="1168817">
                      <a:extLst>
                        <a:ext uri="{9D8B030D-6E8A-4147-A177-3AD203B41FA5}">
                          <a16:colId xmlns:a16="http://schemas.microsoft.com/office/drawing/2014/main" val="3835987123"/>
                        </a:ext>
                      </a:extLst>
                    </a:gridCol>
                    <a:gridCol w="1343862">
                      <a:extLst>
                        <a:ext uri="{9D8B030D-6E8A-4147-A177-3AD203B41FA5}">
                          <a16:colId xmlns:a16="http://schemas.microsoft.com/office/drawing/2014/main" val="551998646"/>
                        </a:ext>
                      </a:extLst>
                    </a:gridCol>
                    <a:gridCol w="1343862">
                      <a:extLst>
                        <a:ext uri="{9D8B030D-6E8A-4147-A177-3AD203B41FA5}">
                          <a16:colId xmlns:a16="http://schemas.microsoft.com/office/drawing/2014/main" val="4039720534"/>
                        </a:ext>
                      </a:extLst>
                    </a:gridCol>
                    <a:gridCol w="1098038">
                      <a:extLst>
                        <a:ext uri="{9D8B030D-6E8A-4147-A177-3AD203B41FA5}">
                          <a16:colId xmlns:a16="http://schemas.microsoft.com/office/drawing/2014/main" val="1988890604"/>
                        </a:ext>
                      </a:extLst>
                    </a:gridCol>
                  </a:tblGrid>
                  <a:tr h="313568">
                    <a:tc>
                      <a:txBody>
                        <a:bodyPr/>
                        <a:lstStyle/>
                        <a:p>
                          <a:endParaRPr lang="en-US"/>
                        </a:p>
                      </a:txBody>
                      <a:tcPr marL="83991" marR="83991" marT="41996" marB="41996" anchor="ctr">
                        <a:blipFill>
                          <a:blip r:embed="rId3"/>
                          <a:stretch>
                            <a:fillRect l="-980" r="-384314" b="-1596000"/>
                          </a:stretch>
                        </a:blipFill>
                      </a:tcPr>
                    </a:tc>
                    <a:tc>
                      <a:txBody>
                        <a:bodyPr/>
                        <a:lstStyle/>
                        <a:p>
                          <a:endParaRPr lang="en-US"/>
                        </a:p>
                      </a:txBody>
                      <a:tcPr marL="83991" marR="83991" marT="41996" marB="41996" anchor="ctr">
                        <a:blipFill>
                          <a:blip r:embed="rId3"/>
                          <a:stretch>
                            <a:fillRect l="-111957" r="-326087" b="-1596000"/>
                          </a:stretch>
                        </a:blipFill>
                      </a:tcPr>
                    </a:tc>
                    <a:tc>
                      <a:txBody>
                        <a:bodyPr/>
                        <a:lstStyle/>
                        <a:p>
                          <a:endParaRPr lang="en-US"/>
                        </a:p>
                      </a:txBody>
                      <a:tcPr marL="83991" marR="83991" marT="41996" marB="41996" anchor="ctr">
                        <a:blipFill>
                          <a:blip r:embed="rId3"/>
                          <a:stretch>
                            <a:fillRect l="-183962" r="-183019" b="-1596000"/>
                          </a:stretch>
                        </a:blipFill>
                      </a:tcPr>
                    </a:tc>
                    <a:tc>
                      <a:txBody>
                        <a:bodyPr/>
                        <a:lstStyle/>
                        <a:p>
                          <a:endParaRPr lang="en-US"/>
                        </a:p>
                      </a:txBody>
                      <a:tcPr marL="83991" marR="83991" marT="41996" marB="41996" anchor="ctr">
                        <a:blipFill>
                          <a:blip r:embed="rId3"/>
                          <a:stretch>
                            <a:fillRect l="-286667" r="-84762" b="-1596000"/>
                          </a:stretch>
                        </a:blipFill>
                      </a:tcPr>
                    </a:tc>
                    <a:tc>
                      <a:txBody>
                        <a:bodyPr/>
                        <a:lstStyle/>
                        <a:p>
                          <a:endParaRPr lang="en-US"/>
                        </a:p>
                      </a:txBody>
                      <a:tcPr marL="83991" marR="83991" marT="41996" marB="41996" anchor="ctr">
                        <a:blipFill>
                          <a:blip r:embed="rId3"/>
                          <a:stretch>
                            <a:fillRect l="-466667" r="-2299" b="-1596000"/>
                          </a:stretch>
                        </a:blipFill>
                      </a:tcPr>
                    </a:tc>
                    <a:extLst>
                      <a:ext uri="{0D108BD9-81ED-4DB2-BD59-A6C34878D82A}">
                        <a16:rowId xmlns:a16="http://schemas.microsoft.com/office/drawing/2014/main" val="964607470"/>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Rain</a:t>
                          </a:r>
                        </a:p>
                      </a:txBody>
                      <a:tcPr marL="9525" marR="9525" marT="9525" marB="0" anchor="ctr"/>
                    </a:tc>
                    <a:tc>
                      <a:txBody>
                        <a:bodyPr/>
                        <a:lstStyle/>
                        <a:p>
                          <a:pPr algn="ctr" rtl="0" fontAlgn="ctr"/>
                          <a:r>
                            <a:rPr lang="en-US" sz="1400" b="0" i="0" u="none" strike="noStrike">
                              <a:solidFill>
                                <a:srgbClr val="000000"/>
                              </a:solidFill>
                              <a:effectLst/>
                              <a:latin typeface="Corbel" panose="020B0503020204020204" pitchFamily="34" charset="0"/>
                            </a:rPr>
                            <a:t>Before</a:t>
                          </a:r>
                        </a:p>
                      </a:txBody>
                      <a:tcPr marL="9525" marR="9525" marT="9525" marB="0" anchor="ctr"/>
                    </a:tc>
                    <a:tc>
                      <a:txBody>
                        <a:bodyPr/>
                        <a:lstStyle/>
                        <a:p>
                          <a:pPr algn="ctr" rtl="0" fontAlgn="ctr"/>
                          <a:r>
                            <a:rPr lang="en-US" sz="1400" b="0" i="0" u="none" strike="noStrike">
                              <a:solidFill>
                                <a:srgbClr val="000000"/>
                              </a:solidFill>
                              <a:effectLst/>
                              <a:latin typeface="Corbel" panose="020B0503020204020204" pitchFamily="34" charset="0"/>
                            </a:rPr>
                            <a:t>Both</a:t>
                          </a:r>
                        </a:p>
                      </a:txBody>
                      <a:tcPr marL="9525" marR="9525" marT="9525" marB="0" anchor="ctr"/>
                    </a:tc>
                    <a:tc>
                      <a:txBody>
                        <a:bodyPr/>
                        <a:lstStyle/>
                        <a:p>
                          <a:pPr algn="ctr" rtl="0" fontAlgn="ctr"/>
                          <a:r>
                            <a:rPr lang="en-US" sz="1400" b="0" i="0" u="none" strike="noStrike">
                              <a:solidFill>
                                <a:srgbClr val="000000"/>
                              </a:solidFill>
                              <a:effectLst/>
                              <a:latin typeface="Corbel" panose="020B0503020204020204" pitchFamily="34" charset="0"/>
                            </a:rPr>
                            <a:t>Tired</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Drive</a:t>
                          </a:r>
                        </a:p>
                      </a:txBody>
                      <a:tcPr marL="9525" marR="9525" marT="9525" marB="0" anchor="ctr"/>
                    </a:tc>
                    <a:extLst>
                      <a:ext uri="{0D108BD9-81ED-4DB2-BD59-A6C34878D82A}">
                        <a16:rowId xmlns:a16="http://schemas.microsoft.com/office/drawing/2014/main" val="2468676229"/>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Rain</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During</a:t>
                          </a:r>
                        </a:p>
                      </a:txBody>
                      <a:tcPr marL="9525" marR="9525" marT="9525" marB="0" anchor="ctr"/>
                    </a:tc>
                    <a:tc>
                      <a:txBody>
                        <a:bodyPr/>
                        <a:lstStyle/>
                        <a:p>
                          <a:pPr algn="ctr" rtl="0" fontAlgn="ctr"/>
                          <a:r>
                            <a:rPr lang="en-US" sz="1400" b="0" i="0" u="none" strike="noStrike">
                              <a:solidFill>
                                <a:srgbClr val="000000"/>
                              </a:solidFill>
                              <a:effectLst/>
                              <a:latin typeface="Corbel" panose="020B0503020204020204" pitchFamily="34" charset="0"/>
                            </a:rPr>
                            <a:t>Both</a:t>
                          </a:r>
                        </a:p>
                      </a:txBody>
                      <a:tcPr marL="9525" marR="9525" marT="9525" marB="0" anchor="ctr"/>
                    </a:tc>
                    <a:tc>
                      <a:txBody>
                        <a:bodyPr/>
                        <a:lstStyle/>
                        <a:p>
                          <a:pPr algn="ctr" rtl="0" fontAlgn="ctr"/>
                          <a:r>
                            <a:rPr lang="en-US" sz="1400" b="0" i="0" u="none" strike="noStrike">
                              <a:solidFill>
                                <a:srgbClr val="000000"/>
                              </a:solidFill>
                              <a:effectLst/>
                              <a:latin typeface="Corbel" panose="020B0503020204020204" pitchFamily="34" charset="0"/>
                            </a:rPr>
                            <a:t>Not Tired</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Bus</a:t>
                          </a:r>
                        </a:p>
                      </a:txBody>
                      <a:tcPr marL="9525" marR="9525" marT="9525" marB="0" anchor="ctr"/>
                    </a:tc>
                    <a:extLst>
                      <a:ext uri="{0D108BD9-81ED-4DB2-BD59-A6C34878D82A}">
                        <a16:rowId xmlns:a16="http://schemas.microsoft.com/office/drawing/2014/main" val="3036137617"/>
                      </a:ext>
                    </a:extLst>
                  </a:tr>
                  <a:tr h="313568">
                    <a:tc>
                      <a:txBody>
                        <a:bodyPr/>
                        <a:lstStyle/>
                        <a:p>
                          <a:pPr algn="ctr" rtl="0" fontAlgn="ctr"/>
                          <a:r>
                            <a:rPr lang="en-US" sz="1400" b="0" i="0" u="none" strike="noStrike">
                              <a:solidFill>
                                <a:srgbClr val="000000"/>
                              </a:solidFill>
                              <a:effectLst/>
                              <a:latin typeface="Corbel" panose="020B0503020204020204" pitchFamily="34" charset="0"/>
                            </a:rPr>
                            <a:t>Rain</a:t>
                          </a:r>
                        </a:p>
                      </a:txBody>
                      <a:tcPr marL="9525" marR="9525" marT="9525" marB="0" anchor="ctr"/>
                    </a:tc>
                    <a:tc>
                      <a:txBody>
                        <a:bodyPr/>
                        <a:lstStyle/>
                        <a:p>
                          <a:pPr algn="ctr" rtl="0" fontAlgn="ctr"/>
                          <a:r>
                            <a:rPr lang="en-US" sz="1400" b="0" i="0" u="none" strike="noStrike">
                              <a:solidFill>
                                <a:srgbClr val="000000"/>
                              </a:solidFill>
                              <a:effectLst/>
                              <a:latin typeface="Corbel" panose="020B0503020204020204" pitchFamily="34" charset="0"/>
                            </a:rPr>
                            <a:t>During</a:t>
                          </a:r>
                        </a:p>
                      </a:txBody>
                      <a:tcPr marL="9525" marR="9525" marT="9525" marB="0" anchor="ctr"/>
                    </a:tc>
                    <a:tc>
                      <a:txBody>
                        <a:bodyPr/>
                        <a:lstStyle/>
                        <a:p>
                          <a:pPr algn="ctr" rtl="0" fontAlgn="ctr"/>
                          <a:r>
                            <a:rPr lang="en-US" sz="1400" b="0" i="0" u="none" strike="noStrike">
                              <a:solidFill>
                                <a:srgbClr val="000000"/>
                              </a:solidFill>
                              <a:effectLst/>
                              <a:latin typeface="Corbel" panose="020B0503020204020204" pitchFamily="34" charset="0"/>
                            </a:rPr>
                            <a:t>Both</a:t>
                          </a:r>
                        </a:p>
                      </a:txBody>
                      <a:tcPr marL="9525" marR="9525" marT="9525" marB="0" anchor="ctr"/>
                    </a:tc>
                    <a:tc>
                      <a:txBody>
                        <a:bodyPr/>
                        <a:lstStyle/>
                        <a:p>
                          <a:pPr algn="ctr" rtl="0" fontAlgn="ctr"/>
                          <a:r>
                            <a:rPr lang="en-US" sz="1400" b="0" i="0" u="none" strike="noStrike">
                              <a:solidFill>
                                <a:srgbClr val="000000"/>
                              </a:solidFill>
                              <a:effectLst/>
                              <a:latin typeface="Corbel" panose="020B0503020204020204" pitchFamily="34" charset="0"/>
                            </a:rPr>
                            <a:t>Tired</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Drive</a:t>
                          </a:r>
                        </a:p>
                      </a:txBody>
                      <a:tcPr marL="9525" marR="9525" marT="9525" marB="0" anchor="ctr"/>
                    </a:tc>
                    <a:extLst>
                      <a:ext uri="{0D108BD9-81ED-4DB2-BD59-A6C34878D82A}">
                        <a16:rowId xmlns:a16="http://schemas.microsoft.com/office/drawing/2014/main" val="4150166619"/>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Rain</a:t>
                          </a:r>
                        </a:p>
                      </a:txBody>
                      <a:tcPr marL="9525" marR="9525" marT="9525" marB="0" anchor="ctr"/>
                    </a:tc>
                    <a:tc>
                      <a:txBody>
                        <a:bodyPr/>
                        <a:lstStyle/>
                        <a:p>
                          <a:pPr algn="ctr" rtl="0" fontAlgn="ctr"/>
                          <a:r>
                            <a:rPr lang="en-US" sz="1400" b="0" i="0" u="none" strike="noStrike">
                              <a:solidFill>
                                <a:srgbClr val="000000"/>
                              </a:solidFill>
                              <a:effectLst/>
                              <a:latin typeface="Corbel" panose="020B0503020204020204" pitchFamily="34" charset="0"/>
                            </a:rPr>
                            <a:t>After</a:t>
                          </a:r>
                        </a:p>
                      </a:txBody>
                      <a:tcPr marL="9525" marR="9525" marT="9525" marB="0" anchor="ctr"/>
                    </a:tc>
                    <a:tc>
                      <a:txBody>
                        <a:bodyPr/>
                        <a:lstStyle/>
                        <a:p>
                          <a:pPr algn="ctr" rtl="0" fontAlgn="ctr"/>
                          <a:r>
                            <a:rPr lang="en-US" sz="1400" b="0" i="0" u="none" strike="noStrike">
                              <a:solidFill>
                                <a:srgbClr val="000000"/>
                              </a:solidFill>
                              <a:effectLst/>
                              <a:latin typeface="Corbel" panose="020B0503020204020204" pitchFamily="34" charset="0"/>
                            </a:rPr>
                            <a:t>Backpack</a:t>
                          </a:r>
                        </a:p>
                      </a:txBody>
                      <a:tcPr marL="9525" marR="9525" marT="9525" marB="0" anchor="ctr"/>
                    </a:tc>
                    <a:tc>
                      <a:txBody>
                        <a:bodyPr/>
                        <a:lstStyle/>
                        <a:p>
                          <a:pPr algn="ctr" rtl="0" fontAlgn="ctr"/>
                          <a:r>
                            <a:rPr lang="en-US" sz="1400" b="0" i="0" u="none" strike="noStrike">
                              <a:solidFill>
                                <a:srgbClr val="000000"/>
                              </a:solidFill>
                              <a:effectLst/>
                              <a:latin typeface="Corbel" panose="020B0503020204020204" pitchFamily="34" charset="0"/>
                            </a:rPr>
                            <a:t>Not Tired</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Bus</a:t>
                          </a:r>
                        </a:p>
                      </a:txBody>
                      <a:tcPr marL="9525" marR="9525" marT="9525" marB="0" anchor="ctr"/>
                    </a:tc>
                    <a:extLst>
                      <a:ext uri="{0D108BD9-81ED-4DB2-BD59-A6C34878D82A}">
                        <a16:rowId xmlns:a16="http://schemas.microsoft.com/office/drawing/2014/main" val="2395069743"/>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Rain</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After</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Backpack</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Tired</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Bus</a:t>
                          </a:r>
                        </a:p>
                      </a:txBody>
                      <a:tcPr marL="9525" marR="9525" marT="9525" marB="0" anchor="ctr"/>
                    </a:tc>
                    <a:extLst>
                      <a:ext uri="{0D108BD9-81ED-4DB2-BD59-A6C34878D82A}">
                        <a16:rowId xmlns:a16="http://schemas.microsoft.com/office/drawing/2014/main" val="581238333"/>
                      </a:ext>
                    </a:extLst>
                  </a:tr>
                  <a:tr h="313568">
                    <a:tc>
                      <a:txBody>
                        <a:bodyPr/>
                        <a:lstStyle/>
                        <a:p>
                          <a:pPr algn="ctr" rtl="0" fontAlgn="ctr"/>
                          <a:r>
                            <a:rPr lang="en-US" sz="1400" b="0" i="0" u="none" strike="noStrike">
                              <a:solidFill>
                                <a:srgbClr val="000000"/>
                              </a:solidFill>
                              <a:effectLst/>
                              <a:latin typeface="Corbel" panose="020B0503020204020204" pitchFamily="34" charset="0"/>
                            </a:rPr>
                            <a:t>Rain</a:t>
                          </a:r>
                        </a:p>
                      </a:txBody>
                      <a:tcPr marL="9525" marR="9525" marT="9525" marB="0" anchor="ctr"/>
                    </a:tc>
                    <a:tc>
                      <a:txBody>
                        <a:bodyPr/>
                        <a:lstStyle/>
                        <a:p>
                          <a:pPr algn="ctr" rtl="0" fontAlgn="ctr"/>
                          <a:r>
                            <a:rPr lang="en-US" sz="1400" b="0" i="0" u="none" strike="noStrike">
                              <a:solidFill>
                                <a:srgbClr val="000000"/>
                              </a:solidFill>
                              <a:effectLst/>
                              <a:latin typeface="Corbel" panose="020B0503020204020204" pitchFamily="34" charset="0"/>
                            </a:rPr>
                            <a:t>After</a:t>
                          </a:r>
                        </a:p>
                      </a:txBody>
                      <a:tcPr marL="9525" marR="9525" marT="9525" marB="0" anchor="ctr"/>
                    </a:tc>
                    <a:tc>
                      <a:txBody>
                        <a:bodyPr/>
                        <a:lstStyle/>
                        <a:p>
                          <a:pPr algn="ctr" rtl="0" fontAlgn="ctr"/>
                          <a:r>
                            <a:rPr lang="en-US" sz="1400" b="0" i="0" u="none" strike="noStrike">
                              <a:solidFill>
                                <a:srgbClr val="000000"/>
                              </a:solidFill>
                              <a:effectLst/>
                              <a:latin typeface="Corbel" panose="020B0503020204020204" pitchFamily="34" charset="0"/>
                            </a:rPr>
                            <a:t>Lunchbox</a:t>
                          </a:r>
                        </a:p>
                      </a:txBody>
                      <a:tcPr marL="9525" marR="9525" marT="9525" marB="0" anchor="ctr"/>
                    </a:tc>
                    <a:tc>
                      <a:txBody>
                        <a:bodyPr/>
                        <a:lstStyle/>
                        <a:p>
                          <a:pPr algn="ctr" rtl="0" fontAlgn="ctr"/>
                          <a:r>
                            <a:rPr lang="en-US" sz="1400" b="0" i="0" u="none" strike="noStrike">
                              <a:solidFill>
                                <a:srgbClr val="000000"/>
                              </a:solidFill>
                              <a:effectLst/>
                              <a:latin typeface="Corbel" panose="020B0503020204020204" pitchFamily="34" charset="0"/>
                            </a:rPr>
                            <a:t>Tired</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Drive</a:t>
                          </a:r>
                        </a:p>
                      </a:txBody>
                      <a:tcPr marL="9525" marR="9525" marT="9525" marB="0" anchor="ctr"/>
                    </a:tc>
                    <a:extLst>
                      <a:ext uri="{0D108BD9-81ED-4DB2-BD59-A6C34878D82A}">
                        <a16:rowId xmlns:a16="http://schemas.microsoft.com/office/drawing/2014/main" val="70352146"/>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No Rain</a:t>
                          </a:r>
                        </a:p>
                      </a:txBody>
                      <a:tcPr marL="9525" marR="9525" marT="9525" marB="0" anchor="ctr"/>
                    </a:tc>
                    <a:tc>
                      <a:txBody>
                        <a:bodyPr/>
                        <a:lstStyle/>
                        <a:p>
                          <a:pPr algn="ctr" rtl="0" fontAlgn="ctr"/>
                          <a:r>
                            <a:rPr lang="en-US" sz="1400" b="0" i="0" u="none" strike="noStrike">
                              <a:solidFill>
                                <a:srgbClr val="000000"/>
                              </a:solidFill>
                              <a:effectLst/>
                              <a:latin typeface="Corbel" panose="020B0503020204020204" pitchFamily="34" charset="0"/>
                            </a:rPr>
                            <a:t>Before</a:t>
                          </a:r>
                        </a:p>
                      </a:txBody>
                      <a:tcPr marL="9525" marR="9525" marT="9525" marB="0" anchor="ctr"/>
                    </a:tc>
                    <a:tc>
                      <a:txBody>
                        <a:bodyPr/>
                        <a:lstStyle/>
                        <a:p>
                          <a:pPr algn="ctr" rtl="0" fontAlgn="ctr"/>
                          <a:r>
                            <a:rPr lang="en-US" sz="1400" b="0" i="0" u="none" strike="noStrike">
                              <a:solidFill>
                                <a:srgbClr val="000000"/>
                              </a:solidFill>
                              <a:effectLst/>
                              <a:latin typeface="Corbel" panose="020B0503020204020204" pitchFamily="34" charset="0"/>
                            </a:rPr>
                            <a:t>Backpack</a:t>
                          </a:r>
                        </a:p>
                      </a:txBody>
                      <a:tcPr marL="9525" marR="9525" marT="9525" marB="0" anchor="ctr"/>
                    </a:tc>
                    <a:tc>
                      <a:txBody>
                        <a:bodyPr/>
                        <a:lstStyle/>
                        <a:p>
                          <a:pPr algn="ctr" rtl="0" fontAlgn="ctr"/>
                          <a:r>
                            <a:rPr lang="en-US" sz="1400" b="0" i="0" u="none" strike="noStrike">
                              <a:solidFill>
                                <a:srgbClr val="000000"/>
                              </a:solidFill>
                              <a:effectLst/>
                              <a:latin typeface="Corbel" panose="020B0503020204020204" pitchFamily="34" charset="0"/>
                            </a:rPr>
                            <a:t>Tired</a:t>
                          </a:r>
                        </a:p>
                      </a:txBody>
                      <a:tcPr marL="9525" marR="9525" marT="9525" marB="0" anchor="ctr"/>
                    </a:tc>
                    <a:tc>
                      <a:txBody>
                        <a:bodyPr/>
                        <a:lstStyle/>
                        <a:p>
                          <a:pPr algn="ctr" rtl="0" fontAlgn="ctr"/>
                          <a:r>
                            <a:rPr lang="en-US" sz="1400" b="0" i="0" u="none" strike="noStrike">
                              <a:solidFill>
                                <a:srgbClr val="000000"/>
                              </a:solidFill>
                              <a:effectLst/>
                              <a:latin typeface="Corbel" panose="020B0503020204020204" pitchFamily="34" charset="0"/>
                            </a:rPr>
                            <a:t>Bike</a:t>
                          </a:r>
                        </a:p>
                      </a:txBody>
                      <a:tcPr marL="9525" marR="9525" marT="9525" marB="0" anchor="ctr"/>
                    </a:tc>
                    <a:extLst>
                      <a:ext uri="{0D108BD9-81ED-4DB2-BD59-A6C34878D82A}">
                        <a16:rowId xmlns:a16="http://schemas.microsoft.com/office/drawing/2014/main" val="741884979"/>
                      </a:ext>
                    </a:extLst>
                  </a:tr>
                  <a:tr h="313568">
                    <a:tc>
                      <a:txBody>
                        <a:bodyPr/>
                        <a:lstStyle/>
                        <a:p>
                          <a:pPr algn="ctr" rtl="0" fontAlgn="ctr"/>
                          <a:r>
                            <a:rPr lang="en-US" sz="1400" b="0" i="0" u="none" strike="noStrike">
                              <a:solidFill>
                                <a:srgbClr val="000000"/>
                              </a:solidFill>
                              <a:effectLst/>
                              <a:latin typeface="Corbel" panose="020B0503020204020204" pitchFamily="34" charset="0"/>
                            </a:rPr>
                            <a:t>No Rain</a:t>
                          </a:r>
                        </a:p>
                      </a:txBody>
                      <a:tcPr marL="9525" marR="9525" marT="9525" marB="0" anchor="ctr"/>
                    </a:tc>
                    <a:tc>
                      <a:txBody>
                        <a:bodyPr/>
                        <a:lstStyle/>
                        <a:p>
                          <a:pPr algn="ctr" rtl="0" fontAlgn="ctr"/>
                          <a:r>
                            <a:rPr lang="en-US" sz="1400" b="0" i="0" u="none" strike="noStrike">
                              <a:solidFill>
                                <a:srgbClr val="000000"/>
                              </a:solidFill>
                              <a:effectLst/>
                              <a:latin typeface="Corbel" panose="020B0503020204020204" pitchFamily="34" charset="0"/>
                            </a:rPr>
                            <a:t>Before</a:t>
                          </a:r>
                        </a:p>
                      </a:txBody>
                      <a:tcPr marL="9525" marR="9525" marT="9525" marB="0" anchor="ctr"/>
                    </a:tc>
                    <a:tc>
                      <a:txBody>
                        <a:bodyPr/>
                        <a:lstStyle/>
                        <a:p>
                          <a:pPr algn="ctr" rtl="0" fontAlgn="ctr"/>
                          <a:r>
                            <a:rPr lang="en-US" sz="1400" b="0" i="0" u="none" strike="noStrike">
                              <a:solidFill>
                                <a:srgbClr val="000000"/>
                              </a:solidFill>
                              <a:effectLst/>
                              <a:latin typeface="Corbel" panose="020B0503020204020204" pitchFamily="34" charset="0"/>
                            </a:rPr>
                            <a:t>Lunchbox</a:t>
                          </a:r>
                        </a:p>
                      </a:txBody>
                      <a:tcPr marL="9525" marR="9525" marT="9525" marB="0" anchor="ctr"/>
                    </a:tc>
                    <a:tc>
                      <a:txBody>
                        <a:bodyPr/>
                        <a:lstStyle/>
                        <a:p>
                          <a:pPr algn="ctr" rtl="0" fontAlgn="ctr"/>
                          <a:r>
                            <a:rPr lang="en-US" sz="1400" b="0" i="0" u="none" strike="noStrike">
                              <a:solidFill>
                                <a:srgbClr val="000000"/>
                              </a:solidFill>
                              <a:effectLst/>
                              <a:latin typeface="Corbel" panose="020B0503020204020204" pitchFamily="34" charset="0"/>
                            </a:rPr>
                            <a:t>Not Tired</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Bus</a:t>
                          </a:r>
                        </a:p>
                      </a:txBody>
                      <a:tcPr marL="9525" marR="9525" marT="9525" marB="0" anchor="ctr"/>
                    </a:tc>
                    <a:extLst>
                      <a:ext uri="{0D108BD9-81ED-4DB2-BD59-A6C34878D82A}">
                        <a16:rowId xmlns:a16="http://schemas.microsoft.com/office/drawing/2014/main" val="758408989"/>
                      </a:ext>
                    </a:extLst>
                  </a:tr>
                  <a:tr h="313568">
                    <a:tc>
                      <a:txBody>
                        <a:bodyPr/>
                        <a:lstStyle/>
                        <a:p>
                          <a:pPr algn="ctr" rtl="0" fontAlgn="ctr"/>
                          <a:r>
                            <a:rPr lang="en-US" sz="1400" b="0" i="0" u="none" strike="noStrike">
                              <a:solidFill>
                                <a:srgbClr val="000000"/>
                              </a:solidFill>
                              <a:effectLst/>
                              <a:latin typeface="Corbel" panose="020B0503020204020204" pitchFamily="34" charset="0"/>
                            </a:rPr>
                            <a:t>No Rain</a:t>
                          </a:r>
                        </a:p>
                      </a:txBody>
                      <a:tcPr marL="9525" marR="9525" marT="9525" marB="0" anchor="ctr"/>
                    </a:tc>
                    <a:tc>
                      <a:txBody>
                        <a:bodyPr/>
                        <a:lstStyle/>
                        <a:p>
                          <a:pPr algn="ctr" rtl="0" fontAlgn="ctr"/>
                          <a:r>
                            <a:rPr lang="en-US" sz="1400" b="0" i="0" u="none" strike="noStrike">
                              <a:solidFill>
                                <a:srgbClr val="000000"/>
                              </a:solidFill>
                              <a:effectLst/>
                              <a:latin typeface="Corbel" panose="020B0503020204020204" pitchFamily="34" charset="0"/>
                            </a:rPr>
                            <a:t>Before</a:t>
                          </a:r>
                        </a:p>
                      </a:txBody>
                      <a:tcPr marL="9525" marR="9525" marT="9525" marB="0" anchor="ctr"/>
                    </a:tc>
                    <a:tc>
                      <a:txBody>
                        <a:bodyPr/>
                        <a:lstStyle/>
                        <a:p>
                          <a:pPr algn="ctr" rtl="0" fontAlgn="ctr"/>
                          <a:r>
                            <a:rPr lang="en-US" sz="1400" b="0" i="0" u="none" strike="noStrike">
                              <a:solidFill>
                                <a:srgbClr val="000000"/>
                              </a:solidFill>
                              <a:effectLst/>
                              <a:latin typeface="Corbel" panose="020B0503020204020204" pitchFamily="34" charset="0"/>
                            </a:rPr>
                            <a:t>Lunchbox</a:t>
                          </a:r>
                        </a:p>
                      </a:txBody>
                      <a:tcPr marL="9525" marR="9525" marT="9525" marB="0" anchor="ctr"/>
                    </a:tc>
                    <a:tc>
                      <a:txBody>
                        <a:bodyPr/>
                        <a:lstStyle/>
                        <a:p>
                          <a:pPr algn="ctr" rtl="0" fontAlgn="ctr"/>
                          <a:r>
                            <a:rPr lang="en-US" sz="1400" b="0" i="0" u="none" strike="noStrike">
                              <a:solidFill>
                                <a:srgbClr val="000000"/>
                              </a:solidFill>
                              <a:effectLst/>
                              <a:latin typeface="Corbel" panose="020B0503020204020204" pitchFamily="34" charset="0"/>
                            </a:rPr>
                            <a:t>Tired</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Drive</a:t>
                          </a:r>
                        </a:p>
                      </a:txBody>
                      <a:tcPr marL="9525" marR="9525" marT="9525" marB="0" anchor="ctr"/>
                    </a:tc>
                    <a:extLst>
                      <a:ext uri="{0D108BD9-81ED-4DB2-BD59-A6C34878D82A}">
                        <a16:rowId xmlns:a16="http://schemas.microsoft.com/office/drawing/2014/main" val="4189547398"/>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No Rain</a:t>
                          </a:r>
                        </a:p>
                      </a:txBody>
                      <a:tcPr marL="9525" marR="9525" marT="9525" marB="0" anchor="ctr"/>
                    </a:tc>
                    <a:tc>
                      <a:txBody>
                        <a:bodyPr/>
                        <a:lstStyle/>
                        <a:p>
                          <a:pPr algn="ctr" rtl="0" fontAlgn="ctr"/>
                          <a:r>
                            <a:rPr lang="en-US" sz="1400" b="0" i="0" u="none" strike="noStrike">
                              <a:solidFill>
                                <a:srgbClr val="000000"/>
                              </a:solidFill>
                              <a:effectLst/>
                              <a:latin typeface="Corbel" panose="020B0503020204020204" pitchFamily="34" charset="0"/>
                            </a:rPr>
                            <a:t>During</a:t>
                          </a:r>
                        </a:p>
                      </a:txBody>
                      <a:tcPr marL="9525" marR="9525" marT="9525" marB="0" anchor="ctr"/>
                    </a:tc>
                    <a:tc>
                      <a:txBody>
                        <a:bodyPr/>
                        <a:lstStyle/>
                        <a:p>
                          <a:pPr algn="ctr" rtl="0" fontAlgn="ctr"/>
                          <a:r>
                            <a:rPr lang="en-US" sz="1400" b="0" i="0" u="none" strike="noStrike">
                              <a:solidFill>
                                <a:srgbClr val="000000"/>
                              </a:solidFill>
                              <a:effectLst/>
                              <a:latin typeface="Corbel" panose="020B0503020204020204" pitchFamily="34" charset="0"/>
                            </a:rPr>
                            <a:t>Backpack</a:t>
                          </a:r>
                        </a:p>
                      </a:txBody>
                      <a:tcPr marL="9525" marR="9525" marT="9525" marB="0" anchor="ctr"/>
                    </a:tc>
                    <a:tc>
                      <a:txBody>
                        <a:bodyPr/>
                        <a:lstStyle/>
                        <a:p>
                          <a:pPr algn="ctr" rtl="0" fontAlgn="ctr"/>
                          <a:r>
                            <a:rPr lang="en-US" sz="1400" b="0" i="0" u="none" strike="noStrike">
                              <a:solidFill>
                                <a:srgbClr val="000000"/>
                              </a:solidFill>
                              <a:effectLst/>
                              <a:latin typeface="Corbel" panose="020B0503020204020204" pitchFamily="34" charset="0"/>
                            </a:rPr>
                            <a:t>Not Tired</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Bus</a:t>
                          </a:r>
                        </a:p>
                      </a:txBody>
                      <a:tcPr marL="9525" marR="9525" marT="9525" marB="0" anchor="ctr"/>
                    </a:tc>
                    <a:extLst>
                      <a:ext uri="{0D108BD9-81ED-4DB2-BD59-A6C34878D82A}">
                        <a16:rowId xmlns:a16="http://schemas.microsoft.com/office/drawing/2014/main" val="3953338466"/>
                      </a:ext>
                    </a:extLst>
                  </a:tr>
                  <a:tr h="313568">
                    <a:tc>
                      <a:txBody>
                        <a:bodyPr/>
                        <a:lstStyle/>
                        <a:p>
                          <a:pPr algn="ctr" rtl="0" fontAlgn="ctr"/>
                          <a:r>
                            <a:rPr lang="en-US" sz="1400" b="0" i="0" u="none" strike="noStrike">
                              <a:solidFill>
                                <a:srgbClr val="000000"/>
                              </a:solidFill>
                              <a:effectLst/>
                              <a:latin typeface="Corbel" panose="020B0503020204020204" pitchFamily="34" charset="0"/>
                            </a:rPr>
                            <a:t>No Rain</a:t>
                          </a:r>
                        </a:p>
                      </a:txBody>
                      <a:tcPr marL="9525" marR="9525" marT="9525" marB="0" anchor="ctr"/>
                    </a:tc>
                    <a:tc>
                      <a:txBody>
                        <a:bodyPr/>
                        <a:lstStyle/>
                        <a:p>
                          <a:pPr algn="ctr" rtl="0" fontAlgn="ctr"/>
                          <a:r>
                            <a:rPr lang="en-US" sz="1400" b="0" i="0" u="none" strike="noStrike">
                              <a:solidFill>
                                <a:srgbClr val="000000"/>
                              </a:solidFill>
                              <a:effectLst/>
                              <a:latin typeface="Corbel" panose="020B0503020204020204" pitchFamily="34" charset="0"/>
                            </a:rPr>
                            <a:t>During</a:t>
                          </a:r>
                        </a:p>
                      </a:txBody>
                      <a:tcPr marL="9525" marR="9525" marT="9525" marB="0" anchor="ctr"/>
                    </a:tc>
                    <a:tc>
                      <a:txBody>
                        <a:bodyPr/>
                        <a:lstStyle/>
                        <a:p>
                          <a:pPr algn="ctr" rtl="0" fontAlgn="ctr"/>
                          <a:r>
                            <a:rPr lang="en-US" sz="1400" b="0" i="0" u="none" strike="noStrike">
                              <a:solidFill>
                                <a:srgbClr val="000000"/>
                              </a:solidFill>
                              <a:effectLst/>
                              <a:latin typeface="Corbel" panose="020B0503020204020204" pitchFamily="34" charset="0"/>
                            </a:rPr>
                            <a:t>Both</a:t>
                          </a:r>
                        </a:p>
                      </a:txBody>
                      <a:tcPr marL="9525" marR="9525" marT="9525" marB="0" anchor="ctr"/>
                    </a:tc>
                    <a:tc>
                      <a:txBody>
                        <a:bodyPr/>
                        <a:lstStyle/>
                        <a:p>
                          <a:pPr algn="ctr" rtl="0" fontAlgn="ctr"/>
                          <a:r>
                            <a:rPr lang="en-US" sz="1400" b="0" i="0" u="none" strike="noStrike">
                              <a:solidFill>
                                <a:srgbClr val="000000"/>
                              </a:solidFill>
                              <a:effectLst/>
                              <a:latin typeface="Corbel" panose="020B0503020204020204" pitchFamily="34" charset="0"/>
                            </a:rPr>
                            <a:t>Tired</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Drive</a:t>
                          </a:r>
                        </a:p>
                      </a:txBody>
                      <a:tcPr marL="9525" marR="9525" marT="9525" marB="0" anchor="ctr"/>
                    </a:tc>
                    <a:extLst>
                      <a:ext uri="{0D108BD9-81ED-4DB2-BD59-A6C34878D82A}">
                        <a16:rowId xmlns:a16="http://schemas.microsoft.com/office/drawing/2014/main" val="469132705"/>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No Rain</a:t>
                          </a:r>
                        </a:p>
                      </a:txBody>
                      <a:tcPr marL="9525" marR="9525" marT="9525" marB="0" anchor="ctr"/>
                    </a:tc>
                    <a:tc>
                      <a:txBody>
                        <a:bodyPr/>
                        <a:lstStyle/>
                        <a:p>
                          <a:pPr algn="ctr" rtl="0" fontAlgn="ctr"/>
                          <a:r>
                            <a:rPr lang="en-US" sz="1400" b="0" i="0" u="none" strike="noStrike">
                              <a:solidFill>
                                <a:srgbClr val="000000"/>
                              </a:solidFill>
                              <a:effectLst/>
                              <a:latin typeface="Corbel" panose="020B0503020204020204" pitchFamily="34" charset="0"/>
                            </a:rPr>
                            <a:t>After</a:t>
                          </a:r>
                        </a:p>
                      </a:txBody>
                      <a:tcPr marL="9525" marR="9525" marT="9525" marB="0" anchor="ctr"/>
                    </a:tc>
                    <a:tc>
                      <a:txBody>
                        <a:bodyPr/>
                        <a:lstStyle/>
                        <a:p>
                          <a:pPr algn="ctr" rtl="0" fontAlgn="ctr"/>
                          <a:r>
                            <a:rPr lang="en-US" sz="1400" b="0" i="0" u="none" strike="noStrike">
                              <a:solidFill>
                                <a:srgbClr val="000000"/>
                              </a:solidFill>
                              <a:effectLst/>
                              <a:latin typeface="Corbel" panose="020B0503020204020204" pitchFamily="34" charset="0"/>
                            </a:rPr>
                            <a:t>Backpack</a:t>
                          </a:r>
                        </a:p>
                      </a:txBody>
                      <a:tcPr marL="9525" marR="9525" marT="9525" marB="0" anchor="ctr"/>
                    </a:tc>
                    <a:tc>
                      <a:txBody>
                        <a:bodyPr/>
                        <a:lstStyle/>
                        <a:p>
                          <a:pPr algn="ctr" rtl="0" fontAlgn="ctr"/>
                          <a:r>
                            <a:rPr lang="en-US" sz="1400" b="0" i="0" u="none" strike="noStrike">
                              <a:solidFill>
                                <a:srgbClr val="000000"/>
                              </a:solidFill>
                              <a:effectLst/>
                              <a:latin typeface="Corbel" panose="020B0503020204020204" pitchFamily="34" charset="0"/>
                            </a:rPr>
                            <a:t>Not Tired</a:t>
                          </a:r>
                        </a:p>
                      </a:txBody>
                      <a:tcPr marL="9525" marR="9525" marT="9525" marB="0" anchor="ctr"/>
                    </a:tc>
                    <a:tc>
                      <a:txBody>
                        <a:bodyPr/>
                        <a:lstStyle/>
                        <a:p>
                          <a:pPr algn="ctr" rtl="0" fontAlgn="ctr"/>
                          <a:r>
                            <a:rPr lang="en-US" sz="1400" b="0" i="0" u="none" strike="noStrike">
                              <a:solidFill>
                                <a:srgbClr val="000000"/>
                              </a:solidFill>
                              <a:effectLst/>
                              <a:latin typeface="Corbel" panose="020B0503020204020204" pitchFamily="34" charset="0"/>
                            </a:rPr>
                            <a:t>Bike</a:t>
                          </a:r>
                        </a:p>
                      </a:txBody>
                      <a:tcPr marL="9525" marR="9525" marT="9525" marB="0" anchor="ctr"/>
                    </a:tc>
                    <a:extLst>
                      <a:ext uri="{0D108BD9-81ED-4DB2-BD59-A6C34878D82A}">
                        <a16:rowId xmlns:a16="http://schemas.microsoft.com/office/drawing/2014/main" val="246117904"/>
                      </a:ext>
                    </a:extLst>
                  </a:tr>
                  <a:tr h="313568">
                    <a:tc>
                      <a:txBody>
                        <a:bodyPr/>
                        <a:lstStyle/>
                        <a:p>
                          <a:pPr algn="ctr" rtl="0" fontAlgn="ctr"/>
                          <a:r>
                            <a:rPr lang="en-US" sz="1400" b="0" i="0" u="none" strike="noStrike">
                              <a:solidFill>
                                <a:srgbClr val="000000"/>
                              </a:solidFill>
                              <a:effectLst/>
                              <a:latin typeface="Corbel" panose="020B0503020204020204" pitchFamily="34" charset="0"/>
                            </a:rPr>
                            <a:t>No Rain</a:t>
                          </a:r>
                        </a:p>
                      </a:txBody>
                      <a:tcPr marL="9525" marR="9525" marT="9525" marB="0" anchor="ctr"/>
                    </a:tc>
                    <a:tc>
                      <a:txBody>
                        <a:bodyPr/>
                        <a:lstStyle/>
                        <a:p>
                          <a:pPr algn="ctr" rtl="0" fontAlgn="ctr"/>
                          <a:r>
                            <a:rPr lang="en-US" sz="1400" b="0" i="0" u="none" strike="noStrike">
                              <a:solidFill>
                                <a:srgbClr val="000000"/>
                              </a:solidFill>
                              <a:effectLst/>
                              <a:latin typeface="Corbel" panose="020B0503020204020204" pitchFamily="34" charset="0"/>
                            </a:rPr>
                            <a:t>After</a:t>
                          </a:r>
                        </a:p>
                      </a:txBody>
                      <a:tcPr marL="9525" marR="9525" marT="9525" marB="0" anchor="ctr"/>
                    </a:tc>
                    <a:tc>
                      <a:txBody>
                        <a:bodyPr/>
                        <a:lstStyle/>
                        <a:p>
                          <a:pPr algn="ctr" rtl="0" fontAlgn="ctr"/>
                          <a:r>
                            <a:rPr lang="en-US" sz="1400" b="0" i="0" u="none" strike="noStrike">
                              <a:solidFill>
                                <a:srgbClr val="000000"/>
                              </a:solidFill>
                              <a:effectLst/>
                              <a:latin typeface="Corbel" panose="020B0503020204020204" pitchFamily="34" charset="0"/>
                            </a:rPr>
                            <a:t>Backpack</a:t>
                          </a:r>
                        </a:p>
                      </a:txBody>
                      <a:tcPr marL="9525" marR="9525" marT="9525" marB="0" anchor="ctr"/>
                    </a:tc>
                    <a:tc>
                      <a:txBody>
                        <a:bodyPr/>
                        <a:lstStyle/>
                        <a:p>
                          <a:pPr algn="ctr" rtl="0" fontAlgn="ctr"/>
                          <a:r>
                            <a:rPr lang="en-US" sz="1400" b="0" i="0" u="none" strike="noStrike">
                              <a:solidFill>
                                <a:srgbClr val="000000"/>
                              </a:solidFill>
                              <a:effectLst/>
                              <a:latin typeface="Corbel" panose="020B0503020204020204" pitchFamily="34" charset="0"/>
                            </a:rPr>
                            <a:t>Tired</a:t>
                          </a:r>
                        </a:p>
                      </a:txBody>
                      <a:tcPr marL="9525" marR="9525" marT="9525" marB="0" anchor="ctr"/>
                    </a:tc>
                    <a:tc>
                      <a:txBody>
                        <a:bodyPr/>
                        <a:lstStyle/>
                        <a:p>
                          <a:pPr algn="ctr" rtl="0" fontAlgn="ctr"/>
                          <a:r>
                            <a:rPr lang="en-US" sz="1400" b="0" i="0" u="none" strike="noStrike">
                              <a:solidFill>
                                <a:srgbClr val="000000"/>
                              </a:solidFill>
                              <a:effectLst/>
                              <a:latin typeface="Corbel" panose="020B0503020204020204" pitchFamily="34" charset="0"/>
                            </a:rPr>
                            <a:t>Bike</a:t>
                          </a:r>
                        </a:p>
                      </a:txBody>
                      <a:tcPr marL="9525" marR="9525" marT="9525" marB="0" anchor="ctr"/>
                    </a:tc>
                    <a:extLst>
                      <a:ext uri="{0D108BD9-81ED-4DB2-BD59-A6C34878D82A}">
                        <a16:rowId xmlns:a16="http://schemas.microsoft.com/office/drawing/2014/main" val="801236713"/>
                      </a:ext>
                    </a:extLst>
                  </a:tr>
                  <a:tr h="313568">
                    <a:tc>
                      <a:txBody>
                        <a:bodyPr/>
                        <a:lstStyle/>
                        <a:p>
                          <a:pPr algn="ctr" rtl="0" fontAlgn="ctr"/>
                          <a:r>
                            <a:rPr lang="en-US" sz="1400" b="0" i="0" u="none" strike="noStrike">
                              <a:solidFill>
                                <a:srgbClr val="000000"/>
                              </a:solidFill>
                              <a:effectLst/>
                              <a:latin typeface="Corbel" panose="020B0503020204020204" pitchFamily="34" charset="0"/>
                            </a:rPr>
                            <a:t>No Rain</a:t>
                          </a:r>
                        </a:p>
                      </a:txBody>
                      <a:tcPr marL="9525" marR="9525" marT="9525" marB="0" anchor="ctr"/>
                    </a:tc>
                    <a:tc>
                      <a:txBody>
                        <a:bodyPr/>
                        <a:lstStyle/>
                        <a:p>
                          <a:pPr algn="ctr" rtl="0" fontAlgn="ctr"/>
                          <a:r>
                            <a:rPr lang="en-US" sz="1400" b="0" i="0" u="none" strike="noStrike">
                              <a:solidFill>
                                <a:srgbClr val="000000"/>
                              </a:solidFill>
                              <a:effectLst/>
                              <a:latin typeface="Corbel" panose="020B0503020204020204" pitchFamily="34" charset="0"/>
                            </a:rPr>
                            <a:t>After</a:t>
                          </a:r>
                        </a:p>
                      </a:txBody>
                      <a:tcPr marL="9525" marR="9525" marT="9525" marB="0" anchor="ctr"/>
                    </a:tc>
                    <a:tc>
                      <a:txBody>
                        <a:bodyPr/>
                        <a:lstStyle/>
                        <a:p>
                          <a:pPr algn="ctr" rtl="0" fontAlgn="ctr"/>
                          <a:r>
                            <a:rPr lang="en-US" sz="1400" b="0" i="0" u="none" strike="noStrike">
                              <a:solidFill>
                                <a:srgbClr val="000000"/>
                              </a:solidFill>
                              <a:effectLst/>
                              <a:latin typeface="Corbel" panose="020B0503020204020204" pitchFamily="34" charset="0"/>
                            </a:rPr>
                            <a:t>Both</a:t>
                          </a:r>
                        </a:p>
                      </a:txBody>
                      <a:tcPr marL="9525" marR="9525" marT="9525" marB="0" anchor="ctr"/>
                    </a:tc>
                    <a:tc>
                      <a:txBody>
                        <a:bodyPr/>
                        <a:lstStyle/>
                        <a:p>
                          <a:pPr algn="ctr" rtl="0" fontAlgn="ctr"/>
                          <a:r>
                            <a:rPr lang="en-US" sz="1400" b="0" i="0" u="none" strike="noStrike">
                              <a:solidFill>
                                <a:srgbClr val="000000"/>
                              </a:solidFill>
                              <a:effectLst/>
                              <a:latin typeface="Corbel" panose="020B0503020204020204" pitchFamily="34" charset="0"/>
                            </a:rPr>
                            <a:t>Not Tired</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Bus</a:t>
                          </a:r>
                        </a:p>
                      </a:txBody>
                      <a:tcPr marL="9525" marR="9525" marT="9525" marB="0" anchor="ctr"/>
                    </a:tc>
                    <a:extLst>
                      <a:ext uri="{0D108BD9-81ED-4DB2-BD59-A6C34878D82A}">
                        <a16:rowId xmlns:a16="http://schemas.microsoft.com/office/drawing/2014/main" val="627977279"/>
                      </a:ext>
                    </a:extLst>
                  </a:tr>
                  <a:tr h="313568">
                    <a:tc>
                      <a:txBody>
                        <a:bodyPr/>
                        <a:lstStyle/>
                        <a:p>
                          <a:pPr algn="ctr" rtl="0" fontAlgn="ctr"/>
                          <a:r>
                            <a:rPr lang="en-US" sz="1400" b="0" i="0" u="none" strike="noStrike">
                              <a:solidFill>
                                <a:srgbClr val="000000"/>
                              </a:solidFill>
                              <a:effectLst/>
                              <a:latin typeface="Corbel" panose="020B0503020204020204" pitchFamily="34" charset="0"/>
                            </a:rPr>
                            <a:t>No Rain</a:t>
                          </a:r>
                        </a:p>
                      </a:txBody>
                      <a:tcPr marL="9525" marR="9525" marT="9525" marB="0" anchor="ctr"/>
                    </a:tc>
                    <a:tc>
                      <a:txBody>
                        <a:bodyPr/>
                        <a:lstStyle/>
                        <a:p>
                          <a:pPr algn="ctr" rtl="0" fontAlgn="ctr"/>
                          <a:r>
                            <a:rPr lang="en-US" sz="1400" b="0" i="0" u="none" strike="noStrike">
                              <a:solidFill>
                                <a:srgbClr val="000000"/>
                              </a:solidFill>
                              <a:effectLst/>
                              <a:latin typeface="Corbel" panose="020B0503020204020204" pitchFamily="34" charset="0"/>
                            </a:rPr>
                            <a:t>After</a:t>
                          </a:r>
                        </a:p>
                      </a:txBody>
                      <a:tcPr marL="9525" marR="9525" marT="9525" marB="0" anchor="ctr"/>
                    </a:tc>
                    <a:tc>
                      <a:txBody>
                        <a:bodyPr/>
                        <a:lstStyle/>
                        <a:p>
                          <a:pPr algn="ctr" rtl="0" fontAlgn="ctr"/>
                          <a:r>
                            <a:rPr lang="en-US" sz="1400" b="0" i="0" u="none" strike="noStrike">
                              <a:solidFill>
                                <a:srgbClr val="000000"/>
                              </a:solidFill>
                              <a:effectLst/>
                              <a:latin typeface="Corbel" panose="020B0503020204020204" pitchFamily="34" charset="0"/>
                            </a:rPr>
                            <a:t>Both</a:t>
                          </a:r>
                        </a:p>
                      </a:txBody>
                      <a:tcPr marL="9525" marR="9525" marT="9525" marB="0" anchor="ctr"/>
                    </a:tc>
                    <a:tc>
                      <a:txBody>
                        <a:bodyPr/>
                        <a:lstStyle/>
                        <a:p>
                          <a:pPr algn="ctr" rtl="0" fontAlgn="ctr"/>
                          <a:r>
                            <a:rPr lang="en-US" sz="1400" b="0" i="0" u="none" strike="noStrike">
                              <a:solidFill>
                                <a:srgbClr val="000000"/>
                              </a:solidFill>
                              <a:effectLst/>
                              <a:latin typeface="Corbel" panose="020B0503020204020204" pitchFamily="34" charset="0"/>
                            </a:rPr>
                            <a:t>Tired</a:t>
                          </a:r>
                        </a:p>
                      </a:txBody>
                      <a:tcPr marL="9525" marR="9525" marT="9525" marB="0" anchor="ctr"/>
                    </a:tc>
                    <a:tc>
                      <a:txBody>
                        <a:bodyPr/>
                        <a:lstStyle/>
                        <a:p>
                          <a:pPr algn="ctr" rtl="0" fontAlgn="ctr"/>
                          <a:r>
                            <a:rPr lang="en-US" sz="1400" b="0" i="0" u="none" strike="noStrike">
                              <a:solidFill>
                                <a:srgbClr val="000000"/>
                              </a:solidFill>
                              <a:effectLst/>
                              <a:latin typeface="Corbel" panose="020B0503020204020204" pitchFamily="34" charset="0"/>
                            </a:rPr>
                            <a:t>Drive</a:t>
                          </a:r>
                        </a:p>
                      </a:txBody>
                      <a:tcPr marL="9525" marR="9525" marT="9525" marB="0" anchor="ctr"/>
                    </a:tc>
                    <a:extLst>
                      <a:ext uri="{0D108BD9-81ED-4DB2-BD59-A6C34878D82A}">
                        <a16:rowId xmlns:a16="http://schemas.microsoft.com/office/drawing/2014/main" val="431862686"/>
                      </a:ext>
                    </a:extLst>
                  </a:tr>
                  <a:tr h="313568">
                    <a:tc>
                      <a:txBody>
                        <a:bodyPr/>
                        <a:lstStyle/>
                        <a:p>
                          <a:pPr algn="ctr" rtl="0" fontAlgn="ctr"/>
                          <a:r>
                            <a:rPr lang="en-US" sz="1400" b="0" i="0" u="none" strike="noStrike">
                              <a:solidFill>
                                <a:srgbClr val="000000"/>
                              </a:solidFill>
                              <a:effectLst/>
                              <a:latin typeface="Corbel" panose="020B0503020204020204" pitchFamily="34" charset="0"/>
                            </a:rPr>
                            <a:t>No Rain</a:t>
                          </a:r>
                        </a:p>
                      </a:txBody>
                      <a:tcPr marL="9525" marR="9525" marT="9525" marB="0" anchor="ctr"/>
                    </a:tc>
                    <a:tc>
                      <a:txBody>
                        <a:bodyPr/>
                        <a:lstStyle/>
                        <a:p>
                          <a:pPr algn="ctr" rtl="0" fontAlgn="ctr"/>
                          <a:r>
                            <a:rPr lang="en-US" sz="1400" b="0" i="0" u="none" strike="noStrike">
                              <a:solidFill>
                                <a:srgbClr val="000000"/>
                              </a:solidFill>
                              <a:effectLst/>
                              <a:latin typeface="Corbel" panose="020B0503020204020204" pitchFamily="34" charset="0"/>
                            </a:rPr>
                            <a:t>After</a:t>
                          </a:r>
                        </a:p>
                      </a:txBody>
                      <a:tcPr marL="9525" marR="9525" marT="9525" marB="0" anchor="ctr"/>
                    </a:tc>
                    <a:tc>
                      <a:txBody>
                        <a:bodyPr/>
                        <a:lstStyle/>
                        <a:p>
                          <a:pPr algn="ctr" rtl="0" fontAlgn="ctr"/>
                          <a:r>
                            <a:rPr lang="en-US" sz="1400" b="0" i="0" u="none" strike="noStrike">
                              <a:solidFill>
                                <a:srgbClr val="000000"/>
                              </a:solidFill>
                              <a:effectLst/>
                              <a:latin typeface="Corbel" panose="020B0503020204020204" pitchFamily="34" charset="0"/>
                            </a:rPr>
                            <a:t>Lunchbox</a:t>
                          </a:r>
                        </a:p>
                      </a:txBody>
                      <a:tcPr marL="9525" marR="9525" marT="9525" marB="0" anchor="ctr"/>
                    </a:tc>
                    <a:tc>
                      <a:txBody>
                        <a:bodyPr/>
                        <a:lstStyle/>
                        <a:p>
                          <a:pPr algn="ctr" rtl="0" fontAlgn="ctr"/>
                          <a:r>
                            <a:rPr lang="en-US" sz="1400" b="0" i="0" u="none" strike="noStrike">
                              <a:solidFill>
                                <a:srgbClr val="000000"/>
                              </a:solidFill>
                              <a:effectLst/>
                              <a:latin typeface="Corbel" panose="020B0503020204020204" pitchFamily="34" charset="0"/>
                            </a:rPr>
                            <a:t>Not Tired</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Bus</a:t>
                          </a:r>
                        </a:p>
                      </a:txBody>
                      <a:tcPr marL="9525" marR="9525" marT="9525" marB="0" anchor="ctr"/>
                    </a:tc>
                    <a:extLst>
                      <a:ext uri="{0D108BD9-81ED-4DB2-BD59-A6C34878D82A}">
                        <a16:rowId xmlns:a16="http://schemas.microsoft.com/office/drawing/2014/main" val="3437293614"/>
                      </a:ext>
                    </a:extLst>
                  </a:tr>
                </a:tbl>
              </a:graphicData>
            </a:graphic>
          </p:graphicFrame>
        </mc:Fallback>
      </mc:AlternateContent>
    </p:spTree>
    <p:extLst>
      <p:ext uri="{BB962C8B-B14F-4D97-AF65-F5344CB8AC3E}">
        <p14:creationId xmlns:p14="http://schemas.microsoft.com/office/powerpoint/2010/main" val="2903650693"/>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B8424AB-D56B-4256-866A-5B54DE93C2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2" name="Rectangle 11">
            <a:extLst>
              <a:ext uri="{FF2B5EF4-FFF2-40B4-BE49-F238E27FC236}">
                <a16:creationId xmlns:a16="http://schemas.microsoft.com/office/drawing/2014/main" id="{FC999C28-AD33-4EB7-A5F1-C06D10A5FD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useBgFill="1">
        <p:nvSpPr>
          <p:cNvPr id="14" name="Rectangle 13">
            <a:extLst>
              <a:ext uri="{FF2B5EF4-FFF2-40B4-BE49-F238E27FC236}">
                <a16:creationId xmlns:a16="http://schemas.microsoft.com/office/drawing/2014/main" id="{0864E5C9-52C9-4572-AC75-548B9B9C26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15">
            <a:extLst>
              <a:ext uri="{FF2B5EF4-FFF2-40B4-BE49-F238E27FC236}">
                <a16:creationId xmlns:a16="http://schemas.microsoft.com/office/drawing/2014/main" id="{45CC6500-4DBD-4C34-BC14-2387FB483B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61999"/>
            <a:ext cx="4642228"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2" name="Rectangle 17">
            <a:extLst>
              <a:ext uri="{FF2B5EF4-FFF2-40B4-BE49-F238E27FC236}">
                <a16:creationId xmlns:a16="http://schemas.microsoft.com/office/drawing/2014/main" id="{4E34A3B6-BAD2-4156-BDC6-4736248BF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mc:AlternateContent xmlns:mc="http://schemas.openxmlformats.org/markup-compatibility/2006" xmlns:a14="http://schemas.microsoft.com/office/drawing/2010/main">
        <mc:Choice Requires="a14">
          <p:graphicFrame>
            <p:nvGraphicFramePr>
              <p:cNvPr id="5" name="Content Placeholder 4">
                <a:extLst>
                  <a:ext uri="{FF2B5EF4-FFF2-40B4-BE49-F238E27FC236}">
                    <a16:creationId xmlns:a16="http://schemas.microsoft.com/office/drawing/2014/main" id="{DCBD1309-8B4A-D142-8B87-2811EC3BC43A}"/>
                  </a:ext>
                </a:extLst>
              </p:cNvPr>
              <p:cNvGraphicFramePr>
                <a:graphicFrameLocks noGrp="1"/>
              </p:cNvGraphicFramePr>
              <p:nvPr>
                <p:ph idx="1"/>
                <p:extLst>
                  <p:ext uri="{D42A27DB-BD31-4B8C-83A1-F6EECF244321}">
                    <p14:modId xmlns:p14="http://schemas.microsoft.com/office/powerpoint/2010/main" val="2177261811"/>
                  </p:ext>
                </p:extLst>
              </p:nvPr>
            </p:nvGraphicFramePr>
            <p:xfrm>
              <a:off x="5182415" y="759599"/>
              <a:ext cx="6243723" cy="5330656"/>
            </p:xfrm>
            <a:graphic>
              <a:graphicData uri="http://schemas.openxmlformats.org/drawingml/2006/table">
                <a:tbl>
                  <a:tblPr firstRow="1" bandRow="1">
                    <a:tableStyleId>{5C22544A-7EE6-4342-B048-85BDC9FD1C3A}</a:tableStyleId>
                  </a:tblPr>
                  <a:tblGrid>
                    <a:gridCol w="1289144">
                      <a:extLst>
                        <a:ext uri="{9D8B030D-6E8A-4147-A177-3AD203B41FA5}">
                          <a16:colId xmlns:a16="http://schemas.microsoft.com/office/drawing/2014/main" val="2947714296"/>
                        </a:ext>
                      </a:extLst>
                    </a:gridCol>
                    <a:gridCol w="1168817">
                      <a:extLst>
                        <a:ext uri="{9D8B030D-6E8A-4147-A177-3AD203B41FA5}">
                          <a16:colId xmlns:a16="http://schemas.microsoft.com/office/drawing/2014/main" val="3835987123"/>
                        </a:ext>
                      </a:extLst>
                    </a:gridCol>
                    <a:gridCol w="1343862">
                      <a:extLst>
                        <a:ext uri="{9D8B030D-6E8A-4147-A177-3AD203B41FA5}">
                          <a16:colId xmlns:a16="http://schemas.microsoft.com/office/drawing/2014/main" val="551998646"/>
                        </a:ext>
                      </a:extLst>
                    </a:gridCol>
                    <a:gridCol w="1343862">
                      <a:extLst>
                        <a:ext uri="{9D8B030D-6E8A-4147-A177-3AD203B41FA5}">
                          <a16:colId xmlns:a16="http://schemas.microsoft.com/office/drawing/2014/main" val="4039720534"/>
                        </a:ext>
                      </a:extLst>
                    </a:gridCol>
                    <a:gridCol w="1098038">
                      <a:extLst>
                        <a:ext uri="{9D8B030D-6E8A-4147-A177-3AD203B41FA5}">
                          <a16:colId xmlns:a16="http://schemas.microsoft.com/office/drawing/2014/main" val="1988890604"/>
                        </a:ext>
                      </a:extLst>
                    </a:gridCol>
                  </a:tblGrid>
                  <a:tr h="313568">
                    <a:tc>
                      <a:txBody>
                        <a:bodyPr/>
                        <a:lstStyle/>
                        <a:p>
                          <a:pPr algn="ctr"/>
                          <a14:m>
                            <m:oMathPara xmlns:m="http://schemas.openxmlformats.org/officeDocument/2006/math">
                              <m:oMathParaPr>
                                <m:jc m:val="centerGroup"/>
                              </m:oMathParaPr>
                              <m:oMath xmlns:m="http://schemas.openxmlformats.org/officeDocument/2006/math">
                                <m:sSub>
                                  <m:sSubPr>
                                    <m:ctrlPr>
                                      <a:rPr lang="en-US" sz="1400" b="1" i="1" smtClean="0">
                                        <a:latin typeface="Cambria Math" panose="02040503050406030204" pitchFamily="18" charset="0"/>
                                      </a:rPr>
                                    </m:ctrlPr>
                                  </m:sSubPr>
                                  <m:e>
                                    <m:r>
                                      <a:rPr lang="en-US" sz="1400" b="1" i="1" smtClean="0">
                                        <a:latin typeface="Cambria Math" panose="02040503050406030204" pitchFamily="18" charset="0"/>
                                      </a:rPr>
                                      <m:t>𝒙</m:t>
                                    </m:r>
                                  </m:e>
                                  <m:sub>
                                    <m:r>
                                      <a:rPr lang="en-US" sz="1400" b="1" i="1" smtClean="0">
                                        <a:latin typeface="Cambria Math" panose="02040503050406030204" pitchFamily="18" charset="0"/>
                                      </a:rPr>
                                      <m:t>𝟏</m:t>
                                    </m:r>
                                  </m:sub>
                                </m:sSub>
                              </m:oMath>
                            </m:oMathPara>
                          </a14:m>
                          <a:endParaRPr lang="en-US" sz="1400" dirty="0"/>
                        </a:p>
                      </a:txBody>
                      <a:tcPr marL="83991" marR="83991" marT="41996" marB="41996" anchor="ctr">
                        <a:solidFill>
                          <a:schemeClr val="tx2">
                            <a:lumMod val="40000"/>
                            <a:lumOff val="60000"/>
                          </a:schemeClr>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1400" b="1" i="1" smtClean="0">
                                        <a:latin typeface="Cambria Math" panose="02040503050406030204" pitchFamily="18" charset="0"/>
                                      </a:rPr>
                                    </m:ctrlPr>
                                  </m:sSubPr>
                                  <m:e>
                                    <m:r>
                                      <a:rPr lang="en-US" sz="1400" b="1" i="1" smtClean="0">
                                        <a:latin typeface="Cambria Math" panose="02040503050406030204" pitchFamily="18" charset="0"/>
                                      </a:rPr>
                                      <m:t>𝒙</m:t>
                                    </m:r>
                                  </m:e>
                                  <m:sub>
                                    <m:r>
                                      <a:rPr lang="en-US" sz="1400" b="1" i="1" smtClean="0">
                                        <a:latin typeface="Cambria Math" panose="02040503050406030204" pitchFamily="18" charset="0"/>
                                      </a:rPr>
                                      <m:t>𝟐</m:t>
                                    </m:r>
                                  </m:sub>
                                </m:sSub>
                              </m:oMath>
                            </m:oMathPara>
                          </a14:m>
                          <a:endParaRPr lang="en-US" sz="1400" dirty="0"/>
                        </a:p>
                      </a:txBody>
                      <a:tcPr marL="83991" marR="83991" marT="41996" marB="41996" anchor="ctr">
                        <a:solidFill>
                          <a:schemeClr val="tx2">
                            <a:lumMod val="40000"/>
                            <a:lumOff val="60000"/>
                          </a:schemeClr>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1400" b="1" i="1" smtClean="0">
                                        <a:latin typeface="Cambria Math" panose="02040503050406030204" pitchFamily="18" charset="0"/>
                                      </a:rPr>
                                    </m:ctrlPr>
                                  </m:sSubPr>
                                  <m:e>
                                    <m:r>
                                      <a:rPr lang="en-US" sz="1400" b="1" i="1" smtClean="0">
                                        <a:latin typeface="Cambria Math" panose="02040503050406030204" pitchFamily="18" charset="0"/>
                                      </a:rPr>
                                      <m:t>𝒙</m:t>
                                    </m:r>
                                  </m:e>
                                  <m:sub>
                                    <m:r>
                                      <a:rPr lang="en-US" sz="1400" b="1" i="1" smtClean="0">
                                        <a:latin typeface="Cambria Math" panose="02040503050406030204" pitchFamily="18" charset="0"/>
                                      </a:rPr>
                                      <m:t>𝟑</m:t>
                                    </m:r>
                                  </m:sub>
                                </m:sSub>
                              </m:oMath>
                            </m:oMathPara>
                          </a14:m>
                          <a:endParaRPr lang="en-US" sz="1400" dirty="0"/>
                        </a:p>
                      </a:txBody>
                      <a:tcPr marL="83991" marR="83991" marT="41996" marB="41996" anchor="ctr">
                        <a:solidFill>
                          <a:schemeClr val="tx2">
                            <a:lumMod val="40000"/>
                            <a:lumOff val="60000"/>
                          </a:schemeClr>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1400" b="1" i="1" smtClean="0">
                                        <a:latin typeface="Cambria Math" panose="02040503050406030204" pitchFamily="18" charset="0"/>
                                      </a:rPr>
                                    </m:ctrlPr>
                                  </m:sSubPr>
                                  <m:e>
                                    <m:r>
                                      <a:rPr lang="en-US" sz="1400" b="1" i="1" smtClean="0">
                                        <a:latin typeface="Cambria Math" panose="02040503050406030204" pitchFamily="18" charset="0"/>
                                      </a:rPr>
                                      <m:t>𝒙</m:t>
                                    </m:r>
                                  </m:e>
                                  <m:sub>
                                    <m:r>
                                      <a:rPr lang="en-US" sz="1400" b="1" i="1" smtClean="0">
                                        <a:latin typeface="Cambria Math" panose="02040503050406030204" pitchFamily="18" charset="0"/>
                                      </a:rPr>
                                      <m:t>𝟒</m:t>
                                    </m:r>
                                  </m:sub>
                                </m:sSub>
                              </m:oMath>
                            </m:oMathPara>
                          </a14:m>
                          <a:endParaRPr lang="en-US" sz="1400" dirty="0"/>
                        </a:p>
                      </a:txBody>
                      <a:tcPr marL="83991" marR="83991" marT="41996" marB="41996" anchor="ctr">
                        <a:solidFill>
                          <a:schemeClr val="tx2">
                            <a:lumMod val="40000"/>
                            <a:lumOff val="60000"/>
                          </a:schemeClr>
                        </a:solidFill>
                      </a:tcPr>
                    </a:tc>
                    <a:tc>
                      <a:txBody>
                        <a:bodyPr/>
                        <a:lstStyle/>
                        <a:p>
                          <a:pPr algn="ctr"/>
                          <a14:m>
                            <m:oMathPara xmlns:m="http://schemas.openxmlformats.org/officeDocument/2006/math">
                              <m:oMathParaPr>
                                <m:jc m:val="centerGroup"/>
                              </m:oMathParaPr>
                              <m:oMath xmlns:m="http://schemas.openxmlformats.org/officeDocument/2006/math">
                                <m:r>
                                  <a:rPr lang="en-US" sz="1400" b="1" i="1" smtClean="0">
                                    <a:latin typeface="Cambria Math" panose="02040503050406030204" pitchFamily="18" charset="0"/>
                                  </a:rPr>
                                  <m:t>𝒚</m:t>
                                </m:r>
                              </m:oMath>
                            </m:oMathPara>
                          </a14:m>
                          <a:endParaRPr lang="en-US" sz="1400"/>
                        </a:p>
                      </a:txBody>
                      <a:tcPr marL="83991" marR="83991" marT="41996" marB="41996" anchor="ctr"/>
                    </a:tc>
                    <a:extLst>
                      <a:ext uri="{0D108BD9-81ED-4DB2-BD59-A6C34878D82A}">
                        <a16:rowId xmlns:a16="http://schemas.microsoft.com/office/drawing/2014/main" val="964607470"/>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Rain</a:t>
                          </a:r>
                        </a:p>
                      </a:txBody>
                      <a:tcPr marL="9525" marR="9525" marT="9525" marB="0" anchor="ctr">
                        <a:solidFill>
                          <a:schemeClr val="bg2">
                            <a:lumMod val="20000"/>
                            <a:lumOff val="80000"/>
                          </a:schemeClr>
                        </a:solidFill>
                      </a:tcPr>
                    </a:tc>
                    <a:tc>
                      <a:txBody>
                        <a:bodyPr/>
                        <a:lstStyle/>
                        <a:p>
                          <a:pPr algn="ctr" rtl="0" fontAlgn="ctr"/>
                          <a:r>
                            <a:rPr lang="en-US" sz="1400" b="0" i="0" u="none" strike="noStrike">
                              <a:solidFill>
                                <a:srgbClr val="000000"/>
                              </a:solidFill>
                              <a:effectLst/>
                              <a:latin typeface="Corbel" panose="020B0503020204020204" pitchFamily="34" charset="0"/>
                            </a:rPr>
                            <a:t>Before</a:t>
                          </a:r>
                        </a:p>
                      </a:txBody>
                      <a:tcPr marL="9525" marR="9525" marT="9525" marB="0" anchor="ctr">
                        <a:solidFill>
                          <a:schemeClr val="bg2">
                            <a:lumMod val="20000"/>
                            <a:lumOff val="80000"/>
                          </a:schemeClr>
                        </a:solidFill>
                      </a:tcPr>
                    </a:tc>
                    <a:tc>
                      <a:txBody>
                        <a:bodyPr/>
                        <a:lstStyle/>
                        <a:p>
                          <a:pPr algn="ctr" rtl="0" fontAlgn="ctr"/>
                          <a:r>
                            <a:rPr lang="en-US" sz="1400" b="0" i="0" u="none" strike="noStrike">
                              <a:solidFill>
                                <a:srgbClr val="000000"/>
                              </a:solidFill>
                              <a:effectLst/>
                              <a:latin typeface="Corbel" panose="020B0503020204020204" pitchFamily="34" charset="0"/>
                            </a:rPr>
                            <a:t>Both</a:t>
                          </a:r>
                        </a:p>
                      </a:txBody>
                      <a:tcPr marL="9525" marR="9525" marT="9525" marB="0" anchor="ctr">
                        <a:solidFill>
                          <a:schemeClr val="bg2">
                            <a:lumMod val="20000"/>
                            <a:lumOff val="80000"/>
                          </a:schemeClr>
                        </a:solidFill>
                      </a:tcPr>
                    </a:tc>
                    <a:tc>
                      <a:txBody>
                        <a:bodyPr/>
                        <a:lstStyle/>
                        <a:p>
                          <a:pPr algn="ctr" rtl="0" fontAlgn="ctr"/>
                          <a:r>
                            <a:rPr lang="en-US" sz="1400" b="0" i="0" u="none" strike="noStrike">
                              <a:solidFill>
                                <a:srgbClr val="000000"/>
                              </a:solidFill>
                              <a:effectLst/>
                              <a:latin typeface="Corbel" panose="020B0503020204020204" pitchFamily="34" charset="0"/>
                            </a:rPr>
                            <a:t>Tired</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Drive</a:t>
                          </a:r>
                        </a:p>
                      </a:txBody>
                      <a:tcPr marL="9525" marR="9525" marT="9525" marB="0" anchor="ctr"/>
                    </a:tc>
                    <a:extLst>
                      <a:ext uri="{0D108BD9-81ED-4DB2-BD59-A6C34878D82A}">
                        <a16:rowId xmlns:a16="http://schemas.microsoft.com/office/drawing/2014/main" val="2468676229"/>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Rain</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During</a:t>
                          </a:r>
                        </a:p>
                      </a:txBody>
                      <a:tcPr marL="9525" marR="9525" marT="9525" marB="0" anchor="ctr">
                        <a:solidFill>
                          <a:schemeClr val="bg2">
                            <a:lumMod val="20000"/>
                            <a:lumOff val="80000"/>
                          </a:schemeClr>
                        </a:solidFill>
                      </a:tcPr>
                    </a:tc>
                    <a:tc>
                      <a:txBody>
                        <a:bodyPr/>
                        <a:lstStyle/>
                        <a:p>
                          <a:pPr algn="ctr" rtl="0" fontAlgn="ctr"/>
                          <a:r>
                            <a:rPr lang="en-US" sz="1400" b="0" i="0" u="none" strike="noStrike">
                              <a:solidFill>
                                <a:srgbClr val="000000"/>
                              </a:solidFill>
                              <a:effectLst/>
                              <a:latin typeface="Corbel" panose="020B0503020204020204" pitchFamily="34" charset="0"/>
                            </a:rPr>
                            <a:t>Both</a:t>
                          </a:r>
                        </a:p>
                      </a:txBody>
                      <a:tcPr marL="9525" marR="9525" marT="9525" marB="0" anchor="ctr">
                        <a:solidFill>
                          <a:schemeClr val="bg2">
                            <a:lumMod val="20000"/>
                            <a:lumOff val="80000"/>
                          </a:schemeClr>
                        </a:solidFill>
                      </a:tcPr>
                    </a:tc>
                    <a:tc>
                      <a:txBody>
                        <a:bodyPr/>
                        <a:lstStyle/>
                        <a:p>
                          <a:pPr algn="ctr" rtl="0" fontAlgn="ctr"/>
                          <a:r>
                            <a:rPr lang="en-US" sz="1400" b="0" i="0" u="none" strike="noStrike">
                              <a:solidFill>
                                <a:srgbClr val="000000"/>
                              </a:solidFill>
                              <a:effectLst/>
                              <a:latin typeface="Corbel" panose="020B0503020204020204" pitchFamily="34" charset="0"/>
                            </a:rPr>
                            <a:t>Not Tired</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Bus</a:t>
                          </a:r>
                        </a:p>
                      </a:txBody>
                      <a:tcPr marL="9525" marR="9525" marT="9525" marB="0" anchor="ctr"/>
                    </a:tc>
                    <a:extLst>
                      <a:ext uri="{0D108BD9-81ED-4DB2-BD59-A6C34878D82A}">
                        <a16:rowId xmlns:a16="http://schemas.microsoft.com/office/drawing/2014/main" val="3036137617"/>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Rain</a:t>
                          </a:r>
                        </a:p>
                      </a:txBody>
                      <a:tcPr marL="9525" marR="9525" marT="9525" marB="0" anchor="ctr">
                        <a:solidFill>
                          <a:schemeClr val="bg2">
                            <a:lumMod val="20000"/>
                            <a:lumOff val="80000"/>
                          </a:schemeClr>
                        </a:solidFill>
                      </a:tcPr>
                    </a:tc>
                    <a:tc>
                      <a:txBody>
                        <a:bodyPr/>
                        <a:lstStyle/>
                        <a:p>
                          <a:pPr algn="ctr" rtl="0" fontAlgn="ctr"/>
                          <a:r>
                            <a:rPr lang="en-US" sz="1400" b="0" i="0" u="none" strike="noStrike">
                              <a:solidFill>
                                <a:srgbClr val="000000"/>
                              </a:solidFill>
                              <a:effectLst/>
                              <a:latin typeface="Corbel" panose="020B0503020204020204" pitchFamily="34" charset="0"/>
                            </a:rPr>
                            <a:t>During</a:t>
                          </a:r>
                        </a:p>
                      </a:txBody>
                      <a:tcPr marL="9525" marR="9525" marT="9525" marB="0" anchor="ctr">
                        <a:solidFill>
                          <a:schemeClr val="bg2">
                            <a:lumMod val="20000"/>
                            <a:lumOff val="80000"/>
                          </a:schemeClr>
                        </a:solidFill>
                      </a:tcPr>
                    </a:tc>
                    <a:tc>
                      <a:txBody>
                        <a:bodyPr/>
                        <a:lstStyle/>
                        <a:p>
                          <a:pPr algn="ctr" rtl="0" fontAlgn="ctr"/>
                          <a:r>
                            <a:rPr lang="en-US" sz="1400" b="0" i="0" u="none" strike="noStrike">
                              <a:solidFill>
                                <a:srgbClr val="000000"/>
                              </a:solidFill>
                              <a:effectLst/>
                              <a:latin typeface="Corbel" panose="020B0503020204020204" pitchFamily="34" charset="0"/>
                            </a:rPr>
                            <a:t>Both</a:t>
                          </a:r>
                        </a:p>
                      </a:txBody>
                      <a:tcPr marL="9525" marR="9525" marT="9525" marB="0" anchor="ctr">
                        <a:solidFill>
                          <a:schemeClr val="bg2">
                            <a:lumMod val="20000"/>
                            <a:lumOff val="80000"/>
                          </a:schemeClr>
                        </a:solidFill>
                      </a:tcPr>
                    </a:tc>
                    <a:tc>
                      <a:txBody>
                        <a:bodyPr/>
                        <a:lstStyle/>
                        <a:p>
                          <a:pPr algn="ctr" rtl="0" fontAlgn="ctr"/>
                          <a:r>
                            <a:rPr lang="en-US" sz="1400" b="0" i="0" u="none" strike="noStrike">
                              <a:solidFill>
                                <a:srgbClr val="000000"/>
                              </a:solidFill>
                              <a:effectLst/>
                              <a:latin typeface="Corbel" panose="020B0503020204020204" pitchFamily="34" charset="0"/>
                            </a:rPr>
                            <a:t>Tired</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Drive</a:t>
                          </a:r>
                        </a:p>
                      </a:txBody>
                      <a:tcPr marL="9525" marR="9525" marT="9525" marB="0" anchor="ctr"/>
                    </a:tc>
                    <a:extLst>
                      <a:ext uri="{0D108BD9-81ED-4DB2-BD59-A6C34878D82A}">
                        <a16:rowId xmlns:a16="http://schemas.microsoft.com/office/drawing/2014/main" val="4150166619"/>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Rain</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After</a:t>
                          </a:r>
                        </a:p>
                      </a:txBody>
                      <a:tcPr marL="9525" marR="9525" marT="9525" marB="0" anchor="ctr">
                        <a:solidFill>
                          <a:schemeClr val="bg2">
                            <a:lumMod val="20000"/>
                            <a:lumOff val="80000"/>
                          </a:schemeClr>
                        </a:solidFill>
                      </a:tcPr>
                    </a:tc>
                    <a:tc>
                      <a:txBody>
                        <a:bodyPr/>
                        <a:lstStyle/>
                        <a:p>
                          <a:pPr algn="ctr" rtl="0" fontAlgn="ctr"/>
                          <a:r>
                            <a:rPr lang="en-US" sz="1400" b="0" i="0" u="none" strike="noStrike">
                              <a:solidFill>
                                <a:srgbClr val="000000"/>
                              </a:solidFill>
                              <a:effectLst/>
                              <a:latin typeface="Corbel" panose="020B0503020204020204" pitchFamily="34" charset="0"/>
                            </a:rPr>
                            <a:t>Backpack</a:t>
                          </a:r>
                        </a:p>
                      </a:txBody>
                      <a:tcPr marL="9525" marR="9525" marT="9525" marB="0" anchor="ctr">
                        <a:solidFill>
                          <a:schemeClr val="bg2">
                            <a:lumMod val="20000"/>
                            <a:lumOff val="80000"/>
                          </a:schemeClr>
                        </a:solidFill>
                      </a:tcPr>
                    </a:tc>
                    <a:tc>
                      <a:txBody>
                        <a:bodyPr/>
                        <a:lstStyle/>
                        <a:p>
                          <a:pPr algn="ctr" rtl="0" fontAlgn="ctr"/>
                          <a:r>
                            <a:rPr lang="en-US" sz="1400" b="0" i="0" u="none" strike="noStrike">
                              <a:solidFill>
                                <a:srgbClr val="000000"/>
                              </a:solidFill>
                              <a:effectLst/>
                              <a:latin typeface="Corbel" panose="020B0503020204020204" pitchFamily="34" charset="0"/>
                            </a:rPr>
                            <a:t>Not Tired</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Bus</a:t>
                          </a:r>
                        </a:p>
                      </a:txBody>
                      <a:tcPr marL="9525" marR="9525" marT="9525" marB="0" anchor="ctr"/>
                    </a:tc>
                    <a:extLst>
                      <a:ext uri="{0D108BD9-81ED-4DB2-BD59-A6C34878D82A}">
                        <a16:rowId xmlns:a16="http://schemas.microsoft.com/office/drawing/2014/main" val="2395069743"/>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Rain</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After</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Backpack</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Tired</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Bus</a:t>
                          </a:r>
                        </a:p>
                      </a:txBody>
                      <a:tcPr marL="9525" marR="9525" marT="9525" marB="0" anchor="ctr"/>
                    </a:tc>
                    <a:extLst>
                      <a:ext uri="{0D108BD9-81ED-4DB2-BD59-A6C34878D82A}">
                        <a16:rowId xmlns:a16="http://schemas.microsoft.com/office/drawing/2014/main" val="581238333"/>
                      </a:ext>
                    </a:extLst>
                  </a:tr>
                  <a:tr h="313568">
                    <a:tc>
                      <a:txBody>
                        <a:bodyPr/>
                        <a:lstStyle/>
                        <a:p>
                          <a:pPr algn="ctr" rtl="0" fontAlgn="ctr"/>
                          <a:r>
                            <a:rPr lang="en-US" sz="1400" b="0" i="0" u="none" strike="noStrike">
                              <a:solidFill>
                                <a:srgbClr val="000000"/>
                              </a:solidFill>
                              <a:effectLst/>
                              <a:latin typeface="Corbel" panose="020B0503020204020204" pitchFamily="34" charset="0"/>
                            </a:rPr>
                            <a:t>Rain</a:t>
                          </a:r>
                        </a:p>
                      </a:txBody>
                      <a:tcPr marL="9525" marR="9525" marT="9525" marB="0" anchor="ctr">
                        <a:solidFill>
                          <a:schemeClr val="bg2">
                            <a:lumMod val="20000"/>
                            <a:lumOff val="80000"/>
                          </a:schemeClr>
                        </a:solidFill>
                      </a:tcPr>
                    </a:tc>
                    <a:tc>
                      <a:txBody>
                        <a:bodyPr/>
                        <a:lstStyle/>
                        <a:p>
                          <a:pPr algn="ctr" rtl="0" fontAlgn="ctr"/>
                          <a:r>
                            <a:rPr lang="en-US" sz="1400" b="0" i="0" u="none" strike="noStrike">
                              <a:solidFill>
                                <a:srgbClr val="000000"/>
                              </a:solidFill>
                              <a:effectLst/>
                              <a:latin typeface="Corbel" panose="020B0503020204020204" pitchFamily="34" charset="0"/>
                            </a:rPr>
                            <a:t>After</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Lunchbox</a:t>
                          </a:r>
                        </a:p>
                      </a:txBody>
                      <a:tcPr marL="9525" marR="9525" marT="9525" marB="0" anchor="ctr">
                        <a:solidFill>
                          <a:schemeClr val="bg2">
                            <a:lumMod val="20000"/>
                            <a:lumOff val="80000"/>
                          </a:schemeClr>
                        </a:solidFill>
                      </a:tcPr>
                    </a:tc>
                    <a:tc>
                      <a:txBody>
                        <a:bodyPr/>
                        <a:lstStyle/>
                        <a:p>
                          <a:pPr algn="ctr" rtl="0" fontAlgn="ctr"/>
                          <a:r>
                            <a:rPr lang="en-US" sz="1400" b="0" i="0" u="none" strike="noStrike">
                              <a:solidFill>
                                <a:srgbClr val="000000"/>
                              </a:solidFill>
                              <a:effectLst/>
                              <a:latin typeface="Corbel" panose="020B0503020204020204" pitchFamily="34" charset="0"/>
                            </a:rPr>
                            <a:t>Tired</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Drive</a:t>
                          </a:r>
                        </a:p>
                      </a:txBody>
                      <a:tcPr marL="9525" marR="9525" marT="9525" marB="0" anchor="ctr"/>
                    </a:tc>
                    <a:extLst>
                      <a:ext uri="{0D108BD9-81ED-4DB2-BD59-A6C34878D82A}">
                        <a16:rowId xmlns:a16="http://schemas.microsoft.com/office/drawing/2014/main" val="70352146"/>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No Rain</a:t>
                          </a:r>
                        </a:p>
                      </a:txBody>
                      <a:tcPr marL="9525" marR="9525" marT="9525" marB="0" anchor="ctr">
                        <a:solidFill>
                          <a:schemeClr val="bg2">
                            <a:lumMod val="20000"/>
                            <a:lumOff val="80000"/>
                          </a:schemeClr>
                        </a:solidFill>
                      </a:tcPr>
                    </a:tc>
                    <a:tc>
                      <a:txBody>
                        <a:bodyPr/>
                        <a:lstStyle/>
                        <a:p>
                          <a:pPr algn="ctr" rtl="0" fontAlgn="ctr"/>
                          <a:r>
                            <a:rPr lang="en-US" sz="1400" b="0" i="0" u="none" strike="noStrike">
                              <a:solidFill>
                                <a:srgbClr val="000000"/>
                              </a:solidFill>
                              <a:effectLst/>
                              <a:latin typeface="Corbel" panose="020B0503020204020204" pitchFamily="34" charset="0"/>
                            </a:rPr>
                            <a:t>Before</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Backpack</a:t>
                          </a:r>
                        </a:p>
                      </a:txBody>
                      <a:tcPr marL="9525" marR="9525" marT="9525" marB="0" anchor="ctr">
                        <a:solidFill>
                          <a:schemeClr val="bg2">
                            <a:lumMod val="20000"/>
                            <a:lumOff val="80000"/>
                          </a:schemeClr>
                        </a:solidFill>
                      </a:tcPr>
                    </a:tc>
                    <a:tc>
                      <a:txBody>
                        <a:bodyPr/>
                        <a:lstStyle/>
                        <a:p>
                          <a:pPr algn="ctr" rtl="0" fontAlgn="ctr"/>
                          <a:r>
                            <a:rPr lang="en-US" sz="1400" b="0" i="0" u="none" strike="noStrike">
                              <a:solidFill>
                                <a:srgbClr val="000000"/>
                              </a:solidFill>
                              <a:effectLst/>
                              <a:latin typeface="Corbel" panose="020B0503020204020204" pitchFamily="34" charset="0"/>
                            </a:rPr>
                            <a:t>Tired</a:t>
                          </a:r>
                        </a:p>
                      </a:txBody>
                      <a:tcPr marL="9525" marR="9525" marT="9525" marB="0" anchor="ctr">
                        <a:solidFill>
                          <a:schemeClr val="bg2">
                            <a:lumMod val="20000"/>
                            <a:lumOff val="80000"/>
                          </a:schemeClr>
                        </a:solidFill>
                      </a:tcPr>
                    </a:tc>
                    <a:tc>
                      <a:txBody>
                        <a:bodyPr/>
                        <a:lstStyle/>
                        <a:p>
                          <a:pPr algn="ctr" rtl="0" fontAlgn="ctr"/>
                          <a:r>
                            <a:rPr lang="en-US" sz="1400" b="0" i="0" u="none" strike="noStrike">
                              <a:solidFill>
                                <a:srgbClr val="000000"/>
                              </a:solidFill>
                              <a:effectLst/>
                              <a:latin typeface="Corbel" panose="020B0503020204020204" pitchFamily="34" charset="0"/>
                            </a:rPr>
                            <a:t>Bike</a:t>
                          </a:r>
                        </a:p>
                      </a:txBody>
                      <a:tcPr marL="9525" marR="9525" marT="9525" marB="0" anchor="ctr"/>
                    </a:tc>
                    <a:extLst>
                      <a:ext uri="{0D108BD9-81ED-4DB2-BD59-A6C34878D82A}">
                        <a16:rowId xmlns:a16="http://schemas.microsoft.com/office/drawing/2014/main" val="741884979"/>
                      </a:ext>
                    </a:extLst>
                  </a:tr>
                  <a:tr h="313568">
                    <a:tc>
                      <a:txBody>
                        <a:bodyPr/>
                        <a:lstStyle/>
                        <a:p>
                          <a:pPr algn="ctr" rtl="0" fontAlgn="ctr"/>
                          <a:r>
                            <a:rPr lang="en-US" sz="1400" b="0" i="0" u="none" strike="noStrike">
                              <a:solidFill>
                                <a:srgbClr val="000000"/>
                              </a:solidFill>
                              <a:effectLst/>
                              <a:latin typeface="Corbel" panose="020B0503020204020204" pitchFamily="34" charset="0"/>
                            </a:rPr>
                            <a:t>No Rain</a:t>
                          </a:r>
                        </a:p>
                      </a:txBody>
                      <a:tcPr marL="9525" marR="9525" marT="9525" marB="0" anchor="ctr">
                        <a:solidFill>
                          <a:schemeClr val="bg2">
                            <a:lumMod val="20000"/>
                            <a:lumOff val="80000"/>
                          </a:schemeClr>
                        </a:solidFill>
                      </a:tcPr>
                    </a:tc>
                    <a:tc>
                      <a:txBody>
                        <a:bodyPr/>
                        <a:lstStyle/>
                        <a:p>
                          <a:pPr algn="ctr" rtl="0" fontAlgn="ctr"/>
                          <a:r>
                            <a:rPr lang="en-US" sz="1400" b="0" i="0" u="none" strike="noStrike">
                              <a:solidFill>
                                <a:srgbClr val="000000"/>
                              </a:solidFill>
                              <a:effectLst/>
                              <a:latin typeface="Corbel" panose="020B0503020204020204" pitchFamily="34" charset="0"/>
                            </a:rPr>
                            <a:t>Before</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Lunchbox</a:t>
                          </a:r>
                        </a:p>
                      </a:txBody>
                      <a:tcPr marL="9525" marR="9525" marT="9525" marB="0" anchor="ctr">
                        <a:solidFill>
                          <a:schemeClr val="bg2">
                            <a:lumMod val="20000"/>
                            <a:lumOff val="80000"/>
                          </a:schemeClr>
                        </a:solidFill>
                      </a:tcPr>
                    </a:tc>
                    <a:tc>
                      <a:txBody>
                        <a:bodyPr/>
                        <a:lstStyle/>
                        <a:p>
                          <a:pPr algn="ctr" rtl="0" fontAlgn="ctr"/>
                          <a:r>
                            <a:rPr lang="en-US" sz="1400" b="0" i="0" u="none" strike="noStrike">
                              <a:solidFill>
                                <a:srgbClr val="000000"/>
                              </a:solidFill>
                              <a:effectLst/>
                              <a:latin typeface="Corbel" panose="020B0503020204020204" pitchFamily="34" charset="0"/>
                            </a:rPr>
                            <a:t>Not Tired</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Bus</a:t>
                          </a:r>
                        </a:p>
                      </a:txBody>
                      <a:tcPr marL="9525" marR="9525" marT="9525" marB="0" anchor="ctr"/>
                    </a:tc>
                    <a:extLst>
                      <a:ext uri="{0D108BD9-81ED-4DB2-BD59-A6C34878D82A}">
                        <a16:rowId xmlns:a16="http://schemas.microsoft.com/office/drawing/2014/main" val="758408989"/>
                      </a:ext>
                    </a:extLst>
                  </a:tr>
                  <a:tr h="313568">
                    <a:tc>
                      <a:txBody>
                        <a:bodyPr/>
                        <a:lstStyle/>
                        <a:p>
                          <a:pPr algn="ctr" rtl="0" fontAlgn="ctr"/>
                          <a:r>
                            <a:rPr lang="en-US" sz="1400" b="0" i="0" u="none" strike="noStrike">
                              <a:solidFill>
                                <a:srgbClr val="000000"/>
                              </a:solidFill>
                              <a:effectLst/>
                              <a:latin typeface="Corbel" panose="020B0503020204020204" pitchFamily="34" charset="0"/>
                            </a:rPr>
                            <a:t>No Rain</a:t>
                          </a:r>
                        </a:p>
                      </a:txBody>
                      <a:tcPr marL="9525" marR="9525" marT="9525" marB="0" anchor="ctr">
                        <a:solidFill>
                          <a:schemeClr val="bg2">
                            <a:lumMod val="20000"/>
                            <a:lumOff val="80000"/>
                          </a:schemeClr>
                        </a:solidFill>
                      </a:tcPr>
                    </a:tc>
                    <a:tc>
                      <a:txBody>
                        <a:bodyPr/>
                        <a:lstStyle/>
                        <a:p>
                          <a:pPr algn="ctr" rtl="0" fontAlgn="ctr"/>
                          <a:r>
                            <a:rPr lang="en-US" sz="1400" b="0" i="0" u="none" strike="noStrike">
                              <a:solidFill>
                                <a:srgbClr val="000000"/>
                              </a:solidFill>
                              <a:effectLst/>
                              <a:latin typeface="Corbel" panose="020B0503020204020204" pitchFamily="34" charset="0"/>
                            </a:rPr>
                            <a:t>Before</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Lunchbox</a:t>
                          </a:r>
                        </a:p>
                      </a:txBody>
                      <a:tcPr marL="9525" marR="9525" marT="9525" marB="0" anchor="ctr">
                        <a:solidFill>
                          <a:schemeClr val="bg2">
                            <a:lumMod val="20000"/>
                            <a:lumOff val="80000"/>
                          </a:schemeClr>
                        </a:solidFill>
                      </a:tcPr>
                    </a:tc>
                    <a:tc>
                      <a:txBody>
                        <a:bodyPr/>
                        <a:lstStyle/>
                        <a:p>
                          <a:pPr algn="ctr" rtl="0" fontAlgn="ctr"/>
                          <a:r>
                            <a:rPr lang="en-US" sz="1400" b="0" i="0" u="none" strike="noStrike">
                              <a:solidFill>
                                <a:srgbClr val="000000"/>
                              </a:solidFill>
                              <a:effectLst/>
                              <a:latin typeface="Corbel" panose="020B0503020204020204" pitchFamily="34" charset="0"/>
                            </a:rPr>
                            <a:t>Tired</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Drive</a:t>
                          </a:r>
                        </a:p>
                      </a:txBody>
                      <a:tcPr marL="9525" marR="9525" marT="9525" marB="0" anchor="ctr"/>
                    </a:tc>
                    <a:extLst>
                      <a:ext uri="{0D108BD9-81ED-4DB2-BD59-A6C34878D82A}">
                        <a16:rowId xmlns:a16="http://schemas.microsoft.com/office/drawing/2014/main" val="4189547398"/>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No Rain</a:t>
                          </a:r>
                        </a:p>
                      </a:txBody>
                      <a:tcPr marL="9525" marR="9525" marT="9525" marB="0" anchor="ctr">
                        <a:solidFill>
                          <a:schemeClr val="bg2">
                            <a:lumMod val="20000"/>
                            <a:lumOff val="80000"/>
                          </a:schemeClr>
                        </a:solidFill>
                      </a:tcPr>
                    </a:tc>
                    <a:tc>
                      <a:txBody>
                        <a:bodyPr/>
                        <a:lstStyle/>
                        <a:p>
                          <a:pPr algn="ctr" rtl="0" fontAlgn="ctr"/>
                          <a:r>
                            <a:rPr lang="en-US" sz="1400" b="0" i="0" u="none" strike="noStrike">
                              <a:solidFill>
                                <a:srgbClr val="000000"/>
                              </a:solidFill>
                              <a:effectLst/>
                              <a:latin typeface="Corbel" panose="020B0503020204020204" pitchFamily="34" charset="0"/>
                            </a:rPr>
                            <a:t>During</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Backpack</a:t>
                          </a:r>
                        </a:p>
                      </a:txBody>
                      <a:tcPr marL="9525" marR="9525" marT="9525" marB="0" anchor="ctr">
                        <a:solidFill>
                          <a:schemeClr val="bg2">
                            <a:lumMod val="20000"/>
                            <a:lumOff val="80000"/>
                          </a:schemeClr>
                        </a:solidFill>
                      </a:tcPr>
                    </a:tc>
                    <a:tc>
                      <a:txBody>
                        <a:bodyPr/>
                        <a:lstStyle/>
                        <a:p>
                          <a:pPr algn="ctr" rtl="0" fontAlgn="ctr"/>
                          <a:r>
                            <a:rPr lang="en-US" sz="1400" b="0" i="0" u="none" strike="noStrike">
                              <a:solidFill>
                                <a:srgbClr val="000000"/>
                              </a:solidFill>
                              <a:effectLst/>
                              <a:latin typeface="Corbel" panose="020B0503020204020204" pitchFamily="34" charset="0"/>
                            </a:rPr>
                            <a:t>Not Tired</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Bus</a:t>
                          </a:r>
                        </a:p>
                      </a:txBody>
                      <a:tcPr marL="9525" marR="9525" marT="9525" marB="0" anchor="ctr"/>
                    </a:tc>
                    <a:extLst>
                      <a:ext uri="{0D108BD9-81ED-4DB2-BD59-A6C34878D82A}">
                        <a16:rowId xmlns:a16="http://schemas.microsoft.com/office/drawing/2014/main" val="3953338466"/>
                      </a:ext>
                    </a:extLst>
                  </a:tr>
                  <a:tr h="313568">
                    <a:tc>
                      <a:txBody>
                        <a:bodyPr/>
                        <a:lstStyle/>
                        <a:p>
                          <a:pPr algn="ctr" rtl="0" fontAlgn="ctr"/>
                          <a:r>
                            <a:rPr lang="en-US" sz="1400" b="0" i="0" u="none" strike="noStrike">
                              <a:solidFill>
                                <a:srgbClr val="000000"/>
                              </a:solidFill>
                              <a:effectLst/>
                              <a:latin typeface="Corbel" panose="020B0503020204020204" pitchFamily="34" charset="0"/>
                            </a:rPr>
                            <a:t>No Rain</a:t>
                          </a:r>
                        </a:p>
                      </a:txBody>
                      <a:tcPr marL="9525" marR="9525" marT="9525" marB="0" anchor="ctr">
                        <a:solidFill>
                          <a:schemeClr val="bg2">
                            <a:lumMod val="20000"/>
                            <a:lumOff val="80000"/>
                          </a:schemeClr>
                        </a:solidFill>
                      </a:tcPr>
                    </a:tc>
                    <a:tc>
                      <a:txBody>
                        <a:bodyPr/>
                        <a:lstStyle/>
                        <a:p>
                          <a:pPr algn="ctr" rtl="0" fontAlgn="ctr"/>
                          <a:r>
                            <a:rPr lang="en-US" sz="1400" b="0" i="0" u="none" strike="noStrike">
                              <a:solidFill>
                                <a:srgbClr val="000000"/>
                              </a:solidFill>
                              <a:effectLst/>
                              <a:latin typeface="Corbel" panose="020B0503020204020204" pitchFamily="34" charset="0"/>
                            </a:rPr>
                            <a:t>During</a:t>
                          </a:r>
                        </a:p>
                      </a:txBody>
                      <a:tcPr marL="9525" marR="9525" marT="9525" marB="0" anchor="ctr">
                        <a:solidFill>
                          <a:schemeClr val="bg2">
                            <a:lumMod val="20000"/>
                            <a:lumOff val="80000"/>
                          </a:schemeClr>
                        </a:solidFill>
                      </a:tcPr>
                    </a:tc>
                    <a:tc>
                      <a:txBody>
                        <a:bodyPr/>
                        <a:lstStyle/>
                        <a:p>
                          <a:pPr algn="ctr" rtl="0" fontAlgn="ctr"/>
                          <a:r>
                            <a:rPr lang="en-US" sz="1400" b="0" i="0" u="none" strike="noStrike">
                              <a:solidFill>
                                <a:srgbClr val="000000"/>
                              </a:solidFill>
                              <a:effectLst/>
                              <a:latin typeface="Corbel" panose="020B0503020204020204" pitchFamily="34" charset="0"/>
                            </a:rPr>
                            <a:t>Both</a:t>
                          </a:r>
                        </a:p>
                      </a:txBody>
                      <a:tcPr marL="9525" marR="9525" marT="9525" marB="0" anchor="ctr">
                        <a:solidFill>
                          <a:schemeClr val="bg2">
                            <a:lumMod val="20000"/>
                            <a:lumOff val="80000"/>
                          </a:schemeClr>
                        </a:solidFill>
                      </a:tcPr>
                    </a:tc>
                    <a:tc>
                      <a:txBody>
                        <a:bodyPr/>
                        <a:lstStyle/>
                        <a:p>
                          <a:pPr algn="ctr" rtl="0" fontAlgn="ctr"/>
                          <a:r>
                            <a:rPr lang="en-US" sz="1400" b="0" i="0" u="none" strike="noStrike">
                              <a:solidFill>
                                <a:srgbClr val="000000"/>
                              </a:solidFill>
                              <a:effectLst/>
                              <a:latin typeface="Corbel" panose="020B0503020204020204" pitchFamily="34" charset="0"/>
                            </a:rPr>
                            <a:t>Tired</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Drive</a:t>
                          </a:r>
                        </a:p>
                      </a:txBody>
                      <a:tcPr marL="9525" marR="9525" marT="9525" marB="0" anchor="ctr"/>
                    </a:tc>
                    <a:extLst>
                      <a:ext uri="{0D108BD9-81ED-4DB2-BD59-A6C34878D82A}">
                        <a16:rowId xmlns:a16="http://schemas.microsoft.com/office/drawing/2014/main" val="469132705"/>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No Rain</a:t>
                          </a:r>
                        </a:p>
                      </a:txBody>
                      <a:tcPr marL="9525" marR="9525" marT="9525" marB="0" anchor="ctr">
                        <a:solidFill>
                          <a:schemeClr val="bg2">
                            <a:lumMod val="20000"/>
                            <a:lumOff val="80000"/>
                          </a:schemeClr>
                        </a:solidFill>
                      </a:tcPr>
                    </a:tc>
                    <a:tc>
                      <a:txBody>
                        <a:bodyPr/>
                        <a:lstStyle/>
                        <a:p>
                          <a:pPr algn="ctr" rtl="0" fontAlgn="ctr"/>
                          <a:r>
                            <a:rPr lang="en-US" sz="1400" b="0" i="0" u="none" strike="noStrike">
                              <a:solidFill>
                                <a:srgbClr val="000000"/>
                              </a:solidFill>
                              <a:effectLst/>
                              <a:latin typeface="Corbel" panose="020B0503020204020204" pitchFamily="34" charset="0"/>
                            </a:rPr>
                            <a:t>After</a:t>
                          </a:r>
                        </a:p>
                      </a:txBody>
                      <a:tcPr marL="9525" marR="9525" marT="9525" marB="0" anchor="ctr">
                        <a:solidFill>
                          <a:schemeClr val="bg2">
                            <a:lumMod val="20000"/>
                            <a:lumOff val="80000"/>
                          </a:schemeClr>
                        </a:solidFill>
                      </a:tcPr>
                    </a:tc>
                    <a:tc>
                      <a:txBody>
                        <a:bodyPr/>
                        <a:lstStyle/>
                        <a:p>
                          <a:pPr algn="ctr" rtl="0" fontAlgn="ctr"/>
                          <a:r>
                            <a:rPr lang="en-US" sz="1400" b="0" i="0" u="none" strike="noStrike">
                              <a:solidFill>
                                <a:srgbClr val="000000"/>
                              </a:solidFill>
                              <a:effectLst/>
                              <a:latin typeface="Corbel" panose="020B0503020204020204" pitchFamily="34" charset="0"/>
                            </a:rPr>
                            <a:t>Backpack</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Not Tired</a:t>
                          </a:r>
                        </a:p>
                      </a:txBody>
                      <a:tcPr marL="9525" marR="9525" marT="9525" marB="0" anchor="ctr">
                        <a:solidFill>
                          <a:schemeClr val="bg2">
                            <a:lumMod val="20000"/>
                            <a:lumOff val="80000"/>
                          </a:schemeClr>
                        </a:solidFill>
                      </a:tcPr>
                    </a:tc>
                    <a:tc>
                      <a:txBody>
                        <a:bodyPr/>
                        <a:lstStyle/>
                        <a:p>
                          <a:pPr algn="ctr" rtl="0" fontAlgn="ctr"/>
                          <a:r>
                            <a:rPr lang="en-US" sz="1400" b="0" i="0" u="none" strike="noStrike">
                              <a:solidFill>
                                <a:srgbClr val="000000"/>
                              </a:solidFill>
                              <a:effectLst/>
                              <a:latin typeface="Corbel" panose="020B0503020204020204" pitchFamily="34" charset="0"/>
                            </a:rPr>
                            <a:t>Bike</a:t>
                          </a:r>
                        </a:p>
                      </a:txBody>
                      <a:tcPr marL="9525" marR="9525" marT="9525" marB="0" anchor="ctr"/>
                    </a:tc>
                    <a:extLst>
                      <a:ext uri="{0D108BD9-81ED-4DB2-BD59-A6C34878D82A}">
                        <a16:rowId xmlns:a16="http://schemas.microsoft.com/office/drawing/2014/main" val="246117904"/>
                      </a:ext>
                    </a:extLst>
                  </a:tr>
                  <a:tr h="313568">
                    <a:tc>
                      <a:txBody>
                        <a:bodyPr/>
                        <a:lstStyle/>
                        <a:p>
                          <a:pPr algn="ctr" rtl="0" fontAlgn="ctr"/>
                          <a:r>
                            <a:rPr lang="en-US" sz="1400" b="0" i="0" u="none" strike="noStrike">
                              <a:solidFill>
                                <a:srgbClr val="000000"/>
                              </a:solidFill>
                              <a:effectLst/>
                              <a:latin typeface="Corbel" panose="020B0503020204020204" pitchFamily="34" charset="0"/>
                            </a:rPr>
                            <a:t>No Rain</a:t>
                          </a:r>
                        </a:p>
                      </a:txBody>
                      <a:tcPr marL="9525" marR="9525" marT="9525" marB="0" anchor="ctr">
                        <a:solidFill>
                          <a:schemeClr val="bg2">
                            <a:lumMod val="20000"/>
                            <a:lumOff val="80000"/>
                          </a:schemeClr>
                        </a:solidFill>
                      </a:tcPr>
                    </a:tc>
                    <a:tc>
                      <a:txBody>
                        <a:bodyPr/>
                        <a:lstStyle/>
                        <a:p>
                          <a:pPr algn="ctr" rtl="0" fontAlgn="ctr"/>
                          <a:r>
                            <a:rPr lang="en-US" sz="1400" b="0" i="0" u="none" strike="noStrike">
                              <a:solidFill>
                                <a:srgbClr val="000000"/>
                              </a:solidFill>
                              <a:effectLst/>
                              <a:latin typeface="Corbel" panose="020B0503020204020204" pitchFamily="34" charset="0"/>
                            </a:rPr>
                            <a:t>After</a:t>
                          </a:r>
                        </a:p>
                      </a:txBody>
                      <a:tcPr marL="9525" marR="9525" marT="9525" marB="0" anchor="ctr">
                        <a:solidFill>
                          <a:schemeClr val="bg2">
                            <a:lumMod val="20000"/>
                            <a:lumOff val="80000"/>
                          </a:schemeClr>
                        </a:solidFill>
                      </a:tcPr>
                    </a:tc>
                    <a:tc>
                      <a:txBody>
                        <a:bodyPr/>
                        <a:lstStyle/>
                        <a:p>
                          <a:pPr algn="ctr" rtl="0" fontAlgn="ctr"/>
                          <a:r>
                            <a:rPr lang="en-US" sz="1400" b="0" i="0" u="none" strike="noStrike">
                              <a:solidFill>
                                <a:srgbClr val="000000"/>
                              </a:solidFill>
                              <a:effectLst/>
                              <a:latin typeface="Corbel" panose="020B0503020204020204" pitchFamily="34" charset="0"/>
                            </a:rPr>
                            <a:t>Backpack</a:t>
                          </a:r>
                        </a:p>
                      </a:txBody>
                      <a:tcPr marL="9525" marR="9525" marT="9525" marB="0" anchor="ctr">
                        <a:solidFill>
                          <a:schemeClr val="bg2">
                            <a:lumMod val="20000"/>
                            <a:lumOff val="80000"/>
                          </a:schemeClr>
                        </a:solidFill>
                      </a:tcPr>
                    </a:tc>
                    <a:tc>
                      <a:txBody>
                        <a:bodyPr/>
                        <a:lstStyle/>
                        <a:p>
                          <a:pPr algn="ctr" rtl="0" fontAlgn="ctr"/>
                          <a:r>
                            <a:rPr lang="en-US" sz="1400" b="0" i="0" u="none" strike="noStrike">
                              <a:solidFill>
                                <a:srgbClr val="000000"/>
                              </a:solidFill>
                              <a:effectLst/>
                              <a:latin typeface="Corbel" panose="020B0503020204020204" pitchFamily="34" charset="0"/>
                            </a:rPr>
                            <a:t>Tired</a:t>
                          </a:r>
                        </a:p>
                      </a:txBody>
                      <a:tcPr marL="9525" marR="9525" marT="9525" marB="0" anchor="ctr">
                        <a:solidFill>
                          <a:schemeClr val="bg2">
                            <a:lumMod val="20000"/>
                            <a:lumOff val="80000"/>
                          </a:schemeClr>
                        </a:solidFill>
                      </a:tcPr>
                    </a:tc>
                    <a:tc>
                      <a:txBody>
                        <a:bodyPr/>
                        <a:lstStyle/>
                        <a:p>
                          <a:pPr algn="ctr" rtl="0" fontAlgn="ctr"/>
                          <a:r>
                            <a:rPr lang="en-US" sz="1400" b="0" i="0" u="none" strike="noStrike">
                              <a:solidFill>
                                <a:srgbClr val="000000"/>
                              </a:solidFill>
                              <a:effectLst/>
                              <a:latin typeface="Corbel" panose="020B0503020204020204" pitchFamily="34" charset="0"/>
                            </a:rPr>
                            <a:t>Bike</a:t>
                          </a:r>
                        </a:p>
                      </a:txBody>
                      <a:tcPr marL="9525" marR="9525" marT="9525" marB="0" anchor="ctr"/>
                    </a:tc>
                    <a:extLst>
                      <a:ext uri="{0D108BD9-81ED-4DB2-BD59-A6C34878D82A}">
                        <a16:rowId xmlns:a16="http://schemas.microsoft.com/office/drawing/2014/main" val="801236713"/>
                      </a:ext>
                    </a:extLst>
                  </a:tr>
                  <a:tr h="313568">
                    <a:tc>
                      <a:txBody>
                        <a:bodyPr/>
                        <a:lstStyle/>
                        <a:p>
                          <a:pPr algn="ctr" rtl="0" fontAlgn="ctr"/>
                          <a:r>
                            <a:rPr lang="en-US" sz="1400" b="0" i="0" u="none" strike="noStrike">
                              <a:solidFill>
                                <a:srgbClr val="000000"/>
                              </a:solidFill>
                              <a:effectLst/>
                              <a:latin typeface="Corbel" panose="020B0503020204020204" pitchFamily="34" charset="0"/>
                            </a:rPr>
                            <a:t>No Rain</a:t>
                          </a:r>
                        </a:p>
                      </a:txBody>
                      <a:tcPr marL="9525" marR="9525" marT="9525" marB="0" anchor="ctr">
                        <a:solidFill>
                          <a:schemeClr val="bg2">
                            <a:lumMod val="20000"/>
                            <a:lumOff val="80000"/>
                          </a:schemeClr>
                        </a:solidFill>
                      </a:tcPr>
                    </a:tc>
                    <a:tc>
                      <a:txBody>
                        <a:bodyPr/>
                        <a:lstStyle/>
                        <a:p>
                          <a:pPr algn="ctr" rtl="0" fontAlgn="ctr"/>
                          <a:r>
                            <a:rPr lang="en-US" sz="1400" b="0" i="0" u="none" strike="noStrike">
                              <a:solidFill>
                                <a:srgbClr val="000000"/>
                              </a:solidFill>
                              <a:effectLst/>
                              <a:latin typeface="Corbel" panose="020B0503020204020204" pitchFamily="34" charset="0"/>
                            </a:rPr>
                            <a:t>After</a:t>
                          </a:r>
                        </a:p>
                      </a:txBody>
                      <a:tcPr marL="9525" marR="9525" marT="9525" marB="0" anchor="ctr">
                        <a:solidFill>
                          <a:schemeClr val="bg2">
                            <a:lumMod val="20000"/>
                            <a:lumOff val="80000"/>
                          </a:schemeClr>
                        </a:solidFill>
                      </a:tcPr>
                    </a:tc>
                    <a:tc>
                      <a:txBody>
                        <a:bodyPr/>
                        <a:lstStyle/>
                        <a:p>
                          <a:pPr algn="ctr" rtl="0" fontAlgn="ctr"/>
                          <a:r>
                            <a:rPr lang="en-US" sz="1400" b="0" i="0" u="none" strike="noStrike">
                              <a:solidFill>
                                <a:srgbClr val="000000"/>
                              </a:solidFill>
                              <a:effectLst/>
                              <a:latin typeface="Corbel" panose="020B0503020204020204" pitchFamily="34" charset="0"/>
                            </a:rPr>
                            <a:t>Both</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Not Tired</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Bus</a:t>
                          </a:r>
                        </a:p>
                      </a:txBody>
                      <a:tcPr marL="9525" marR="9525" marT="9525" marB="0" anchor="ctr"/>
                    </a:tc>
                    <a:extLst>
                      <a:ext uri="{0D108BD9-81ED-4DB2-BD59-A6C34878D82A}">
                        <a16:rowId xmlns:a16="http://schemas.microsoft.com/office/drawing/2014/main" val="627977279"/>
                      </a:ext>
                    </a:extLst>
                  </a:tr>
                  <a:tr h="313568">
                    <a:tc>
                      <a:txBody>
                        <a:bodyPr/>
                        <a:lstStyle/>
                        <a:p>
                          <a:pPr algn="ctr" rtl="0" fontAlgn="ctr"/>
                          <a:r>
                            <a:rPr lang="en-US" sz="1400" b="0" i="0" u="none" strike="noStrike">
                              <a:solidFill>
                                <a:srgbClr val="000000"/>
                              </a:solidFill>
                              <a:effectLst/>
                              <a:latin typeface="Corbel" panose="020B0503020204020204" pitchFamily="34" charset="0"/>
                            </a:rPr>
                            <a:t>No Rain</a:t>
                          </a:r>
                        </a:p>
                      </a:txBody>
                      <a:tcPr marL="9525" marR="9525" marT="9525" marB="0" anchor="ctr">
                        <a:solidFill>
                          <a:schemeClr val="bg2">
                            <a:lumMod val="20000"/>
                            <a:lumOff val="80000"/>
                          </a:schemeClr>
                        </a:solidFill>
                      </a:tcPr>
                    </a:tc>
                    <a:tc>
                      <a:txBody>
                        <a:bodyPr/>
                        <a:lstStyle/>
                        <a:p>
                          <a:pPr algn="ctr" rtl="0" fontAlgn="ctr"/>
                          <a:r>
                            <a:rPr lang="en-US" sz="1400" b="0" i="0" u="none" strike="noStrike">
                              <a:solidFill>
                                <a:srgbClr val="000000"/>
                              </a:solidFill>
                              <a:effectLst/>
                              <a:latin typeface="Corbel" panose="020B0503020204020204" pitchFamily="34" charset="0"/>
                            </a:rPr>
                            <a:t>After</a:t>
                          </a:r>
                        </a:p>
                      </a:txBody>
                      <a:tcPr marL="9525" marR="9525" marT="9525" marB="0" anchor="ctr">
                        <a:solidFill>
                          <a:schemeClr val="bg2">
                            <a:lumMod val="20000"/>
                            <a:lumOff val="80000"/>
                          </a:schemeClr>
                        </a:solidFill>
                      </a:tcPr>
                    </a:tc>
                    <a:tc>
                      <a:txBody>
                        <a:bodyPr/>
                        <a:lstStyle/>
                        <a:p>
                          <a:pPr algn="ctr" rtl="0" fontAlgn="ctr"/>
                          <a:r>
                            <a:rPr lang="en-US" sz="1400" b="0" i="0" u="none" strike="noStrike">
                              <a:solidFill>
                                <a:srgbClr val="000000"/>
                              </a:solidFill>
                              <a:effectLst/>
                              <a:latin typeface="Corbel" panose="020B0503020204020204" pitchFamily="34" charset="0"/>
                            </a:rPr>
                            <a:t>Both</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Tired</a:t>
                          </a:r>
                        </a:p>
                      </a:txBody>
                      <a:tcPr marL="9525" marR="9525" marT="9525" marB="0" anchor="ctr">
                        <a:solidFill>
                          <a:schemeClr val="bg2">
                            <a:lumMod val="20000"/>
                            <a:lumOff val="80000"/>
                          </a:schemeClr>
                        </a:solidFill>
                      </a:tcPr>
                    </a:tc>
                    <a:tc>
                      <a:txBody>
                        <a:bodyPr/>
                        <a:lstStyle/>
                        <a:p>
                          <a:pPr algn="ctr" rtl="0" fontAlgn="ctr"/>
                          <a:r>
                            <a:rPr lang="en-US" sz="1400" b="0" i="0" u="none" strike="noStrike">
                              <a:solidFill>
                                <a:srgbClr val="000000"/>
                              </a:solidFill>
                              <a:effectLst/>
                              <a:latin typeface="Corbel" panose="020B0503020204020204" pitchFamily="34" charset="0"/>
                            </a:rPr>
                            <a:t>Drive</a:t>
                          </a:r>
                        </a:p>
                      </a:txBody>
                      <a:tcPr marL="9525" marR="9525" marT="9525" marB="0" anchor="ctr"/>
                    </a:tc>
                    <a:extLst>
                      <a:ext uri="{0D108BD9-81ED-4DB2-BD59-A6C34878D82A}">
                        <a16:rowId xmlns:a16="http://schemas.microsoft.com/office/drawing/2014/main" val="431862686"/>
                      </a:ext>
                    </a:extLst>
                  </a:tr>
                  <a:tr h="313568">
                    <a:tc>
                      <a:txBody>
                        <a:bodyPr/>
                        <a:lstStyle/>
                        <a:p>
                          <a:pPr algn="ctr" rtl="0" fontAlgn="ctr"/>
                          <a:r>
                            <a:rPr lang="en-US" sz="1400" b="0" i="0" u="none" strike="noStrike">
                              <a:solidFill>
                                <a:srgbClr val="000000"/>
                              </a:solidFill>
                              <a:effectLst/>
                              <a:latin typeface="Corbel" panose="020B0503020204020204" pitchFamily="34" charset="0"/>
                            </a:rPr>
                            <a:t>No Rain</a:t>
                          </a:r>
                        </a:p>
                      </a:txBody>
                      <a:tcPr marL="9525" marR="9525" marT="9525" marB="0" anchor="ctr">
                        <a:solidFill>
                          <a:schemeClr val="bg2">
                            <a:lumMod val="20000"/>
                            <a:lumOff val="80000"/>
                          </a:schemeClr>
                        </a:solidFill>
                      </a:tcPr>
                    </a:tc>
                    <a:tc>
                      <a:txBody>
                        <a:bodyPr/>
                        <a:lstStyle/>
                        <a:p>
                          <a:pPr algn="ctr" rtl="0" fontAlgn="ctr"/>
                          <a:r>
                            <a:rPr lang="en-US" sz="1400" b="0" i="0" u="none" strike="noStrike">
                              <a:solidFill>
                                <a:srgbClr val="000000"/>
                              </a:solidFill>
                              <a:effectLst/>
                              <a:latin typeface="Corbel" panose="020B0503020204020204" pitchFamily="34" charset="0"/>
                            </a:rPr>
                            <a:t>After</a:t>
                          </a:r>
                        </a:p>
                      </a:txBody>
                      <a:tcPr marL="9525" marR="9525" marT="9525" marB="0" anchor="ctr">
                        <a:solidFill>
                          <a:schemeClr val="bg2">
                            <a:lumMod val="20000"/>
                            <a:lumOff val="80000"/>
                          </a:schemeClr>
                        </a:solidFill>
                      </a:tcPr>
                    </a:tc>
                    <a:tc>
                      <a:txBody>
                        <a:bodyPr/>
                        <a:lstStyle/>
                        <a:p>
                          <a:pPr algn="ctr" rtl="0" fontAlgn="ctr"/>
                          <a:r>
                            <a:rPr lang="en-US" sz="1400" b="0" i="0" u="none" strike="noStrike">
                              <a:solidFill>
                                <a:srgbClr val="000000"/>
                              </a:solidFill>
                              <a:effectLst/>
                              <a:latin typeface="Corbel" panose="020B0503020204020204" pitchFamily="34" charset="0"/>
                            </a:rPr>
                            <a:t>Lunchbox</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Not Tired</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Bus</a:t>
                          </a:r>
                        </a:p>
                      </a:txBody>
                      <a:tcPr marL="9525" marR="9525" marT="9525" marB="0" anchor="ctr"/>
                    </a:tc>
                    <a:extLst>
                      <a:ext uri="{0D108BD9-81ED-4DB2-BD59-A6C34878D82A}">
                        <a16:rowId xmlns:a16="http://schemas.microsoft.com/office/drawing/2014/main" val="3437293614"/>
                      </a:ext>
                    </a:extLst>
                  </a:tr>
                </a:tbl>
              </a:graphicData>
            </a:graphic>
          </p:graphicFrame>
        </mc:Choice>
        <mc:Fallback xmlns="">
          <p:graphicFrame>
            <p:nvGraphicFramePr>
              <p:cNvPr id="5" name="Content Placeholder 4">
                <a:extLst>
                  <a:ext uri="{FF2B5EF4-FFF2-40B4-BE49-F238E27FC236}">
                    <a16:creationId xmlns:a16="http://schemas.microsoft.com/office/drawing/2014/main" id="{DCBD1309-8B4A-D142-8B87-2811EC3BC43A}"/>
                  </a:ext>
                </a:extLst>
              </p:cNvPr>
              <p:cNvGraphicFramePr>
                <a:graphicFrameLocks noGrp="1"/>
              </p:cNvGraphicFramePr>
              <p:nvPr>
                <p:ph idx="1"/>
                <p:extLst>
                  <p:ext uri="{D42A27DB-BD31-4B8C-83A1-F6EECF244321}">
                    <p14:modId xmlns:p14="http://schemas.microsoft.com/office/powerpoint/2010/main" val="2177261811"/>
                  </p:ext>
                </p:extLst>
              </p:nvPr>
            </p:nvGraphicFramePr>
            <p:xfrm>
              <a:off x="5182415" y="759599"/>
              <a:ext cx="6243723" cy="5330656"/>
            </p:xfrm>
            <a:graphic>
              <a:graphicData uri="http://schemas.openxmlformats.org/drawingml/2006/table">
                <a:tbl>
                  <a:tblPr firstRow="1" bandRow="1">
                    <a:tableStyleId>{5C22544A-7EE6-4342-B048-85BDC9FD1C3A}</a:tableStyleId>
                  </a:tblPr>
                  <a:tblGrid>
                    <a:gridCol w="1289144">
                      <a:extLst>
                        <a:ext uri="{9D8B030D-6E8A-4147-A177-3AD203B41FA5}">
                          <a16:colId xmlns:a16="http://schemas.microsoft.com/office/drawing/2014/main" val="2947714296"/>
                        </a:ext>
                      </a:extLst>
                    </a:gridCol>
                    <a:gridCol w="1168817">
                      <a:extLst>
                        <a:ext uri="{9D8B030D-6E8A-4147-A177-3AD203B41FA5}">
                          <a16:colId xmlns:a16="http://schemas.microsoft.com/office/drawing/2014/main" val="3835987123"/>
                        </a:ext>
                      </a:extLst>
                    </a:gridCol>
                    <a:gridCol w="1343862">
                      <a:extLst>
                        <a:ext uri="{9D8B030D-6E8A-4147-A177-3AD203B41FA5}">
                          <a16:colId xmlns:a16="http://schemas.microsoft.com/office/drawing/2014/main" val="551998646"/>
                        </a:ext>
                      </a:extLst>
                    </a:gridCol>
                    <a:gridCol w="1343862">
                      <a:extLst>
                        <a:ext uri="{9D8B030D-6E8A-4147-A177-3AD203B41FA5}">
                          <a16:colId xmlns:a16="http://schemas.microsoft.com/office/drawing/2014/main" val="4039720534"/>
                        </a:ext>
                      </a:extLst>
                    </a:gridCol>
                    <a:gridCol w="1098038">
                      <a:extLst>
                        <a:ext uri="{9D8B030D-6E8A-4147-A177-3AD203B41FA5}">
                          <a16:colId xmlns:a16="http://schemas.microsoft.com/office/drawing/2014/main" val="1988890604"/>
                        </a:ext>
                      </a:extLst>
                    </a:gridCol>
                  </a:tblGrid>
                  <a:tr h="313568">
                    <a:tc>
                      <a:txBody>
                        <a:bodyPr/>
                        <a:lstStyle/>
                        <a:p>
                          <a:endParaRPr lang="en-US"/>
                        </a:p>
                      </a:txBody>
                      <a:tcPr marL="83991" marR="83991" marT="41996" marB="41996" anchor="ctr">
                        <a:blipFill>
                          <a:blip r:embed="rId3"/>
                          <a:stretch>
                            <a:fillRect l="-980" r="-384314" b="-1596000"/>
                          </a:stretch>
                        </a:blipFill>
                      </a:tcPr>
                    </a:tc>
                    <a:tc>
                      <a:txBody>
                        <a:bodyPr/>
                        <a:lstStyle/>
                        <a:p>
                          <a:endParaRPr lang="en-US"/>
                        </a:p>
                      </a:txBody>
                      <a:tcPr marL="83991" marR="83991" marT="41996" marB="41996" anchor="ctr">
                        <a:blipFill>
                          <a:blip r:embed="rId3"/>
                          <a:stretch>
                            <a:fillRect l="-111957" r="-326087" b="-1596000"/>
                          </a:stretch>
                        </a:blipFill>
                      </a:tcPr>
                    </a:tc>
                    <a:tc>
                      <a:txBody>
                        <a:bodyPr/>
                        <a:lstStyle/>
                        <a:p>
                          <a:endParaRPr lang="en-US"/>
                        </a:p>
                      </a:txBody>
                      <a:tcPr marL="83991" marR="83991" marT="41996" marB="41996" anchor="ctr">
                        <a:blipFill>
                          <a:blip r:embed="rId3"/>
                          <a:stretch>
                            <a:fillRect l="-183962" r="-183019" b="-1596000"/>
                          </a:stretch>
                        </a:blipFill>
                      </a:tcPr>
                    </a:tc>
                    <a:tc>
                      <a:txBody>
                        <a:bodyPr/>
                        <a:lstStyle/>
                        <a:p>
                          <a:endParaRPr lang="en-US"/>
                        </a:p>
                      </a:txBody>
                      <a:tcPr marL="83991" marR="83991" marT="41996" marB="41996" anchor="ctr">
                        <a:blipFill>
                          <a:blip r:embed="rId3"/>
                          <a:stretch>
                            <a:fillRect l="-286667" r="-84762" b="-1596000"/>
                          </a:stretch>
                        </a:blipFill>
                      </a:tcPr>
                    </a:tc>
                    <a:tc>
                      <a:txBody>
                        <a:bodyPr/>
                        <a:lstStyle/>
                        <a:p>
                          <a:endParaRPr lang="en-US"/>
                        </a:p>
                      </a:txBody>
                      <a:tcPr marL="83991" marR="83991" marT="41996" marB="41996" anchor="ctr">
                        <a:blipFill>
                          <a:blip r:embed="rId3"/>
                          <a:stretch>
                            <a:fillRect l="-466667" r="-2299" b="-1596000"/>
                          </a:stretch>
                        </a:blipFill>
                      </a:tcPr>
                    </a:tc>
                    <a:extLst>
                      <a:ext uri="{0D108BD9-81ED-4DB2-BD59-A6C34878D82A}">
                        <a16:rowId xmlns:a16="http://schemas.microsoft.com/office/drawing/2014/main" val="964607470"/>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Rain</a:t>
                          </a:r>
                        </a:p>
                      </a:txBody>
                      <a:tcPr marL="9525" marR="9525" marT="9525" marB="0" anchor="ctr">
                        <a:solidFill>
                          <a:schemeClr val="bg2">
                            <a:lumMod val="20000"/>
                            <a:lumOff val="80000"/>
                          </a:schemeClr>
                        </a:solidFill>
                      </a:tcPr>
                    </a:tc>
                    <a:tc>
                      <a:txBody>
                        <a:bodyPr/>
                        <a:lstStyle/>
                        <a:p>
                          <a:pPr algn="ctr" rtl="0" fontAlgn="ctr"/>
                          <a:r>
                            <a:rPr lang="en-US" sz="1400" b="0" i="0" u="none" strike="noStrike">
                              <a:solidFill>
                                <a:srgbClr val="000000"/>
                              </a:solidFill>
                              <a:effectLst/>
                              <a:latin typeface="Corbel" panose="020B0503020204020204" pitchFamily="34" charset="0"/>
                            </a:rPr>
                            <a:t>Before</a:t>
                          </a:r>
                        </a:p>
                      </a:txBody>
                      <a:tcPr marL="9525" marR="9525" marT="9525" marB="0" anchor="ctr">
                        <a:solidFill>
                          <a:schemeClr val="bg2">
                            <a:lumMod val="20000"/>
                            <a:lumOff val="80000"/>
                          </a:schemeClr>
                        </a:solidFill>
                      </a:tcPr>
                    </a:tc>
                    <a:tc>
                      <a:txBody>
                        <a:bodyPr/>
                        <a:lstStyle/>
                        <a:p>
                          <a:pPr algn="ctr" rtl="0" fontAlgn="ctr"/>
                          <a:r>
                            <a:rPr lang="en-US" sz="1400" b="0" i="0" u="none" strike="noStrike">
                              <a:solidFill>
                                <a:srgbClr val="000000"/>
                              </a:solidFill>
                              <a:effectLst/>
                              <a:latin typeface="Corbel" panose="020B0503020204020204" pitchFamily="34" charset="0"/>
                            </a:rPr>
                            <a:t>Both</a:t>
                          </a:r>
                        </a:p>
                      </a:txBody>
                      <a:tcPr marL="9525" marR="9525" marT="9525" marB="0" anchor="ctr">
                        <a:solidFill>
                          <a:schemeClr val="bg2">
                            <a:lumMod val="20000"/>
                            <a:lumOff val="80000"/>
                          </a:schemeClr>
                        </a:solidFill>
                      </a:tcPr>
                    </a:tc>
                    <a:tc>
                      <a:txBody>
                        <a:bodyPr/>
                        <a:lstStyle/>
                        <a:p>
                          <a:pPr algn="ctr" rtl="0" fontAlgn="ctr"/>
                          <a:r>
                            <a:rPr lang="en-US" sz="1400" b="0" i="0" u="none" strike="noStrike">
                              <a:solidFill>
                                <a:srgbClr val="000000"/>
                              </a:solidFill>
                              <a:effectLst/>
                              <a:latin typeface="Corbel" panose="020B0503020204020204" pitchFamily="34" charset="0"/>
                            </a:rPr>
                            <a:t>Tired</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Drive</a:t>
                          </a:r>
                        </a:p>
                      </a:txBody>
                      <a:tcPr marL="9525" marR="9525" marT="9525" marB="0" anchor="ctr"/>
                    </a:tc>
                    <a:extLst>
                      <a:ext uri="{0D108BD9-81ED-4DB2-BD59-A6C34878D82A}">
                        <a16:rowId xmlns:a16="http://schemas.microsoft.com/office/drawing/2014/main" val="2468676229"/>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Rain</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During</a:t>
                          </a:r>
                        </a:p>
                      </a:txBody>
                      <a:tcPr marL="9525" marR="9525" marT="9525" marB="0" anchor="ctr">
                        <a:solidFill>
                          <a:schemeClr val="bg2">
                            <a:lumMod val="20000"/>
                            <a:lumOff val="80000"/>
                          </a:schemeClr>
                        </a:solidFill>
                      </a:tcPr>
                    </a:tc>
                    <a:tc>
                      <a:txBody>
                        <a:bodyPr/>
                        <a:lstStyle/>
                        <a:p>
                          <a:pPr algn="ctr" rtl="0" fontAlgn="ctr"/>
                          <a:r>
                            <a:rPr lang="en-US" sz="1400" b="0" i="0" u="none" strike="noStrike">
                              <a:solidFill>
                                <a:srgbClr val="000000"/>
                              </a:solidFill>
                              <a:effectLst/>
                              <a:latin typeface="Corbel" panose="020B0503020204020204" pitchFamily="34" charset="0"/>
                            </a:rPr>
                            <a:t>Both</a:t>
                          </a:r>
                        </a:p>
                      </a:txBody>
                      <a:tcPr marL="9525" marR="9525" marT="9525" marB="0" anchor="ctr">
                        <a:solidFill>
                          <a:schemeClr val="bg2">
                            <a:lumMod val="20000"/>
                            <a:lumOff val="80000"/>
                          </a:schemeClr>
                        </a:solidFill>
                      </a:tcPr>
                    </a:tc>
                    <a:tc>
                      <a:txBody>
                        <a:bodyPr/>
                        <a:lstStyle/>
                        <a:p>
                          <a:pPr algn="ctr" rtl="0" fontAlgn="ctr"/>
                          <a:r>
                            <a:rPr lang="en-US" sz="1400" b="0" i="0" u="none" strike="noStrike">
                              <a:solidFill>
                                <a:srgbClr val="000000"/>
                              </a:solidFill>
                              <a:effectLst/>
                              <a:latin typeface="Corbel" panose="020B0503020204020204" pitchFamily="34" charset="0"/>
                            </a:rPr>
                            <a:t>Not Tired</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Bus</a:t>
                          </a:r>
                        </a:p>
                      </a:txBody>
                      <a:tcPr marL="9525" marR="9525" marT="9525" marB="0" anchor="ctr"/>
                    </a:tc>
                    <a:extLst>
                      <a:ext uri="{0D108BD9-81ED-4DB2-BD59-A6C34878D82A}">
                        <a16:rowId xmlns:a16="http://schemas.microsoft.com/office/drawing/2014/main" val="3036137617"/>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Rain</a:t>
                          </a:r>
                        </a:p>
                      </a:txBody>
                      <a:tcPr marL="9525" marR="9525" marT="9525" marB="0" anchor="ctr">
                        <a:solidFill>
                          <a:schemeClr val="bg2">
                            <a:lumMod val="20000"/>
                            <a:lumOff val="80000"/>
                          </a:schemeClr>
                        </a:solidFill>
                      </a:tcPr>
                    </a:tc>
                    <a:tc>
                      <a:txBody>
                        <a:bodyPr/>
                        <a:lstStyle/>
                        <a:p>
                          <a:pPr algn="ctr" rtl="0" fontAlgn="ctr"/>
                          <a:r>
                            <a:rPr lang="en-US" sz="1400" b="0" i="0" u="none" strike="noStrike">
                              <a:solidFill>
                                <a:srgbClr val="000000"/>
                              </a:solidFill>
                              <a:effectLst/>
                              <a:latin typeface="Corbel" panose="020B0503020204020204" pitchFamily="34" charset="0"/>
                            </a:rPr>
                            <a:t>During</a:t>
                          </a:r>
                        </a:p>
                      </a:txBody>
                      <a:tcPr marL="9525" marR="9525" marT="9525" marB="0" anchor="ctr">
                        <a:solidFill>
                          <a:schemeClr val="bg2">
                            <a:lumMod val="20000"/>
                            <a:lumOff val="80000"/>
                          </a:schemeClr>
                        </a:solidFill>
                      </a:tcPr>
                    </a:tc>
                    <a:tc>
                      <a:txBody>
                        <a:bodyPr/>
                        <a:lstStyle/>
                        <a:p>
                          <a:pPr algn="ctr" rtl="0" fontAlgn="ctr"/>
                          <a:r>
                            <a:rPr lang="en-US" sz="1400" b="0" i="0" u="none" strike="noStrike">
                              <a:solidFill>
                                <a:srgbClr val="000000"/>
                              </a:solidFill>
                              <a:effectLst/>
                              <a:latin typeface="Corbel" panose="020B0503020204020204" pitchFamily="34" charset="0"/>
                            </a:rPr>
                            <a:t>Both</a:t>
                          </a:r>
                        </a:p>
                      </a:txBody>
                      <a:tcPr marL="9525" marR="9525" marT="9525" marB="0" anchor="ctr">
                        <a:solidFill>
                          <a:schemeClr val="bg2">
                            <a:lumMod val="20000"/>
                            <a:lumOff val="80000"/>
                          </a:schemeClr>
                        </a:solidFill>
                      </a:tcPr>
                    </a:tc>
                    <a:tc>
                      <a:txBody>
                        <a:bodyPr/>
                        <a:lstStyle/>
                        <a:p>
                          <a:pPr algn="ctr" rtl="0" fontAlgn="ctr"/>
                          <a:r>
                            <a:rPr lang="en-US" sz="1400" b="0" i="0" u="none" strike="noStrike">
                              <a:solidFill>
                                <a:srgbClr val="000000"/>
                              </a:solidFill>
                              <a:effectLst/>
                              <a:latin typeface="Corbel" panose="020B0503020204020204" pitchFamily="34" charset="0"/>
                            </a:rPr>
                            <a:t>Tired</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Drive</a:t>
                          </a:r>
                        </a:p>
                      </a:txBody>
                      <a:tcPr marL="9525" marR="9525" marT="9525" marB="0" anchor="ctr"/>
                    </a:tc>
                    <a:extLst>
                      <a:ext uri="{0D108BD9-81ED-4DB2-BD59-A6C34878D82A}">
                        <a16:rowId xmlns:a16="http://schemas.microsoft.com/office/drawing/2014/main" val="4150166619"/>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Rain</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After</a:t>
                          </a:r>
                        </a:p>
                      </a:txBody>
                      <a:tcPr marL="9525" marR="9525" marT="9525" marB="0" anchor="ctr">
                        <a:solidFill>
                          <a:schemeClr val="bg2">
                            <a:lumMod val="20000"/>
                            <a:lumOff val="80000"/>
                          </a:schemeClr>
                        </a:solidFill>
                      </a:tcPr>
                    </a:tc>
                    <a:tc>
                      <a:txBody>
                        <a:bodyPr/>
                        <a:lstStyle/>
                        <a:p>
                          <a:pPr algn="ctr" rtl="0" fontAlgn="ctr"/>
                          <a:r>
                            <a:rPr lang="en-US" sz="1400" b="0" i="0" u="none" strike="noStrike">
                              <a:solidFill>
                                <a:srgbClr val="000000"/>
                              </a:solidFill>
                              <a:effectLst/>
                              <a:latin typeface="Corbel" panose="020B0503020204020204" pitchFamily="34" charset="0"/>
                            </a:rPr>
                            <a:t>Backpack</a:t>
                          </a:r>
                        </a:p>
                      </a:txBody>
                      <a:tcPr marL="9525" marR="9525" marT="9525" marB="0" anchor="ctr">
                        <a:solidFill>
                          <a:schemeClr val="bg2">
                            <a:lumMod val="20000"/>
                            <a:lumOff val="80000"/>
                          </a:schemeClr>
                        </a:solidFill>
                      </a:tcPr>
                    </a:tc>
                    <a:tc>
                      <a:txBody>
                        <a:bodyPr/>
                        <a:lstStyle/>
                        <a:p>
                          <a:pPr algn="ctr" rtl="0" fontAlgn="ctr"/>
                          <a:r>
                            <a:rPr lang="en-US" sz="1400" b="0" i="0" u="none" strike="noStrike">
                              <a:solidFill>
                                <a:srgbClr val="000000"/>
                              </a:solidFill>
                              <a:effectLst/>
                              <a:latin typeface="Corbel" panose="020B0503020204020204" pitchFamily="34" charset="0"/>
                            </a:rPr>
                            <a:t>Not Tired</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Bus</a:t>
                          </a:r>
                        </a:p>
                      </a:txBody>
                      <a:tcPr marL="9525" marR="9525" marT="9525" marB="0" anchor="ctr"/>
                    </a:tc>
                    <a:extLst>
                      <a:ext uri="{0D108BD9-81ED-4DB2-BD59-A6C34878D82A}">
                        <a16:rowId xmlns:a16="http://schemas.microsoft.com/office/drawing/2014/main" val="2395069743"/>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Rain</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After</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Backpack</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Tired</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Bus</a:t>
                          </a:r>
                        </a:p>
                      </a:txBody>
                      <a:tcPr marL="9525" marR="9525" marT="9525" marB="0" anchor="ctr"/>
                    </a:tc>
                    <a:extLst>
                      <a:ext uri="{0D108BD9-81ED-4DB2-BD59-A6C34878D82A}">
                        <a16:rowId xmlns:a16="http://schemas.microsoft.com/office/drawing/2014/main" val="581238333"/>
                      </a:ext>
                    </a:extLst>
                  </a:tr>
                  <a:tr h="313568">
                    <a:tc>
                      <a:txBody>
                        <a:bodyPr/>
                        <a:lstStyle/>
                        <a:p>
                          <a:pPr algn="ctr" rtl="0" fontAlgn="ctr"/>
                          <a:r>
                            <a:rPr lang="en-US" sz="1400" b="0" i="0" u="none" strike="noStrike">
                              <a:solidFill>
                                <a:srgbClr val="000000"/>
                              </a:solidFill>
                              <a:effectLst/>
                              <a:latin typeface="Corbel" panose="020B0503020204020204" pitchFamily="34" charset="0"/>
                            </a:rPr>
                            <a:t>Rain</a:t>
                          </a:r>
                        </a:p>
                      </a:txBody>
                      <a:tcPr marL="9525" marR="9525" marT="9525" marB="0" anchor="ctr">
                        <a:solidFill>
                          <a:schemeClr val="bg2">
                            <a:lumMod val="20000"/>
                            <a:lumOff val="80000"/>
                          </a:schemeClr>
                        </a:solidFill>
                      </a:tcPr>
                    </a:tc>
                    <a:tc>
                      <a:txBody>
                        <a:bodyPr/>
                        <a:lstStyle/>
                        <a:p>
                          <a:pPr algn="ctr" rtl="0" fontAlgn="ctr"/>
                          <a:r>
                            <a:rPr lang="en-US" sz="1400" b="0" i="0" u="none" strike="noStrike">
                              <a:solidFill>
                                <a:srgbClr val="000000"/>
                              </a:solidFill>
                              <a:effectLst/>
                              <a:latin typeface="Corbel" panose="020B0503020204020204" pitchFamily="34" charset="0"/>
                            </a:rPr>
                            <a:t>After</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Lunchbox</a:t>
                          </a:r>
                        </a:p>
                      </a:txBody>
                      <a:tcPr marL="9525" marR="9525" marT="9525" marB="0" anchor="ctr">
                        <a:solidFill>
                          <a:schemeClr val="bg2">
                            <a:lumMod val="20000"/>
                            <a:lumOff val="80000"/>
                          </a:schemeClr>
                        </a:solidFill>
                      </a:tcPr>
                    </a:tc>
                    <a:tc>
                      <a:txBody>
                        <a:bodyPr/>
                        <a:lstStyle/>
                        <a:p>
                          <a:pPr algn="ctr" rtl="0" fontAlgn="ctr"/>
                          <a:r>
                            <a:rPr lang="en-US" sz="1400" b="0" i="0" u="none" strike="noStrike">
                              <a:solidFill>
                                <a:srgbClr val="000000"/>
                              </a:solidFill>
                              <a:effectLst/>
                              <a:latin typeface="Corbel" panose="020B0503020204020204" pitchFamily="34" charset="0"/>
                            </a:rPr>
                            <a:t>Tired</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Drive</a:t>
                          </a:r>
                        </a:p>
                      </a:txBody>
                      <a:tcPr marL="9525" marR="9525" marT="9525" marB="0" anchor="ctr"/>
                    </a:tc>
                    <a:extLst>
                      <a:ext uri="{0D108BD9-81ED-4DB2-BD59-A6C34878D82A}">
                        <a16:rowId xmlns:a16="http://schemas.microsoft.com/office/drawing/2014/main" val="70352146"/>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No Rain</a:t>
                          </a:r>
                        </a:p>
                      </a:txBody>
                      <a:tcPr marL="9525" marR="9525" marT="9525" marB="0" anchor="ctr">
                        <a:solidFill>
                          <a:schemeClr val="bg2">
                            <a:lumMod val="20000"/>
                            <a:lumOff val="80000"/>
                          </a:schemeClr>
                        </a:solidFill>
                      </a:tcPr>
                    </a:tc>
                    <a:tc>
                      <a:txBody>
                        <a:bodyPr/>
                        <a:lstStyle/>
                        <a:p>
                          <a:pPr algn="ctr" rtl="0" fontAlgn="ctr"/>
                          <a:r>
                            <a:rPr lang="en-US" sz="1400" b="0" i="0" u="none" strike="noStrike">
                              <a:solidFill>
                                <a:srgbClr val="000000"/>
                              </a:solidFill>
                              <a:effectLst/>
                              <a:latin typeface="Corbel" panose="020B0503020204020204" pitchFamily="34" charset="0"/>
                            </a:rPr>
                            <a:t>Before</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Backpack</a:t>
                          </a:r>
                        </a:p>
                      </a:txBody>
                      <a:tcPr marL="9525" marR="9525" marT="9525" marB="0" anchor="ctr">
                        <a:solidFill>
                          <a:schemeClr val="bg2">
                            <a:lumMod val="20000"/>
                            <a:lumOff val="80000"/>
                          </a:schemeClr>
                        </a:solidFill>
                      </a:tcPr>
                    </a:tc>
                    <a:tc>
                      <a:txBody>
                        <a:bodyPr/>
                        <a:lstStyle/>
                        <a:p>
                          <a:pPr algn="ctr" rtl="0" fontAlgn="ctr"/>
                          <a:r>
                            <a:rPr lang="en-US" sz="1400" b="0" i="0" u="none" strike="noStrike">
                              <a:solidFill>
                                <a:srgbClr val="000000"/>
                              </a:solidFill>
                              <a:effectLst/>
                              <a:latin typeface="Corbel" panose="020B0503020204020204" pitchFamily="34" charset="0"/>
                            </a:rPr>
                            <a:t>Tired</a:t>
                          </a:r>
                        </a:p>
                      </a:txBody>
                      <a:tcPr marL="9525" marR="9525" marT="9525" marB="0" anchor="ctr">
                        <a:solidFill>
                          <a:schemeClr val="bg2">
                            <a:lumMod val="20000"/>
                            <a:lumOff val="80000"/>
                          </a:schemeClr>
                        </a:solidFill>
                      </a:tcPr>
                    </a:tc>
                    <a:tc>
                      <a:txBody>
                        <a:bodyPr/>
                        <a:lstStyle/>
                        <a:p>
                          <a:pPr algn="ctr" rtl="0" fontAlgn="ctr"/>
                          <a:r>
                            <a:rPr lang="en-US" sz="1400" b="0" i="0" u="none" strike="noStrike">
                              <a:solidFill>
                                <a:srgbClr val="000000"/>
                              </a:solidFill>
                              <a:effectLst/>
                              <a:latin typeface="Corbel" panose="020B0503020204020204" pitchFamily="34" charset="0"/>
                            </a:rPr>
                            <a:t>Bike</a:t>
                          </a:r>
                        </a:p>
                      </a:txBody>
                      <a:tcPr marL="9525" marR="9525" marT="9525" marB="0" anchor="ctr"/>
                    </a:tc>
                    <a:extLst>
                      <a:ext uri="{0D108BD9-81ED-4DB2-BD59-A6C34878D82A}">
                        <a16:rowId xmlns:a16="http://schemas.microsoft.com/office/drawing/2014/main" val="741884979"/>
                      </a:ext>
                    </a:extLst>
                  </a:tr>
                  <a:tr h="313568">
                    <a:tc>
                      <a:txBody>
                        <a:bodyPr/>
                        <a:lstStyle/>
                        <a:p>
                          <a:pPr algn="ctr" rtl="0" fontAlgn="ctr"/>
                          <a:r>
                            <a:rPr lang="en-US" sz="1400" b="0" i="0" u="none" strike="noStrike">
                              <a:solidFill>
                                <a:srgbClr val="000000"/>
                              </a:solidFill>
                              <a:effectLst/>
                              <a:latin typeface="Corbel" panose="020B0503020204020204" pitchFamily="34" charset="0"/>
                            </a:rPr>
                            <a:t>No Rain</a:t>
                          </a:r>
                        </a:p>
                      </a:txBody>
                      <a:tcPr marL="9525" marR="9525" marT="9525" marB="0" anchor="ctr">
                        <a:solidFill>
                          <a:schemeClr val="bg2">
                            <a:lumMod val="20000"/>
                            <a:lumOff val="80000"/>
                          </a:schemeClr>
                        </a:solidFill>
                      </a:tcPr>
                    </a:tc>
                    <a:tc>
                      <a:txBody>
                        <a:bodyPr/>
                        <a:lstStyle/>
                        <a:p>
                          <a:pPr algn="ctr" rtl="0" fontAlgn="ctr"/>
                          <a:r>
                            <a:rPr lang="en-US" sz="1400" b="0" i="0" u="none" strike="noStrike">
                              <a:solidFill>
                                <a:srgbClr val="000000"/>
                              </a:solidFill>
                              <a:effectLst/>
                              <a:latin typeface="Corbel" panose="020B0503020204020204" pitchFamily="34" charset="0"/>
                            </a:rPr>
                            <a:t>Before</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Lunchbox</a:t>
                          </a:r>
                        </a:p>
                      </a:txBody>
                      <a:tcPr marL="9525" marR="9525" marT="9525" marB="0" anchor="ctr">
                        <a:solidFill>
                          <a:schemeClr val="bg2">
                            <a:lumMod val="20000"/>
                            <a:lumOff val="80000"/>
                          </a:schemeClr>
                        </a:solidFill>
                      </a:tcPr>
                    </a:tc>
                    <a:tc>
                      <a:txBody>
                        <a:bodyPr/>
                        <a:lstStyle/>
                        <a:p>
                          <a:pPr algn="ctr" rtl="0" fontAlgn="ctr"/>
                          <a:r>
                            <a:rPr lang="en-US" sz="1400" b="0" i="0" u="none" strike="noStrike">
                              <a:solidFill>
                                <a:srgbClr val="000000"/>
                              </a:solidFill>
                              <a:effectLst/>
                              <a:latin typeface="Corbel" panose="020B0503020204020204" pitchFamily="34" charset="0"/>
                            </a:rPr>
                            <a:t>Not Tired</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Bus</a:t>
                          </a:r>
                        </a:p>
                      </a:txBody>
                      <a:tcPr marL="9525" marR="9525" marT="9525" marB="0" anchor="ctr"/>
                    </a:tc>
                    <a:extLst>
                      <a:ext uri="{0D108BD9-81ED-4DB2-BD59-A6C34878D82A}">
                        <a16:rowId xmlns:a16="http://schemas.microsoft.com/office/drawing/2014/main" val="758408989"/>
                      </a:ext>
                    </a:extLst>
                  </a:tr>
                  <a:tr h="313568">
                    <a:tc>
                      <a:txBody>
                        <a:bodyPr/>
                        <a:lstStyle/>
                        <a:p>
                          <a:pPr algn="ctr" rtl="0" fontAlgn="ctr"/>
                          <a:r>
                            <a:rPr lang="en-US" sz="1400" b="0" i="0" u="none" strike="noStrike">
                              <a:solidFill>
                                <a:srgbClr val="000000"/>
                              </a:solidFill>
                              <a:effectLst/>
                              <a:latin typeface="Corbel" panose="020B0503020204020204" pitchFamily="34" charset="0"/>
                            </a:rPr>
                            <a:t>No Rain</a:t>
                          </a:r>
                        </a:p>
                      </a:txBody>
                      <a:tcPr marL="9525" marR="9525" marT="9525" marB="0" anchor="ctr">
                        <a:solidFill>
                          <a:schemeClr val="bg2">
                            <a:lumMod val="20000"/>
                            <a:lumOff val="80000"/>
                          </a:schemeClr>
                        </a:solidFill>
                      </a:tcPr>
                    </a:tc>
                    <a:tc>
                      <a:txBody>
                        <a:bodyPr/>
                        <a:lstStyle/>
                        <a:p>
                          <a:pPr algn="ctr" rtl="0" fontAlgn="ctr"/>
                          <a:r>
                            <a:rPr lang="en-US" sz="1400" b="0" i="0" u="none" strike="noStrike">
                              <a:solidFill>
                                <a:srgbClr val="000000"/>
                              </a:solidFill>
                              <a:effectLst/>
                              <a:latin typeface="Corbel" panose="020B0503020204020204" pitchFamily="34" charset="0"/>
                            </a:rPr>
                            <a:t>Before</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Lunchbox</a:t>
                          </a:r>
                        </a:p>
                      </a:txBody>
                      <a:tcPr marL="9525" marR="9525" marT="9525" marB="0" anchor="ctr">
                        <a:solidFill>
                          <a:schemeClr val="bg2">
                            <a:lumMod val="20000"/>
                            <a:lumOff val="80000"/>
                          </a:schemeClr>
                        </a:solidFill>
                      </a:tcPr>
                    </a:tc>
                    <a:tc>
                      <a:txBody>
                        <a:bodyPr/>
                        <a:lstStyle/>
                        <a:p>
                          <a:pPr algn="ctr" rtl="0" fontAlgn="ctr"/>
                          <a:r>
                            <a:rPr lang="en-US" sz="1400" b="0" i="0" u="none" strike="noStrike">
                              <a:solidFill>
                                <a:srgbClr val="000000"/>
                              </a:solidFill>
                              <a:effectLst/>
                              <a:latin typeface="Corbel" panose="020B0503020204020204" pitchFamily="34" charset="0"/>
                            </a:rPr>
                            <a:t>Tired</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Drive</a:t>
                          </a:r>
                        </a:p>
                      </a:txBody>
                      <a:tcPr marL="9525" marR="9525" marT="9525" marB="0" anchor="ctr"/>
                    </a:tc>
                    <a:extLst>
                      <a:ext uri="{0D108BD9-81ED-4DB2-BD59-A6C34878D82A}">
                        <a16:rowId xmlns:a16="http://schemas.microsoft.com/office/drawing/2014/main" val="4189547398"/>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No Rain</a:t>
                          </a:r>
                        </a:p>
                      </a:txBody>
                      <a:tcPr marL="9525" marR="9525" marT="9525" marB="0" anchor="ctr">
                        <a:solidFill>
                          <a:schemeClr val="bg2">
                            <a:lumMod val="20000"/>
                            <a:lumOff val="80000"/>
                          </a:schemeClr>
                        </a:solidFill>
                      </a:tcPr>
                    </a:tc>
                    <a:tc>
                      <a:txBody>
                        <a:bodyPr/>
                        <a:lstStyle/>
                        <a:p>
                          <a:pPr algn="ctr" rtl="0" fontAlgn="ctr"/>
                          <a:r>
                            <a:rPr lang="en-US" sz="1400" b="0" i="0" u="none" strike="noStrike">
                              <a:solidFill>
                                <a:srgbClr val="000000"/>
                              </a:solidFill>
                              <a:effectLst/>
                              <a:latin typeface="Corbel" panose="020B0503020204020204" pitchFamily="34" charset="0"/>
                            </a:rPr>
                            <a:t>During</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Backpack</a:t>
                          </a:r>
                        </a:p>
                      </a:txBody>
                      <a:tcPr marL="9525" marR="9525" marT="9525" marB="0" anchor="ctr">
                        <a:solidFill>
                          <a:schemeClr val="bg2">
                            <a:lumMod val="20000"/>
                            <a:lumOff val="80000"/>
                          </a:schemeClr>
                        </a:solidFill>
                      </a:tcPr>
                    </a:tc>
                    <a:tc>
                      <a:txBody>
                        <a:bodyPr/>
                        <a:lstStyle/>
                        <a:p>
                          <a:pPr algn="ctr" rtl="0" fontAlgn="ctr"/>
                          <a:r>
                            <a:rPr lang="en-US" sz="1400" b="0" i="0" u="none" strike="noStrike">
                              <a:solidFill>
                                <a:srgbClr val="000000"/>
                              </a:solidFill>
                              <a:effectLst/>
                              <a:latin typeface="Corbel" panose="020B0503020204020204" pitchFamily="34" charset="0"/>
                            </a:rPr>
                            <a:t>Not Tired</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Bus</a:t>
                          </a:r>
                        </a:p>
                      </a:txBody>
                      <a:tcPr marL="9525" marR="9525" marT="9525" marB="0" anchor="ctr"/>
                    </a:tc>
                    <a:extLst>
                      <a:ext uri="{0D108BD9-81ED-4DB2-BD59-A6C34878D82A}">
                        <a16:rowId xmlns:a16="http://schemas.microsoft.com/office/drawing/2014/main" val="3953338466"/>
                      </a:ext>
                    </a:extLst>
                  </a:tr>
                  <a:tr h="313568">
                    <a:tc>
                      <a:txBody>
                        <a:bodyPr/>
                        <a:lstStyle/>
                        <a:p>
                          <a:pPr algn="ctr" rtl="0" fontAlgn="ctr"/>
                          <a:r>
                            <a:rPr lang="en-US" sz="1400" b="0" i="0" u="none" strike="noStrike">
                              <a:solidFill>
                                <a:srgbClr val="000000"/>
                              </a:solidFill>
                              <a:effectLst/>
                              <a:latin typeface="Corbel" panose="020B0503020204020204" pitchFamily="34" charset="0"/>
                            </a:rPr>
                            <a:t>No Rain</a:t>
                          </a:r>
                        </a:p>
                      </a:txBody>
                      <a:tcPr marL="9525" marR="9525" marT="9525" marB="0" anchor="ctr">
                        <a:solidFill>
                          <a:schemeClr val="bg2">
                            <a:lumMod val="20000"/>
                            <a:lumOff val="80000"/>
                          </a:schemeClr>
                        </a:solidFill>
                      </a:tcPr>
                    </a:tc>
                    <a:tc>
                      <a:txBody>
                        <a:bodyPr/>
                        <a:lstStyle/>
                        <a:p>
                          <a:pPr algn="ctr" rtl="0" fontAlgn="ctr"/>
                          <a:r>
                            <a:rPr lang="en-US" sz="1400" b="0" i="0" u="none" strike="noStrike">
                              <a:solidFill>
                                <a:srgbClr val="000000"/>
                              </a:solidFill>
                              <a:effectLst/>
                              <a:latin typeface="Corbel" panose="020B0503020204020204" pitchFamily="34" charset="0"/>
                            </a:rPr>
                            <a:t>During</a:t>
                          </a:r>
                        </a:p>
                      </a:txBody>
                      <a:tcPr marL="9525" marR="9525" marT="9525" marB="0" anchor="ctr">
                        <a:solidFill>
                          <a:schemeClr val="bg2">
                            <a:lumMod val="20000"/>
                            <a:lumOff val="80000"/>
                          </a:schemeClr>
                        </a:solidFill>
                      </a:tcPr>
                    </a:tc>
                    <a:tc>
                      <a:txBody>
                        <a:bodyPr/>
                        <a:lstStyle/>
                        <a:p>
                          <a:pPr algn="ctr" rtl="0" fontAlgn="ctr"/>
                          <a:r>
                            <a:rPr lang="en-US" sz="1400" b="0" i="0" u="none" strike="noStrike">
                              <a:solidFill>
                                <a:srgbClr val="000000"/>
                              </a:solidFill>
                              <a:effectLst/>
                              <a:latin typeface="Corbel" panose="020B0503020204020204" pitchFamily="34" charset="0"/>
                            </a:rPr>
                            <a:t>Both</a:t>
                          </a:r>
                        </a:p>
                      </a:txBody>
                      <a:tcPr marL="9525" marR="9525" marT="9525" marB="0" anchor="ctr">
                        <a:solidFill>
                          <a:schemeClr val="bg2">
                            <a:lumMod val="20000"/>
                            <a:lumOff val="80000"/>
                          </a:schemeClr>
                        </a:solidFill>
                      </a:tcPr>
                    </a:tc>
                    <a:tc>
                      <a:txBody>
                        <a:bodyPr/>
                        <a:lstStyle/>
                        <a:p>
                          <a:pPr algn="ctr" rtl="0" fontAlgn="ctr"/>
                          <a:r>
                            <a:rPr lang="en-US" sz="1400" b="0" i="0" u="none" strike="noStrike">
                              <a:solidFill>
                                <a:srgbClr val="000000"/>
                              </a:solidFill>
                              <a:effectLst/>
                              <a:latin typeface="Corbel" panose="020B0503020204020204" pitchFamily="34" charset="0"/>
                            </a:rPr>
                            <a:t>Tired</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Drive</a:t>
                          </a:r>
                        </a:p>
                      </a:txBody>
                      <a:tcPr marL="9525" marR="9525" marT="9525" marB="0" anchor="ctr"/>
                    </a:tc>
                    <a:extLst>
                      <a:ext uri="{0D108BD9-81ED-4DB2-BD59-A6C34878D82A}">
                        <a16:rowId xmlns:a16="http://schemas.microsoft.com/office/drawing/2014/main" val="469132705"/>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No Rain</a:t>
                          </a:r>
                        </a:p>
                      </a:txBody>
                      <a:tcPr marL="9525" marR="9525" marT="9525" marB="0" anchor="ctr">
                        <a:solidFill>
                          <a:schemeClr val="bg2">
                            <a:lumMod val="20000"/>
                            <a:lumOff val="80000"/>
                          </a:schemeClr>
                        </a:solidFill>
                      </a:tcPr>
                    </a:tc>
                    <a:tc>
                      <a:txBody>
                        <a:bodyPr/>
                        <a:lstStyle/>
                        <a:p>
                          <a:pPr algn="ctr" rtl="0" fontAlgn="ctr"/>
                          <a:r>
                            <a:rPr lang="en-US" sz="1400" b="0" i="0" u="none" strike="noStrike">
                              <a:solidFill>
                                <a:srgbClr val="000000"/>
                              </a:solidFill>
                              <a:effectLst/>
                              <a:latin typeface="Corbel" panose="020B0503020204020204" pitchFamily="34" charset="0"/>
                            </a:rPr>
                            <a:t>After</a:t>
                          </a:r>
                        </a:p>
                      </a:txBody>
                      <a:tcPr marL="9525" marR="9525" marT="9525" marB="0" anchor="ctr">
                        <a:solidFill>
                          <a:schemeClr val="bg2">
                            <a:lumMod val="20000"/>
                            <a:lumOff val="80000"/>
                          </a:schemeClr>
                        </a:solidFill>
                      </a:tcPr>
                    </a:tc>
                    <a:tc>
                      <a:txBody>
                        <a:bodyPr/>
                        <a:lstStyle/>
                        <a:p>
                          <a:pPr algn="ctr" rtl="0" fontAlgn="ctr"/>
                          <a:r>
                            <a:rPr lang="en-US" sz="1400" b="0" i="0" u="none" strike="noStrike">
                              <a:solidFill>
                                <a:srgbClr val="000000"/>
                              </a:solidFill>
                              <a:effectLst/>
                              <a:latin typeface="Corbel" panose="020B0503020204020204" pitchFamily="34" charset="0"/>
                            </a:rPr>
                            <a:t>Backpack</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Not Tired</a:t>
                          </a:r>
                        </a:p>
                      </a:txBody>
                      <a:tcPr marL="9525" marR="9525" marT="9525" marB="0" anchor="ctr">
                        <a:solidFill>
                          <a:schemeClr val="bg2">
                            <a:lumMod val="20000"/>
                            <a:lumOff val="80000"/>
                          </a:schemeClr>
                        </a:solidFill>
                      </a:tcPr>
                    </a:tc>
                    <a:tc>
                      <a:txBody>
                        <a:bodyPr/>
                        <a:lstStyle/>
                        <a:p>
                          <a:pPr algn="ctr" rtl="0" fontAlgn="ctr"/>
                          <a:r>
                            <a:rPr lang="en-US" sz="1400" b="0" i="0" u="none" strike="noStrike">
                              <a:solidFill>
                                <a:srgbClr val="000000"/>
                              </a:solidFill>
                              <a:effectLst/>
                              <a:latin typeface="Corbel" panose="020B0503020204020204" pitchFamily="34" charset="0"/>
                            </a:rPr>
                            <a:t>Bike</a:t>
                          </a:r>
                        </a:p>
                      </a:txBody>
                      <a:tcPr marL="9525" marR="9525" marT="9525" marB="0" anchor="ctr"/>
                    </a:tc>
                    <a:extLst>
                      <a:ext uri="{0D108BD9-81ED-4DB2-BD59-A6C34878D82A}">
                        <a16:rowId xmlns:a16="http://schemas.microsoft.com/office/drawing/2014/main" val="246117904"/>
                      </a:ext>
                    </a:extLst>
                  </a:tr>
                  <a:tr h="313568">
                    <a:tc>
                      <a:txBody>
                        <a:bodyPr/>
                        <a:lstStyle/>
                        <a:p>
                          <a:pPr algn="ctr" rtl="0" fontAlgn="ctr"/>
                          <a:r>
                            <a:rPr lang="en-US" sz="1400" b="0" i="0" u="none" strike="noStrike">
                              <a:solidFill>
                                <a:srgbClr val="000000"/>
                              </a:solidFill>
                              <a:effectLst/>
                              <a:latin typeface="Corbel" panose="020B0503020204020204" pitchFamily="34" charset="0"/>
                            </a:rPr>
                            <a:t>No Rain</a:t>
                          </a:r>
                        </a:p>
                      </a:txBody>
                      <a:tcPr marL="9525" marR="9525" marT="9525" marB="0" anchor="ctr">
                        <a:solidFill>
                          <a:schemeClr val="bg2">
                            <a:lumMod val="20000"/>
                            <a:lumOff val="80000"/>
                          </a:schemeClr>
                        </a:solidFill>
                      </a:tcPr>
                    </a:tc>
                    <a:tc>
                      <a:txBody>
                        <a:bodyPr/>
                        <a:lstStyle/>
                        <a:p>
                          <a:pPr algn="ctr" rtl="0" fontAlgn="ctr"/>
                          <a:r>
                            <a:rPr lang="en-US" sz="1400" b="0" i="0" u="none" strike="noStrike">
                              <a:solidFill>
                                <a:srgbClr val="000000"/>
                              </a:solidFill>
                              <a:effectLst/>
                              <a:latin typeface="Corbel" panose="020B0503020204020204" pitchFamily="34" charset="0"/>
                            </a:rPr>
                            <a:t>After</a:t>
                          </a:r>
                        </a:p>
                      </a:txBody>
                      <a:tcPr marL="9525" marR="9525" marT="9525" marB="0" anchor="ctr">
                        <a:solidFill>
                          <a:schemeClr val="bg2">
                            <a:lumMod val="20000"/>
                            <a:lumOff val="80000"/>
                          </a:schemeClr>
                        </a:solidFill>
                      </a:tcPr>
                    </a:tc>
                    <a:tc>
                      <a:txBody>
                        <a:bodyPr/>
                        <a:lstStyle/>
                        <a:p>
                          <a:pPr algn="ctr" rtl="0" fontAlgn="ctr"/>
                          <a:r>
                            <a:rPr lang="en-US" sz="1400" b="0" i="0" u="none" strike="noStrike">
                              <a:solidFill>
                                <a:srgbClr val="000000"/>
                              </a:solidFill>
                              <a:effectLst/>
                              <a:latin typeface="Corbel" panose="020B0503020204020204" pitchFamily="34" charset="0"/>
                            </a:rPr>
                            <a:t>Backpack</a:t>
                          </a:r>
                        </a:p>
                      </a:txBody>
                      <a:tcPr marL="9525" marR="9525" marT="9525" marB="0" anchor="ctr">
                        <a:solidFill>
                          <a:schemeClr val="bg2">
                            <a:lumMod val="20000"/>
                            <a:lumOff val="80000"/>
                          </a:schemeClr>
                        </a:solidFill>
                      </a:tcPr>
                    </a:tc>
                    <a:tc>
                      <a:txBody>
                        <a:bodyPr/>
                        <a:lstStyle/>
                        <a:p>
                          <a:pPr algn="ctr" rtl="0" fontAlgn="ctr"/>
                          <a:r>
                            <a:rPr lang="en-US" sz="1400" b="0" i="0" u="none" strike="noStrike">
                              <a:solidFill>
                                <a:srgbClr val="000000"/>
                              </a:solidFill>
                              <a:effectLst/>
                              <a:latin typeface="Corbel" panose="020B0503020204020204" pitchFamily="34" charset="0"/>
                            </a:rPr>
                            <a:t>Tired</a:t>
                          </a:r>
                        </a:p>
                      </a:txBody>
                      <a:tcPr marL="9525" marR="9525" marT="9525" marB="0" anchor="ctr">
                        <a:solidFill>
                          <a:schemeClr val="bg2">
                            <a:lumMod val="20000"/>
                            <a:lumOff val="80000"/>
                          </a:schemeClr>
                        </a:solidFill>
                      </a:tcPr>
                    </a:tc>
                    <a:tc>
                      <a:txBody>
                        <a:bodyPr/>
                        <a:lstStyle/>
                        <a:p>
                          <a:pPr algn="ctr" rtl="0" fontAlgn="ctr"/>
                          <a:r>
                            <a:rPr lang="en-US" sz="1400" b="0" i="0" u="none" strike="noStrike">
                              <a:solidFill>
                                <a:srgbClr val="000000"/>
                              </a:solidFill>
                              <a:effectLst/>
                              <a:latin typeface="Corbel" panose="020B0503020204020204" pitchFamily="34" charset="0"/>
                            </a:rPr>
                            <a:t>Bike</a:t>
                          </a:r>
                        </a:p>
                      </a:txBody>
                      <a:tcPr marL="9525" marR="9525" marT="9525" marB="0" anchor="ctr"/>
                    </a:tc>
                    <a:extLst>
                      <a:ext uri="{0D108BD9-81ED-4DB2-BD59-A6C34878D82A}">
                        <a16:rowId xmlns:a16="http://schemas.microsoft.com/office/drawing/2014/main" val="801236713"/>
                      </a:ext>
                    </a:extLst>
                  </a:tr>
                  <a:tr h="313568">
                    <a:tc>
                      <a:txBody>
                        <a:bodyPr/>
                        <a:lstStyle/>
                        <a:p>
                          <a:pPr algn="ctr" rtl="0" fontAlgn="ctr"/>
                          <a:r>
                            <a:rPr lang="en-US" sz="1400" b="0" i="0" u="none" strike="noStrike">
                              <a:solidFill>
                                <a:srgbClr val="000000"/>
                              </a:solidFill>
                              <a:effectLst/>
                              <a:latin typeface="Corbel" panose="020B0503020204020204" pitchFamily="34" charset="0"/>
                            </a:rPr>
                            <a:t>No Rain</a:t>
                          </a:r>
                        </a:p>
                      </a:txBody>
                      <a:tcPr marL="9525" marR="9525" marT="9525" marB="0" anchor="ctr">
                        <a:solidFill>
                          <a:schemeClr val="bg2">
                            <a:lumMod val="20000"/>
                            <a:lumOff val="80000"/>
                          </a:schemeClr>
                        </a:solidFill>
                      </a:tcPr>
                    </a:tc>
                    <a:tc>
                      <a:txBody>
                        <a:bodyPr/>
                        <a:lstStyle/>
                        <a:p>
                          <a:pPr algn="ctr" rtl="0" fontAlgn="ctr"/>
                          <a:r>
                            <a:rPr lang="en-US" sz="1400" b="0" i="0" u="none" strike="noStrike">
                              <a:solidFill>
                                <a:srgbClr val="000000"/>
                              </a:solidFill>
                              <a:effectLst/>
                              <a:latin typeface="Corbel" panose="020B0503020204020204" pitchFamily="34" charset="0"/>
                            </a:rPr>
                            <a:t>After</a:t>
                          </a:r>
                        </a:p>
                      </a:txBody>
                      <a:tcPr marL="9525" marR="9525" marT="9525" marB="0" anchor="ctr">
                        <a:solidFill>
                          <a:schemeClr val="bg2">
                            <a:lumMod val="20000"/>
                            <a:lumOff val="80000"/>
                          </a:schemeClr>
                        </a:solidFill>
                      </a:tcPr>
                    </a:tc>
                    <a:tc>
                      <a:txBody>
                        <a:bodyPr/>
                        <a:lstStyle/>
                        <a:p>
                          <a:pPr algn="ctr" rtl="0" fontAlgn="ctr"/>
                          <a:r>
                            <a:rPr lang="en-US" sz="1400" b="0" i="0" u="none" strike="noStrike">
                              <a:solidFill>
                                <a:srgbClr val="000000"/>
                              </a:solidFill>
                              <a:effectLst/>
                              <a:latin typeface="Corbel" panose="020B0503020204020204" pitchFamily="34" charset="0"/>
                            </a:rPr>
                            <a:t>Both</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Not Tired</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Bus</a:t>
                          </a:r>
                        </a:p>
                      </a:txBody>
                      <a:tcPr marL="9525" marR="9525" marT="9525" marB="0" anchor="ctr"/>
                    </a:tc>
                    <a:extLst>
                      <a:ext uri="{0D108BD9-81ED-4DB2-BD59-A6C34878D82A}">
                        <a16:rowId xmlns:a16="http://schemas.microsoft.com/office/drawing/2014/main" val="627977279"/>
                      </a:ext>
                    </a:extLst>
                  </a:tr>
                  <a:tr h="313568">
                    <a:tc>
                      <a:txBody>
                        <a:bodyPr/>
                        <a:lstStyle/>
                        <a:p>
                          <a:pPr algn="ctr" rtl="0" fontAlgn="ctr"/>
                          <a:r>
                            <a:rPr lang="en-US" sz="1400" b="0" i="0" u="none" strike="noStrike">
                              <a:solidFill>
                                <a:srgbClr val="000000"/>
                              </a:solidFill>
                              <a:effectLst/>
                              <a:latin typeface="Corbel" panose="020B0503020204020204" pitchFamily="34" charset="0"/>
                            </a:rPr>
                            <a:t>No Rain</a:t>
                          </a:r>
                        </a:p>
                      </a:txBody>
                      <a:tcPr marL="9525" marR="9525" marT="9525" marB="0" anchor="ctr">
                        <a:solidFill>
                          <a:schemeClr val="bg2">
                            <a:lumMod val="20000"/>
                            <a:lumOff val="80000"/>
                          </a:schemeClr>
                        </a:solidFill>
                      </a:tcPr>
                    </a:tc>
                    <a:tc>
                      <a:txBody>
                        <a:bodyPr/>
                        <a:lstStyle/>
                        <a:p>
                          <a:pPr algn="ctr" rtl="0" fontAlgn="ctr"/>
                          <a:r>
                            <a:rPr lang="en-US" sz="1400" b="0" i="0" u="none" strike="noStrike">
                              <a:solidFill>
                                <a:srgbClr val="000000"/>
                              </a:solidFill>
                              <a:effectLst/>
                              <a:latin typeface="Corbel" panose="020B0503020204020204" pitchFamily="34" charset="0"/>
                            </a:rPr>
                            <a:t>After</a:t>
                          </a:r>
                        </a:p>
                      </a:txBody>
                      <a:tcPr marL="9525" marR="9525" marT="9525" marB="0" anchor="ctr">
                        <a:solidFill>
                          <a:schemeClr val="bg2">
                            <a:lumMod val="20000"/>
                            <a:lumOff val="80000"/>
                          </a:schemeClr>
                        </a:solidFill>
                      </a:tcPr>
                    </a:tc>
                    <a:tc>
                      <a:txBody>
                        <a:bodyPr/>
                        <a:lstStyle/>
                        <a:p>
                          <a:pPr algn="ctr" rtl="0" fontAlgn="ctr"/>
                          <a:r>
                            <a:rPr lang="en-US" sz="1400" b="0" i="0" u="none" strike="noStrike">
                              <a:solidFill>
                                <a:srgbClr val="000000"/>
                              </a:solidFill>
                              <a:effectLst/>
                              <a:latin typeface="Corbel" panose="020B0503020204020204" pitchFamily="34" charset="0"/>
                            </a:rPr>
                            <a:t>Both</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Tired</a:t>
                          </a:r>
                        </a:p>
                      </a:txBody>
                      <a:tcPr marL="9525" marR="9525" marT="9525" marB="0" anchor="ctr">
                        <a:solidFill>
                          <a:schemeClr val="bg2">
                            <a:lumMod val="20000"/>
                            <a:lumOff val="80000"/>
                          </a:schemeClr>
                        </a:solidFill>
                      </a:tcPr>
                    </a:tc>
                    <a:tc>
                      <a:txBody>
                        <a:bodyPr/>
                        <a:lstStyle/>
                        <a:p>
                          <a:pPr algn="ctr" rtl="0" fontAlgn="ctr"/>
                          <a:r>
                            <a:rPr lang="en-US" sz="1400" b="0" i="0" u="none" strike="noStrike">
                              <a:solidFill>
                                <a:srgbClr val="000000"/>
                              </a:solidFill>
                              <a:effectLst/>
                              <a:latin typeface="Corbel" panose="020B0503020204020204" pitchFamily="34" charset="0"/>
                            </a:rPr>
                            <a:t>Drive</a:t>
                          </a:r>
                        </a:p>
                      </a:txBody>
                      <a:tcPr marL="9525" marR="9525" marT="9525" marB="0" anchor="ctr"/>
                    </a:tc>
                    <a:extLst>
                      <a:ext uri="{0D108BD9-81ED-4DB2-BD59-A6C34878D82A}">
                        <a16:rowId xmlns:a16="http://schemas.microsoft.com/office/drawing/2014/main" val="431862686"/>
                      </a:ext>
                    </a:extLst>
                  </a:tr>
                  <a:tr h="313568">
                    <a:tc>
                      <a:txBody>
                        <a:bodyPr/>
                        <a:lstStyle/>
                        <a:p>
                          <a:pPr algn="ctr" rtl="0" fontAlgn="ctr"/>
                          <a:r>
                            <a:rPr lang="en-US" sz="1400" b="0" i="0" u="none" strike="noStrike">
                              <a:solidFill>
                                <a:srgbClr val="000000"/>
                              </a:solidFill>
                              <a:effectLst/>
                              <a:latin typeface="Corbel" panose="020B0503020204020204" pitchFamily="34" charset="0"/>
                            </a:rPr>
                            <a:t>No Rain</a:t>
                          </a:r>
                        </a:p>
                      </a:txBody>
                      <a:tcPr marL="9525" marR="9525" marT="9525" marB="0" anchor="ctr">
                        <a:solidFill>
                          <a:schemeClr val="bg2">
                            <a:lumMod val="20000"/>
                            <a:lumOff val="80000"/>
                          </a:schemeClr>
                        </a:solidFill>
                      </a:tcPr>
                    </a:tc>
                    <a:tc>
                      <a:txBody>
                        <a:bodyPr/>
                        <a:lstStyle/>
                        <a:p>
                          <a:pPr algn="ctr" rtl="0" fontAlgn="ctr"/>
                          <a:r>
                            <a:rPr lang="en-US" sz="1400" b="0" i="0" u="none" strike="noStrike">
                              <a:solidFill>
                                <a:srgbClr val="000000"/>
                              </a:solidFill>
                              <a:effectLst/>
                              <a:latin typeface="Corbel" panose="020B0503020204020204" pitchFamily="34" charset="0"/>
                            </a:rPr>
                            <a:t>After</a:t>
                          </a:r>
                        </a:p>
                      </a:txBody>
                      <a:tcPr marL="9525" marR="9525" marT="9525" marB="0" anchor="ctr">
                        <a:solidFill>
                          <a:schemeClr val="bg2">
                            <a:lumMod val="20000"/>
                            <a:lumOff val="80000"/>
                          </a:schemeClr>
                        </a:solidFill>
                      </a:tcPr>
                    </a:tc>
                    <a:tc>
                      <a:txBody>
                        <a:bodyPr/>
                        <a:lstStyle/>
                        <a:p>
                          <a:pPr algn="ctr" rtl="0" fontAlgn="ctr"/>
                          <a:r>
                            <a:rPr lang="en-US" sz="1400" b="0" i="0" u="none" strike="noStrike">
                              <a:solidFill>
                                <a:srgbClr val="000000"/>
                              </a:solidFill>
                              <a:effectLst/>
                              <a:latin typeface="Corbel" panose="020B0503020204020204" pitchFamily="34" charset="0"/>
                            </a:rPr>
                            <a:t>Lunchbox</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Not Tired</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Bus</a:t>
                          </a:r>
                        </a:p>
                      </a:txBody>
                      <a:tcPr marL="9525" marR="9525" marT="9525" marB="0" anchor="ctr"/>
                    </a:tc>
                    <a:extLst>
                      <a:ext uri="{0D108BD9-81ED-4DB2-BD59-A6C34878D82A}">
                        <a16:rowId xmlns:a16="http://schemas.microsoft.com/office/drawing/2014/main" val="3437293614"/>
                      </a:ext>
                    </a:extLst>
                  </a:tr>
                </a:tbl>
              </a:graphicData>
            </a:graphic>
          </p:graphicFrame>
        </mc:Fallback>
      </mc:AlternateContent>
      <p:sp>
        <p:nvSpPr>
          <p:cNvPr id="15" name="Rounded Rectangle 14">
            <a:extLst>
              <a:ext uri="{FF2B5EF4-FFF2-40B4-BE49-F238E27FC236}">
                <a16:creationId xmlns:a16="http://schemas.microsoft.com/office/drawing/2014/main" id="{AEA58856-DF13-8C4B-B9EE-16601ECB0A22}"/>
              </a:ext>
            </a:extLst>
          </p:cNvPr>
          <p:cNvSpPr/>
          <p:nvPr/>
        </p:nvSpPr>
        <p:spPr>
          <a:xfrm>
            <a:off x="431321" y="2518913"/>
            <a:ext cx="1811547" cy="1759789"/>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5">
            <a:extLst>
              <a:ext uri="{FF2B5EF4-FFF2-40B4-BE49-F238E27FC236}">
                <a16:creationId xmlns:a16="http://schemas.microsoft.com/office/drawing/2014/main" id="{111C7953-CB48-AF40-8B19-D19CC966801C}"/>
              </a:ext>
            </a:extLst>
          </p:cNvPr>
          <p:cNvSpPr/>
          <p:nvPr/>
        </p:nvSpPr>
        <p:spPr>
          <a:xfrm>
            <a:off x="431320" y="3554081"/>
            <a:ext cx="1500998" cy="1759789"/>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FA296BB3-A14D-4C42-91DD-6B0327E928D7}"/>
              </a:ext>
            </a:extLst>
          </p:cNvPr>
          <p:cNvSpPr/>
          <p:nvPr/>
        </p:nvSpPr>
        <p:spPr>
          <a:xfrm>
            <a:off x="1622323" y="1038097"/>
            <a:ext cx="2759725" cy="42757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17477C35-D670-81DF-2E23-7C888B1DF6E6}"/>
                  </a:ext>
                </a:extLst>
              </p:cNvPr>
              <p:cNvSpPr txBox="1"/>
              <p:nvPr/>
            </p:nvSpPr>
            <p:spPr>
              <a:xfrm>
                <a:off x="8809" y="758764"/>
                <a:ext cx="4642228" cy="1397690"/>
              </a:xfrm>
              <a:prstGeom prst="rect">
                <a:avLst/>
              </a:prstGeom>
              <a:noFill/>
            </p:spPr>
            <p:txBody>
              <a:bodyPr wrap="square">
                <a:spAutoFit/>
              </a:bodyPr>
              <a:lstStyle/>
              <a:p>
                <a:pPr algn="ctr"/>
                <a:r>
                  <a:rPr lang="en-US" sz="2400" dirty="0">
                    <a:solidFill>
                      <a:schemeClr val="accent6">
                        <a:lumMod val="75000"/>
                      </a:schemeClr>
                    </a:solidFill>
                    <a:latin typeface="Cambria Math" panose="02040503050406030204" pitchFamily="18" charset="0"/>
                  </a:rPr>
                  <a:t>Recall:</a:t>
                </a:r>
                <a:br>
                  <a:rPr lang="en-US" sz="2400" i="1" dirty="0">
                    <a:solidFill>
                      <a:schemeClr val="accent6">
                        <a:lumMod val="75000"/>
                      </a:schemeClr>
                    </a:solidFill>
                    <a:latin typeface="Cambria Math" panose="02040503050406030204" pitchFamily="18" charset="0"/>
                  </a:rPr>
                </a:br>
                <a14:m>
                  <m:oMathPara xmlns:m="http://schemas.openxmlformats.org/officeDocument/2006/math">
                    <m:oMathParaPr>
                      <m:jc m:val="centerGroup"/>
                    </m:oMathParaPr>
                    <m:oMath xmlns:m="http://schemas.openxmlformats.org/officeDocument/2006/math">
                      <m:r>
                        <a:rPr lang="en-US" sz="2400" i="1" smtClean="0">
                          <a:solidFill>
                            <a:schemeClr val="accent6">
                              <a:lumMod val="75000"/>
                            </a:schemeClr>
                          </a:solidFill>
                          <a:latin typeface="Cambria Math" panose="02040503050406030204" pitchFamily="18" charset="0"/>
                        </a:rPr>
                        <m:t>𝐻</m:t>
                      </m:r>
                      <m:d>
                        <m:dPr>
                          <m:ctrlPr>
                            <a:rPr lang="en-US" sz="2400" i="1">
                              <a:solidFill>
                                <a:schemeClr val="accent6">
                                  <a:lumMod val="75000"/>
                                </a:schemeClr>
                              </a:solidFill>
                              <a:latin typeface="Cambria Math" panose="02040503050406030204" pitchFamily="18" charset="0"/>
                            </a:rPr>
                          </m:ctrlPr>
                        </m:dPr>
                        <m:e>
                          <m:r>
                            <a:rPr lang="en-US" sz="2400" i="1">
                              <a:solidFill>
                                <a:schemeClr val="accent6">
                                  <a:lumMod val="75000"/>
                                </a:schemeClr>
                              </a:solidFill>
                              <a:latin typeface="Cambria Math" panose="02040503050406030204" pitchFamily="18" charset="0"/>
                            </a:rPr>
                            <m:t>𝑆</m:t>
                          </m:r>
                        </m:e>
                      </m:d>
                      <m:r>
                        <a:rPr lang="en-US" sz="2400" i="1">
                          <a:solidFill>
                            <a:schemeClr val="accent6">
                              <a:lumMod val="75000"/>
                            </a:schemeClr>
                          </a:solidFill>
                          <a:latin typeface="Cambria Math" panose="02040503050406030204" pitchFamily="18" charset="0"/>
                        </a:rPr>
                        <m:t>=</m:t>
                      </m:r>
                      <m:r>
                        <a:rPr lang="en-US" sz="2400" i="1" smtClean="0">
                          <a:solidFill>
                            <a:schemeClr val="accent6">
                              <a:lumMod val="75000"/>
                            </a:schemeClr>
                          </a:solidFill>
                          <a:latin typeface="Cambria Math" panose="02040503050406030204" pitchFamily="18" charset="0"/>
                        </a:rPr>
                        <m:t>−</m:t>
                      </m:r>
                      <m:nary>
                        <m:naryPr>
                          <m:chr m:val="∑"/>
                          <m:supHide m:val="on"/>
                          <m:ctrlPr>
                            <a:rPr lang="en-US" sz="2400" i="1">
                              <a:solidFill>
                                <a:schemeClr val="accent6">
                                  <a:lumMod val="75000"/>
                                </a:schemeClr>
                              </a:solidFill>
                              <a:latin typeface="Cambria Math" panose="02040503050406030204" pitchFamily="18" charset="0"/>
                            </a:rPr>
                          </m:ctrlPr>
                        </m:naryPr>
                        <m:sub>
                          <m:r>
                            <m:rPr>
                              <m:brk m:alnAt="7"/>
                            </m:rPr>
                            <a:rPr lang="en-US" sz="2400" i="1">
                              <a:solidFill>
                                <a:schemeClr val="accent6">
                                  <a:lumMod val="75000"/>
                                </a:schemeClr>
                              </a:solidFill>
                              <a:latin typeface="Cambria Math" panose="02040503050406030204" pitchFamily="18" charset="0"/>
                            </a:rPr>
                            <m:t>𝑣</m:t>
                          </m:r>
                          <m:r>
                            <a:rPr lang="en-US" sz="2400" i="1">
                              <a:solidFill>
                                <a:schemeClr val="accent6">
                                  <a:lumMod val="75000"/>
                                </a:schemeClr>
                              </a:solidFill>
                              <a:latin typeface="Cambria Math" panose="02040503050406030204" pitchFamily="18" charset="0"/>
                            </a:rPr>
                            <m:t> ∈ </m:t>
                          </m:r>
                          <m:r>
                            <a:rPr lang="en-US" sz="2400" i="1">
                              <a:solidFill>
                                <a:schemeClr val="accent6">
                                  <a:lumMod val="75000"/>
                                </a:schemeClr>
                              </a:solidFill>
                              <a:latin typeface="Cambria Math" panose="02040503050406030204" pitchFamily="18" charset="0"/>
                            </a:rPr>
                            <m:t>𝑉</m:t>
                          </m:r>
                          <m:d>
                            <m:dPr>
                              <m:ctrlPr>
                                <a:rPr lang="en-US" sz="2400" i="1">
                                  <a:solidFill>
                                    <a:schemeClr val="accent6">
                                      <a:lumMod val="75000"/>
                                    </a:schemeClr>
                                  </a:solidFill>
                                  <a:latin typeface="Cambria Math" panose="02040503050406030204" pitchFamily="18" charset="0"/>
                                </a:rPr>
                              </m:ctrlPr>
                            </m:dPr>
                            <m:e>
                              <m:r>
                                <m:rPr>
                                  <m:brk m:alnAt="7"/>
                                </m:rPr>
                                <a:rPr lang="en-US" sz="2400" i="1">
                                  <a:solidFill>
                                    <a:schemeClr val="accent6">
                                      <a:lumMod val="75000"/>
                                    </a:schemeClr>
                                  </a:solidFill>
                                  <a:latin typeface="Cambria Math" panose="02040503050406030204" pitchFamily="18" charset="0"/>
                                </a:rPr>
                                <m:t>𝑆</m:t>
                              </m:r>
                            </m:e>
                          </m:d>
                        </m:sub>
                        <m:sup/>
                        <m:e>
                          <m:f>
                            <m:fPr>
                              <m:ctrlPr>
                                <a:rPr lang="en-US" sz="2400" i="1">
                                  <a:solidFill>
                                    <a:schemeClr val="accent6">
                                      <a:lumMod val="75000"/>
                                    </a:schemeClr>
                                  </a:solidFill>
                                  <a:latin typeface="Cambria Math" panose="02040503050406030204" pitchFamily="18" charset="0"/>
                                </a:rPr>
                              </m:ctrlPr>
                            </m:fPr>
                            <m:num>
                              <m:r>
                                <a:rPr lang="en-US" sz="2400" i="1">
                                  <a:solidFill>
                                    <a:schemeClr val="accent6">
                                      <a:lumMod val="75000"/>
                                    </a:schemeClr>
                                  </a:solidFill>
                                  <a:latin typeface="Cambria Math" panose="02040503050406030204" pitchFamily="18" charset="0"/>
                                </a:rPr>
                                <m:t>|</m:t>
                              </m:r>
                              <m:sSub>
                                <m:sSubPr>
                                  <m:ctrlPr>
                                    <a:rPr lang="en-US" sz="2400" i="1">
                                      <a:solidFill>
                                        <a:schemeClr val="accent6">
                                          <a:lumMod val="75000"/>
                                        </a:schemeClr>
                                      </a:solidFill>
                                      <a:latin typeface="Cambria Math" panose="02040503050406030204" pitchFamily="18" charset="0"/>
                                    </a:rPr>
                                  </m:ctrlPr>
                                </m:sSubPr>
                                <m:e>
                                  <m:r>
                                    <a:rPr lang="en-US" sz="2400" i="1">
                                      <a:solidFill>
                                        <a:schemeClr val="accent6">
                                          <a:lumMod val="75000"/>
                                        </a:schemeClr>
                                      </a:solidFill>
                                      <a:latin typeface="Cambria Math" panose="02040503050406030204" pitchFamily="18" charset="0"/>
                                    </a:rPr>
                                    <m:t>𝑆</m:t>
                                  </m:r>
                                </m:e>
                                <m:sub>
                                  <m:r>
                                    <a:rPr lang="en-US" sz="2400" i="1">
                                      <a:solidFill>
                                        <a:schemeClr val="accent6">
                                          <a:lumMod val="75000"/>
                                        </a:schemeClr>
                                      </a:solidFill>
                                      <a:latin typeface="Cambria Math" panose="02040503050406030204" pitchFamily="18" charset="0"/>
                                    </a:rPr>
                                    <m:t>𝑣</m:t>
                                  </m:r>
                                </m:sub>
                              </m:sSub>
                              <m:r>
                                <a:rPr lang="en-US" sz="2400" i="1">
                                  <a:solidFill>
                                    <a:schemeClr val="accent6">
                                      <a:lumMod val="75000"/>
                                    </a:schemeClr>
                                  </a:solidFill>
                                  <a:latin typeface="Cambria Math" panose="02040503050406030204" pitchFamily="18" charset="0"/>
                                </a:rPr>
                                <m:t>|</m:t>
                              </m:r>
                            </m:num>
                            <m:den>
                              <m:r>
                                <a:rPr lang="en-US" sz="2400" i="1">
                                  <a:solidFill>
                                    <a:schemeClr val="accent6">
                                      <a:lumMod val="75000"/>
                                    </a:schemeClr>
                                  </a:solidFill>
                                  <a:latin typeface="Cambria Math" panose="02040503050406030204" pitchFamily="18" charset="0"/>
                                </a:rPr>
                                <m:t>|</m:t>
                              </m:r>
                              <m:r>
                                <a:rPr lang="en-US" sz="2400" i="1">
                                  <a:solidFill>
                                    <a:schemeClr val="accent6">
                                      <a:lumMod val="75000"/>
                                    </a:schemeClr>
                                  </a:solidFill>
                                  <a:latin typeface="Cambria Math" panose="02040503050406030204" pitchFamily="18" charset="0"/>
                                </a:rPr>
                                <m:t>𝑆</m:t>
                              </m:r>
                              <m:r>
                                <a:rPr lang="en-US" sz="2400" i="1">
                                  <a:solidFill>
                                    <a:schemeClr val="accent6">
                                      <a:lumMod val="75000"/>
                                    </a:schemeClr>
                                  </a:solidFill>
                                  <a:latin typeface="Cambria Math" panose="02040503050406030204" pitchFamily="18" charset="0"/>
                                </a:rPr>
                                <m:t>|</m:t>
                              </m:r>
                            </m:den>
                          </m:f>
                          <m:func>
                            <m:funcPr>
                              <m:ctrlPr>
                                <a:rPr lang="en-US" sz="2400" i="1">
                                  <a:solidFill>
                                    <a:schemeClr val="accent6">
                                      <a:lumMod val="75000"/>
                                    </a:schemeClr>
                                  </a:solidFill>
                                  <a:latin typeface="Cambria Math" panose="02040503050406030204" pitchFamily="18" charset="0"/>
                                </a:rPr>
                              </m:ctrlPr>
                            </m:funcPr>
                            <m:fName>
                              <m:sSub>
                                <m:sSubPr>
                                  <m:ctrlPr>
                                    <a:rPr lang="en-US" sz="2400" i="1">
                                      <a:solidFill>
                                        <a:schemeClr val="accent6">
                                          <a:lumMod val="75000"/>
                                        </a:schemeClr>
                                      </a:solidFill>
                                      <a:latin typeface="Cambria Math" panose="02040503050406030204" pitchFamily="18" charset="0"/>
                                    </a:rPr>
                                  </m:ctrlPr>
                                </m:sSubPr>
                                <m:e>
                                  <m:r>
                                    <m:rPr>
                                      <m:sty m:val="p"/>
                                    </m:rPr>
                                    <a:rPr lang="en-US" sz="2400">
                                      <a:solidFill>
                                        <a:schemeClr val="accent6">
                                          <a:lumMod val="75000"/>
                                        </a:schemeClr>
                                      </a:solidFill>
                                      <a:latin typeface="Cambria Math" panose="02040503050406030204" pitchFamily="18" charset="0"/>
                                    </a:rPr>
                                    <m:t>log</m:t>
                                  </m:r>
                                </m:e>
                                <m:sub>
                                  <m:r>
                                    <a:rPr lang="en-US" sz="2400">
                                      <a:solidFill>
                                        <a:schemeClr val="accent6">
                                          <a:lumMod val="75000"/>
                                        </a:schemeClr>
                                      </a:solidFill>
                                      <a:latin typeface="Cambria Math" panose="02040503050406030204" pitchFamily="18" charset="0"/>
                                    </a:rPr>
                                    <m:t>2</m:t>
                                  </m:r>
                                </m:sub>
                              </m:sSub>
                            </m:fName>
                            <m:e>
                              <m:d>
                                <m:dPr>
                                  <m:ctrlPr>
                                    <a:rPr lang="en-US" sz="2400" i="1">
                                      <a:solidFill>
                                        <a:schemeClr val="accent6">
                                          <a:lumMod val="75000"/>
                                        </a:schemeClr>
                                      </a:solidFill>
                                      <a:latin typeface="Cambria Math" panose="02040503050406030204" pitchFamily="18" charset="0"/>
                                    </a:rPr>
                                  </m:ctrlPr>
                                </m:dPr>
                                <m:e>
                                  <m:f>
                                    <m:fPr>
                                      <m:ctrlPr>
                                        <a:rPr lang="en-US" sz="2400" i="1">
                                          <a:solidFill>
                                            <a:schemeClr val="accent6">
                                              <a:lumMod val="75000"/>
                                            </a:schemeClr>
                                          </a:solidFill>
                                          <a:latin typeface="Cambria Math" panose="02040503050406030204" pitchFamily="18" charset="0"/>
                                        </a:rPr>
                                      </m:ctrlPr>
                                    </m:fPr>
                                    <m:num>
                                      <m:r>
                                        <a:rPr lang="en-US" sz="2400" i="1">
                                          <a:solidFill>
                                            <a:schemeClr val="accent6">
                                              <a:lumMod val="75000"/>
                                            </a:schemeClr>
                                          </a:solidFill>
                                          <a:latin typeface="Cambria Math" panose="02040503050406030204" pitchFamily="18" charset="0"/>
                                        </a:rPr>
                                        <m:t>|</m:t>
                                      </m:r>
                                      <m:sSub>
                                        <m:sSubPr>
                                          <m:ctrlPr>
                                            <a:rPr lang="en-US" sz="2400" i="1">
                                              <a:solidFill>
                                                <a:schemeClr val="accent6">
                                                  <a:lumMod val="75000"/>
                                                </a:schemeClr>
                                              </a:solidFill>
                                              <a:latin typeface="Cambria Math" panose="02040503050406030204" pitchFamily="18" charset="0"/>
                                            </a:rPr>
                                          </m:ctrlPr>
                                        </m:sSubPr>
                                        <m:e>
                                          <m:r>
                                            <a:rPr lang="en-US" sz="2400" i="1">
                                              <a:solidFill>
                                                <a:schemeClr val="accent6">
                                                  <a:lumMod val="75000"/>
                                                </a:schemeClr>
                                              </a:solidFill>
                                              <a:latin typeface="Cambria Math" panose="02040503050406030204" pitchFamily="18" charset="0"/>
                                            </a:rPr>
                                            <m:t>𝑆</m:t>
                                          </m:r>
                                        </m:e>
                                        <m:sub>
                                          <m:r>
                                            <a:rPr lang="en-US" sz="2400" i="1">
                                              <a:solidFill>
                                                <a:schemeClr val="accent6">
                                                  <a:lumMod val="75000"/>
                                                </a:schemeClr>
                                              </a:solidFill>
                                              <a:latin typeface="Cambria Math" panose="02040503050406030204" pitchFamily="18" charset="0"/>
                                            </a:rPr>
                                            <m:t>𝑣</m:t>
                                          </m:r>
                                        </m:sub>
                                      </m:sSub>
                                      <m:r>
                                        <a:rPr lang="en-US" sz="2400" i="1">
                                          <a:solidFill>
                                            <a:schemeClr val="accent6">
                                              <a:lumMod val="75000"/>
                                            </a:schemeClr>
                                          </a:solidFill>
                                          <a:latin typeface="Cambria Math" panose="02040503050406030204" pitchFamily="18" charset="0"/>
                                        </a:rPr>
                                        <m:t>|</m:t>
                                      </m:r>
                                    </m:num>
                                    <m:den>
                                      <m:r>
                                        <a:rPr lang="en-US" sz="2400" i="1">
                                          <a:solidFill>
                                            <a:schemeClr val="accent6">
                                              <a:lumMod val="75000"/>
                                            </a:schemeClr>
                                          </a:solidFill>
                                          <a:latin typeface="Cambria Math" panose="02040503050406030204" pitchFamily="18" charset="0"/>
                                        </a:rPr>
                                        <m:t>|</m:t>
                                      </m:r>
                                      <m:r>
                                        <a:rPr lang="en-US" sz="2400" i="1">
                                          <a:solidFill>
                                            <a:schemeClr val="accent6">
                                              <a:lumMod val="75000"/>
                                            </a:schemeClr>
                                          </a:solidFill>
                                          <a:latin typeface="Cambria Math" panose="02040503050406030204" pitchFamily="18" charset="0"/>
                                        </a:rPr>
                                        <m:t>𝑆</m:t>
                                      </m:r>
                                      <m:r>
                                        <a:rPr lang="en-US" sz="2400" i="1">
                                          <a:solidFill>
                                            <a:schemeClr val="accent6">
                                              <a:lumMod val="75000"/>
                                            </a:schemeClr>
                                          </a:solidFill>
                                          <a:latin typeface="Cambria Math" panose="02040503050406030204" pitchFamily="18" charset="0"/>
                                        </a:rPr>
                                        <m:t>|</m:t>
                                      </m:r>
                                    </m:den>
                                  </m:f>
                                </m:e>
                              </m:d>
                            </m:e>
                          </m:func>
                        </m:e>
                      </m:nary>
                    </m:oMath>
                  </m:oMathPara>
                </a14:m>
                <a:endParaRPr lang="en-US" sz="2400" dirty="0"/>
              </a:p>
            </p:txBody>
          </p:sp>
        </mc:Choice>
        <mc:Fallback xmlns="">
          <p:sp>
            <p:nvSpPr>
              <p:cNvPr id="3" name="TextBox 2">
                <a:extLst>
                  <a:ext uri="{FF2B5EF4-FFF2-40B4-BE49-F238E27FC236}">
                    <a16:creationId xmlns:a16="http://schemas.microsoft.com/office/drawing/2014/main" id="{17477C35-D670-81DF-2E23-7C888B1DF6E6}"/>
                  </a:ext>
                </a:extLst>
              </p:cNvPr>
              <p:cNvSpPr txBox="1">
                <a:spLocks noRot="1" noChangeAspect="1" noMove="1" noResize="1" noEditPoints="1" noAdjustHandles="1" noChangeArrowheads="1" noChangeShapeType="1" noTextEdit="1"/>
              </p:cNvSpPr>
              <p:nvPr/>
            </p:nvSpPr>
            <p:spPr>
              <a:xfrm>
                <a:off x="8809" y="758764"/>
                <a:ext cx="4642228" cy="1397690"/>
              </a:xfrm>
              <a:prstGeom prst="rect">
                <a:avLst/>
              </a:prstGeom>
              <a:blipFill>
                <a:blip r:embed="rId4"/>
                <a:stretch>
                  <a:fillRect t="-65766" b="-1252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itle 1">
                <a:extLst>
                  <a:ext uri="{FF2B5EF4-FFF2-40B4-BE49-F238E27FC236}">
                    <a16:creationId xmlns:a16="http://schemas.microsoft.com/office/drawing/2014/main" id="{9EF266B8-69CF-1746-2177-532CC9350E22}"/>
                  </a:ext>
                </a:extLst>
              </p:cNvPr>
              <p:cNvSpPr>
                <a:spLocks noGrp="1"/>
              </p:cNvSpPr>
              <p:nvPr>
                <p:ph type="title"/>
              </p:nvPr>
            </p:nvSpPr>
            <p:spPr>
              <a:xfrm>
                <a:off x="277798" y="2124465"/>
                <a:ext cx="4104250" cy="3692202"/>
              </a:xfrm>
            </p:spPr>
            <p:txBody>
              <a:bodyPr vert="horz" lIns="91440" tIns="45720" rIns="91440" bIns="45720" rtlCol="0" anchor="t">
                <a:normAutofit/>
              </a:bodyPr>
              <a:lstStyle/>
              <a:p>
                <a:pPr>
                  <a:lnSpc>
                    <a:spcPct val="140000"/>
                  </a:lnSpc>
                </a:pPr>
                <a14:m>
                  <m:oMathPara xmlns:m="http://schemas.openxmlformats.org/officeDocument/2006/math">
                    <m:oMathParaPr>
                      <m:jc m:val="centerGroup"/>
                    </m:oMathParaPr>
                    <m:oMath xmlns:m="http://schemas.openxmlformats.org/officeDocument/2006/math">
                      <m:r>
                        <a:rPr lang="en-US" sz="2400" b="0" i="1" spc="-100" dirty="0" smtClean="0">
                          <a:solidFill>
                            <a:schemeClr val="bg1"/>
                          </a:solidFill>
                          <a:latin typeface="Cambria Math" panose="02040503050406030204" pitchFamily="18" charset="0"/>
                        </a:rPr>
                        <m:t>𝐻</m:t>
                      </m:r>
                      <m:d>
                        <m:dPr>
                          <m:ctrlPr>
                            <a:rPr lang="en-US" sz="2400" b="0" i="1" spc="-100" dirty="0" smtClean="0">
                              <a:solidFill>
                                <a:schemeClr val="bg1"/>
                              </a:solidFill>
                              <a:latin typeface="Cambria Math" panose="02040503050406030204" pitchFamily="18" charset="0"/>
                            </a:rPr>
                          </m:ctrlPr>
                        </m:dPr>
                        <m:e>
                          <m:r>
                            <a:rPr lang="en-US" sz="2400" b="0" i="1" spc="-100" dirty="0" smtClean="0">
                              <a:solidFill>
                                <a:schemeClr val="bg1"/>
                              </a:solidFill>
                              <a:latin typeface="Cambria Math" panose="02040503050406030204" pitchFamily="18" charset="0"/>
                            </a:rPr>
                            <m:t>𝑌</m:t>
                          </m:r>
                        </m:e>
                      </m:d>
                      <m:r>
                        <a:rPr lang="en-US" sz="2400" b="0" i="1" spc="-100" dirty="0" smtClean="0">
                          <a:solidFill>
                            <a:schemeClr val="accent1"/>
                          </a:solidFill>
                          <a:latin typeface="Cambria Math" panose="02040503050406030204" pitchFamily="18" charset="0"/>
                        </a:rPr>
                        <m:t>=</m:t>
                      </m:r>
                      <m:r>
                        <a:rPr lang="en-US" sz="2400" i="1" smtClean="0">
                          <a:solidFill>
                            <a:schemeClr val="accent1"/>
                          </a:solidFill>
                          <a:latin typeface="Cambria Math" panose="02040503050406030204" pitchFamily="18" charset="0"/>
                        </a:rPr>
                        <m:t>−</m:t>
                      </m:r>
                      <m:f>
                        <m:fPr>
                          <m:ctrlPr>
                            <a:rPr lang="en-US" sz="2400" i="1" smtClean="0">
                              <a:solidFill>
                                <a:schemeClr val="accent1"/>
                              </a:solidFill>
                              <a:latin typeface="Cambria Math" panose="02040503050406030204" pitchFamily="18" charset="0"/>
                            </a:rPr>
                          </m:ctrlPr>
                        </m:fPr>
                        <m:num>
                          <m:r>
                            <a:rPr lang="en-US" sz="2400" b="0" i="1" smtClean="0">
                              <a:solidFill>
                                <a:schemeClr val="accent1"/>
                              </a:solidFill>
                              <a:latin typeface="Cambria Math" panose="02040503050406030204" pitchFamily="18" charset="0"/>
                            </a:rPr>
                            <m:t>3</m:t>
                          </m:r>
                        </m:num>
                        <m:den>
                          <m:r>
                            <a:rPr lang="en-US" sz="2400" b="0" i="1" smtClean="0">
                              <a:solidFill>
                                <a:schemeClr val="accent1"/>
                              </a:solidFill>
                              <a:latin typeface="Cambria Math" panose="02040503050406030204" pitchFamily="18" charset="0"/>
                            </a:rPr>
                            <m:t>16</m:t>
                          </m:r>
                        </m:den>
                      </m:f>
                      <m:func>
                        <m:funcPr>
                          <m:ctrlPr>
                            <a:rPr lang="en-US" sz="2400" i="1">
                              <a:solidFill>
                                <a:schemeClr val="accent1"/>
                              </a:solidFill>
                              <a:latin typeface="Cambria Math" panose="02040503050406030204" pitchFamily="18" charset="0"/>
                            </a:rPr>
                          </m:ctrlPr>
                        </m:funcPr>
                        <m:fName>
                          <m:sSub>
                            <m:sSubPr>
                              <m:ctrlPr>
                                <a:rPr lang="en-US" sz="2400" i="1">
                                  <a:solidFill>
                                    <a:schemeClr val="accent1"/>
                                  </a:solidFill>
                                  <a:latin typeface="Cambria Math" panose="02040503050406030204" pitchFamily="18" charset="0"/>
                                </a:rPr>
                              </m:ctrlPr>
                            </m:sSubPr>
                            <m:e>
                              <m:r>
                                <m:rPr>
                                  <m:sty m:val="p"/>
                                </m:rPr>
                                <a:rPr lang="en-US" sz="2400">
                                  <a:solidFill>
                                    <a:schemeClr val="accent1"/>
                                  </a:solidFill>
                                  <a:latin typeface="Cambria Math" panose="02040503050406030204" pitchFamily="18" charset="0"/>
                                </a:rPr>
                                <m:t>log</m:t>
                              </m:r>
                            </m:e>
                            <m:sub>
                              <m:r>
                                <a:rPr lang="en-US" sz="2400" i="1">
                                  <a:solidFill>
                                    <a:schemeClr val="accent1"/>
                                  </a:solidFill>
                                  <a:latin typeface="Cambria Math" panose="02040503050406030204" pitchFamily="18" charset="0"/>
                                </a:rPr>
                                <m:t>2</m:t>
                              </m:r>
                            </m:sub>
                          </m:sSub>
                        </m:fName>
                        <m:e>
                          <m:d>
                            <m:dPr>
                              <m:ctrlPr>
                                <a:rPr lang="en-US" sz="2400" i="1">
                                  <a:solidFill>
                                    <a:schemeClr val="accent1"/>
                                  </a:solidFill>
                                  <a:latin typeface="Cambria Math" panose="02040503050406030204" pitchFamily="18" charset="0"/>
                                </a:rPr>
                              </m:ctrlPr>
                            </m:dPr>
                            <m:e>
                              <m:f>
                                <m:fPr>
                                  <m:ctrlPr>
                                    <a:rPr lang="en-US" sz="2400" i="1">
                                      <a:solidFill>
                                        <a:schemeClr val="accent1"/>
                                      </a:solidFill>
                                      <a:latin typeface="Cambria Math" panose="02040503050406030204" pitchFamily="18" charset="0"/>
                                    </a:rPr>
                                  </m:ctrlPr>
                                </m:fPr>
                                <m:num>
                                  <m:r>
                                    <a:rPr lang="en-US" sz="2400" b="0" i="1" smtClean="0">
                                      <a:solidFill>
                                        <a:schemeClr val="accent1"/>
                                      </a:solidFill>
                                      <a:latin typeface="Cambria Math" panose="02040503050406030204" pitchFamily="18" charset="0"/>
                                    </a:rPr>
                                    <m:t>3</m:t>
                                  </m:r>
                                </m:num>
                                <m:den>
                                  <m:r>
                                    <a:rPr lang="en-US" sz="2400" b="0" i="1" smtClean="0">
                                      <a:solidFill>
                                        <a:schemeClr val="accent1"/>
                                      </a:solidFill>
                                      <a:latin typeface="Cambria Math" panose="02040503050406030204" pitchFamily="18" charset="0"/>
                                    </a:rPr>
                                    <m:t>16</m:t>
                                  </m:r>
                                </m:den>
                              </m:f>
                            </m:e>
                          </m:d>
                        </m:e>
                      </m:func>
                    </m:oMath>
                    <m:oMath xmlns:m="http://schemas.openxmlformats.org/officeDocument/2006/math">
                      <m:r>
                        <a:rPr lang="en-US" sz="2400" i="1" spc="-100" dirty="0">
                          <a:solidFill>
                            <a:schemeClr val="accent1"/>
                          </a:solidFill>
                          <a:latin typeface="Cambria Math" panose="02040503050406030204" pitchFamily="18" charset="0"/>
                        </a:rPr>
                        <m:t>𝐻</m:t>
                      </m:r>
                      <m:d>
                        <m:dPr>
                          <m:ctrlPr>
                            <a:rPr lang="en-US" sz="2400" i="1" spc="-100" dirty="0">
                              <a:solidFill>
                                <a:schemeClr val="accent1"/>
                              </a:solidFill>
                              <a:latin typeface="Cambria Math" panose="02040503050406030204" pitchFamily="18" charset="0"/>
                            </a:rPr>
                          </m:ctrlPr>
                        </m:dPr>
                        <m:e>
                          <m:r>
                            <a:rPr lang="en-US" sz="2400" i="1" spc="-100" dirty="0">
                              <a:solidFill>
                                <a:schemeClr val="accent1"/>
                              </a:solidFill>
                              <a:latin typeface="Cambria Math" panose="02040503050406030204" pitchFamily="18" charset="0"/>
                            </a:rPr>
                            <m:t>𝑌</m:t>
                          </m:r>
                        </m:e>
                      </m:d>
                      <m:r>
                        <a:rPr lang="en-US" sz="2400" i="1" spc="-100" dirty="0">
                          <a:solidFill>
                            <a:schemeClr val="accent1"/>
                          </a:solidFill>
                          <a:latin typeface="Cambria Math" panose="02040503050406030204" pitchFamily="18" charset="0"/>
                        </a:rPr>
                        <m:t>=</m:t>
                      </m:r>
                      <m:r>
                        <a:rPr lang="en-US" sz="2400" i="1" smtClean="0">
                          <a:solidFill>
                            <a:schemeClr val="accent1"/>
                          </a:solidFill>
                          <a:latin typeface="Cambria Math" panose="02040503050406030204" pitchFamily="18" charset="0"/>
                        </a:rPr>
                        <m:t>−</m:t>
                      </m:r>
                      <m:f>
                        <m:fPr>
                          <m:ctrlPr>
                            <a:rPr lang="en-US" sz="2400" i="1" smtClean="0">
                              <a:solidFill>
                                <a:schemeClr val="accent1"/>
                              </a:solidFill>
                              <a:latin typeface="Cambria Math" panose="02040503050406030204" pitchFamily="18" charset="0"/>
                            </a:rPr>
                          </m:ctrlPr>
                        </m:fPr>
                        <m:num>
                          <m:r>
                            <a:rPr lang="en-US" sz="2400" b="0" i="1" smtClean="0">
                              <a:solidFill>
                                <a:schemeClr val="accent1"/>
                              </a:solidFill>
                              <a:latin typeface="Cambria Math" panose="02040503050406030204" pitchFamily="18" charset="0"/>
                            </a:rPr>
                            <m:t>6</m:t>
                          </m:r>
                        </m:num>
                        <m:den>
                          <m:r>
                            <a:rPr lang="en-US" sz="2400" b="0" i="1" smtClean="0">
                              <a:solidFill>
                                <a:schemeClr val="accent1"/>
                              </a:solidFill>
                              <a:latin typeface="Cambria Math" panose="02040503050406030204" pitchFamily="18" charset="0"/>
                            </a:rPr>
                            <m:t>16</m:t>
                          </m:r>
                        </m:den>
                      </m:f>
                      <m:func>
                        <m:funcPr>
                          <m:ctrlPr>
                            <a:rPr lang="en-US" sz="2400" i="1">
                              <a:solidFill>
                                <a:schemeClr val="accent1"/>
                              </a:solidFill>
                              <a:latin typeface="Cambria Math" panose="02040503050406030204" pitchFamily="18" charset="0"/>
                            </a:rPr>
                          </m:ctrlPr>
                        </m:funcPr>
                        <m:fName>
                          <m:sSub>
                            <m:sSubPr>
                              <m:ctrlPr>
                                <a:rPr lang="en-US" sz="2400" i="1">
                                  <a:solidFill>
                                    <a:schemeClr val="accent1"/>
                                  </a:solidFill>
                                  <a:latin typeface="Cambria Math" panose="02040503050406030204" pitchFamily="18" charset="0"/>
                                </a:rPr>
                              </m:ctrlPr>
                            </m:sSubPr>
                            <m:e>
                              <m:r>
                                <m:rPr>
                                  <m:sty m:val="p"/>
                                </m:rPr>
                                <a:rPr lang="en-US" sz="2400">
                                  <a:solidFill>
                                    <a:schemeClr val="accent1"/>
                                  </a:solidFill>
                                  <a:latin typeface="Cambria Math" panose="02040503050406030204" pitchFamily="18" charset="0"/>
                                </a:rPr>
                                <m:t>log</m:t>
                              </m:r>
                            </m:e>
                            <m:sub>
                              <m:r>
                                <a:rPr lang="en-US" sz="2400" i="1">
                                  <a:solidFill>
                                    <a:schemeClr val="accent1"/>
                                  </a:solidFill>
                                  <a:latin typeface="Cambria Math" panose="02040503050406030204" pitchFamily="18" charset="0"/>
                                </a:rPr>
                                <m:t>2</m:t>
                              </m:r>
                            </m:sub>
                          </m:sSub>
                        </m:fName>
                        <m:e>
                          <m:d>
                            <m:dPr>
                              <m:ctrlPr>
                                <a:rPr lang="en-US" sz="2400" i="1">
                                  <a:solidFill>
                                    <a:schemeClr val="accent1"/>
                                  </a:solidFill>
                                  <a:latin typeface="Cambria Math" panose="02040503050406030204" pitchFamily="18" charset="0"/>
                                </a:rPr>
                              </m:ctrlPr>
                            </m:dPr>
                            <m:e>
                              <m:f>
                                <m:fPr>
                                  <m:ctrlPr>
                                    <a:rPr lang="en-US" sz="2400" i="1">
                                      <a:solidFill>
                                        <a:schemeClr val="accent1"/>
                                      </a:solidFill>
                                      <a:latin typeface="Cambria Math" panose="02040503050406030204" pitchFamily="18" charset="0"/>
                                    </a:rPr>
                                  </m:ctrlPr>
                                </m:fPr>
                                <m:num>
                                  <m:r>
                                    <a:rPr lang="en-US" sz="2400" b="0" i="1" smtClean="0">
                                      <a:solidFill>
                                        <a:schemeClr val="accent1"/>
                                      </a:solidFill>
                                      <a:latin typeface="Cambria Math" panose="02040503050406030204" pitchFamily="18" charset="0"/>
                                    </a:rPr>
                                    <m:t>6</m:t>
                                  </m:r>
                                </m:num>
                                <m:den>
                                  <m:r>
                                    <a:rPr lang="en-US" sz="2400" b="0" i="1" smtClean="0">
                                      <a:solidFill>
                                        <a:schemeClr val="accent1"/>
                                      </a:solidFill>
                                      <a:latin typeface="Cambria Math" panose="02040503050406030204" pitchFamily="18" charset="0"/>
                                    </a:rPr>
                                    <m:t>16</m:t>
                                  </m:r>
                                </m:den>
                              </m:f>
                            </m:e>
                          </m:d>
                        </m:e>
                      </m:func>
                    </m:oMath>
                    <m:oMath xmlns:m="http://schemas.openxmlformats.org/officeDocument/2006/math">
                      <m:r>
                        <a:rPr lang="en-US" sz="2400" i="1" spc="-100" dirty="0">
                          <a:solidFill>
                            <a:schemeClr val="accent1"/>
                          </a:solidFill>
                          <a:latin typeface="Cambria Math" panose="02040503050406030204" pitchFamily="18" charset="0"/>
                        </a:rPr>
                        <m:t>𝐻</m:t>
                      </m:r>
                      <m:d>
                        <m:dPr>
                          <m:ctrlPr>
                            <a:rPr lang="en-US" sz="2400" i="1" spc="-100" dirty="0">
                              <a:solidFill>
                                <a:schemeClr val="accent1"/>
                              </a:solidFill>
                              <a:latin typeface="Cambria Math" panose="02040503050406030204" pitchFamily="18" charset="0"/>
                            </a:rPr>
                          </m:ctrlPr>
                        </m:dPr>
                        <m:e>
                          <m:r>
                            <a:rPr lang="en-US" sz="2400" i="1" spc="-100" dirty="0">
                              <a:solidFill>
                                <a:schemeClr val="accent1"/>
                              </a:solidFill>
                              <a:latin typeface="Cambria Math" panose="02040503050406030204" pitchFamily="18" charset="0"/>
                            </a:rPr>
                            <m:t>𝑌</m:t>
                          </m:r>
                        </m:e>
                      </m:d>
                      <m:r>
                        <a:rPr lang="en-US" sz="2400" i="1" spc="-100" dirty="0">
                          <a:solidFill>
                            <a:schemeClr val="accent1"/>
                          </a:solidFill>
                          <a:latin typeface="Cambria Math" panose="02040503050406030204" pitchFamily="18" charset="0"/>
                        </a:rPr>
                        <m:t>=</m:t>
                      </m:r>
                      <m:r>
                        <a:rPr lang="en-US" sz="2400" i="1" smtClean="0">
                          <a:solidFill>
                            <a:schemeClr val="accent1"/>
                          </a:solidFill>
                          <a:latin typeface="Cambria Math" panose="02040503050406030204" pitchFamily="18" charset="0"/>
                        </a:rPr>
                        <m:t>−</m:t>
                      </m:r>
                      <m:f>
                        <m:fPr>
                          <m:ctrlPr>
                            <a:rPr lang="en-US" sz="2400" i="1" smtClean="0">
                              <a:solidFill>
                                <a:schemeClr val="accent1"/>
                              </a:solidFill>
                              <a:latin typeface="Cambria Math" panose="02040503050406030204" pitchFamily="18" charset="0"/>
                            </a:rPr>
                          </m:ctrlPr>
                        </m:fPr>
                        <m:num>
                          <m:r>
                            <a:rPr lang="en-US" sz="2400" b="0" i="1" smtClean="0">
                              <a:solidFill>
                                <a:schemeClr val="accent1"/>
                              </a:solidFill>
                              <a:latin typeface="Cambria Math" panose="02040503050406030204" pitchFamily="18" charset="0"/>
                            </a:rPr>
                            <m:t>7</m:t>
                          </m:r>
                        </m:num>
                        <m:den>
                          <m:r>
                            <a:rPr lang="en-US" sz="2400" b="0" i="1" smtClean="0">
                              <a:solidFill>
                                <a:schemeClr val="accent1"/>
                              </a:solidFill>
                              <a:latin typeface="Cambria Math" panose="02040503050406030204" pitchFamily="18" charset="0"/>
                            </a:rPr>
                            <m:t>16</m:t>
                          </m:r>
                        </m:den>
                      </m:f>
                      <m:func>
                        <m:funcPr>
                          <m:ctrlPr>
                            <a:rPr lang="en-US" sz="2400" i="1">
                              <a:solidFill>
                                <a:schemeClr val="accent1"/>
                              </a:solidFill>
                              <a:latin typeface="Cambria Math" panose="02040503050406030204" pitchFamily="18" charset="0"/>
                            </a:rPr>
                          </m:ctrlPr>
                        </m:funcPr>
                        <m:fName>
                          <m:sSub>
                            <m:sSubPr>
                              <m:ctrlPr>
                                <a:rPr lang="en-US" sz="2400" i="1">
                                  <a:solidFill>
                                    <a:schemeClr val="accent1"/>
                                  </a:solidFill>
                                  <a:latin typeface="Cambria Math" panose="02040503050406030204" pitchFamily="18" charset="0"/>
                                </a:rPr>
                              </m:ctrlPr>
                            </m:sSubPr>
                            <m:e>
                              <m:r>
                                <m:rPr>
                                  <m:sty m:val="p"/>
                                </m:rPr>
                                <a:rPr lang="en-US" sz="2400">
                                  <a:solidFill>
                                    <a:schemeClr val="accent1"/>
                                  </a:solidFill>
                                  <a:latin typeface="Cambria Math" panose="02040503050406030204" pitchFamily="18" charset="0"/>
                                </a:rPr>
                                <m:t>log</m:t>
                              </m:r>
                            </m:e>
                            <m:sub>
                              <m:r>
                                <a:rPr lang="en-US" sz="2400" i="1">
                                  <a:solidFill>
                                    <a:schemeClr val="accent1"/>
                                  </a:solidFill>
                                  <a:latin typeface="Cambria Math" panose="02040503050406030204" pitchFamily="18" charset="0"/>
                                </a:rPr>
                                <m:t>2</m:t>
                              </m:r>
                            </m:sub>
                          </m:sSub>
                        </m:fName>
                        <m:e>
                          <m:d>
                            <m:dPr>
                              <m:ctrlPr>
                                <a:rPr lang="en-US" sz="2400" i="1">
                                  <a:solidFill>
                                    <a:schemeClr val="accent1"/>
                                  </a:solidFill>
                                  <a:latin typeface="Cambria Math" panose="02040503050406030204" pitchFamily="18" charset="0"/>
                                </a:rPr>
                              </m:ctrlPr>
                            </m:dPr>
                            <m:e>
                              <m:f>
                                <m:fPr>
                                  <m:ctrlPr>
                                    <a:rPr lang="en-US" sz="2400" i="1">
                                      <a:solidFill>
                                        <a:schemeClr val="accent1"/>
                                      </a:solidFill>
                                      <a:latin typeface="Cambria Math" panose="02040503050406030204" pitchFamily="18" charset="0"/>
                                    </a:rPr>
                                  </m:ctrlPr>
                                </m:fPr>
                                <m:num>
                                  <m:r>
                                    <a:rPr lang="en-US" sz="2400" b="0" i="1" smtClean="0">
                                      <a:solidFill>
                                        <a:schemeClr val="accent1"/>
                                      </a:solidFill>
                                      <a:latin typeface="Cambria Math" panose="02040503050406030204" pitchFamily="18" charset="0"/>
                                    </a:rPr>
                                    <m:t>7</m:t>
                                  </m:r>
                                </m:num>
                                <m:den>
                                  <m:r>
                                    <a:rPr lang="en-US" sz="2400" b="0" i="1" smtClean="0">
                                      <a:solidFill>
                                        <a:schemeClr val="accent1"/>
                                      </a:solidFill>
                                      <a:latin typeface="Cambria Math" panose="02040503050406030204" pitchFamily="18" charset="0"/>
                                    </a:rPr>
                                    <m:t>16</m:t>
                                  </m:r>
                                </m:den>
                              </m:f>
                            </m:e>
                          </m:d>
                        </m:e>
                      </m:func>
                    </m:oMath>
                    <m:oMath xmlns:m="http://schemas.openxmlformats.org/officeDocument/2006/math">
                      <m:r>
                        <a:rPr lang="en-US" sz="2400" i="1" spc="-100" dirty="0">
                          <a:solidFill>
                            <a:schemeClr val="accent1"/>
                          </a:solidFill>
                          <a:latin typeface="Cambria Math" panose="02040503050406030204" pitchFamily="18" charset="0"/>
                        </a:rPr>
                        <m:t>𝐻</m:t>
                      </m:r>
                      <m:d>
                        <m:dPr>
                          <m:ctrlPr>
                            <a:rPr lang="en-US" sz="2400" i="1" spc="-100" dirty="0">
                              <a:solidFill>
                                <a:schemeClr val="accent1"/>
                              </a:solidFill>
                              <a:latin typeface="Cambria Math" panose="02040503050406030204" pitchFamily="18" charset="0"/>
                            </a:rPr>
                          </m:ctrlPr>
                        </m:dPr>
                        <m:e>
                          <m:r>
                            <a:rPr lang="en-US" sz="2400" i="1" spc="-100" dirty="0">
                              <a:solidFill>
                                <a:schemeClr val="accent1"/>
                              </a:solidFill>
                              <a:latin typeface="Cambria Math" panose="02040503050406030204" pitchFamily="18" charset="0"/>
                            </a:rPr>
                            <m:t>𝑌</m:t>
                          </m:r>
                        </m:e>
                      </m:d>
                      <m:r>
                        <a:rPr lang="en-US" sz="2400" i="1" spc="-100" dirty="0">
                          <a:solidFill>
                            <a:schemeClr val="accent1"/>
                          </a:solidFill>
                          <a:latin typeface="Cambria Math" panose="02040503050406030204" pitchFamily="18" charset="0"/>
                        </a:rPr>
                        <m:t>≈1.5052</m:t>
                      </m:r>
                    </m:oMath>
                  </m:oMathPara>
                </a14:m>
                <a:endParaRPr lang="en-US" sz="2400" spc="-100" dirty="0">
                  <a:solidFill>
                    <a:schemeClr val="bg1"/>
                  </a:solidFill>
                </a:endParaRPr>
              </a:p>
            </p:txBody>
          </p:sp>
        </mc:Choice>
        <mc:Fallback xmlns="">
          <p:sp>
            <p:nvSpPr>
              <p:cNvPr id="6" name="Title 1">
                <a:extLst>
                  <a:ext uri="{FF2B5EF4-FFF2-40B4-BE49-F238E27FC236}">
                    <a16:creationId xmlns:a16="http://schemas.microsoft.com/office/drawing/2014/main" id="{9EF266B8-69CF-1746-2177-532CC9350E22}"/>
                  </a:ext>
                </a:extLst>
              </p:cNvPr>
              <p:cNvSpPr>
                <a:spLocks noGrp="1" noRot="1" noChangeAspect="1" noMove="1" noResize="1" noEditPoints="1" noAdjustHandles="1" noChangeArrowheads="1" noChangeShapeType="1" noTextEdit="1"/>
              </p:cNvSpPr>
              <p:nvPr>
                <p:ph type="title"/>
              </p:nvPr>
            </p:nvSpPr>
            <p:spPr>
              <a:xfrm>
                <a:off x="277798" y="2124465"/>
                <a:ext cx="4104250" cy="3692202"/>
              </a:xfr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322736480"/>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B8424AB-D56B-4256-866A-5B54DE93C2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2" name="Rectangle 11">
            <a:extLst>
              <a:ext uri="{FF2B5EF4-FFF2-40B4-BE49-F238E27FC236}">
                <a16:creationId xmlns:a16="http://schemas.microsoft.com/office/drawing/2014/main" id="{FC999C28-AD33-4EB7-A5F1-C06D10A5FD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useBgFill="1">
        <p:nvSpPr>
          <p:cNvPr id="14" name="Rectangle 13">
            <a:extLst>
              <a:ext uri="{FF2B5EF4-FFF2-40B4-BE49-F238E27FC236}">
                <a16:creationId xmlns:a16="http://schemas.microsoft.com/office/drawing/2014/main" id="{0864E5C9-52C9-4572-AC75-548B9B9C26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15">
            <a:extLst>
              <a:ext uri="{FF2B5EF4-FFF2-40B4-BE49-F238E27FC236}">
                <a16:creationId xmlns:a16="http://schemas.microsoft.com/office/drawing/2014/main" id="{45CC6500-4DBD-4C34-BC14-2387FB483B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61999"/>
            <a:ext cx="4642228"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1D7F7153-DCE5-9A43-86F6-3DF6C54E8A67}"/>
                  </a:ext>
                </a:extLst>
              </p:cNvPr>
              <p:cNvSpPr>
                <a:spLocks noGrp="1"/>
              </p:cNvSpPr>
              <p:nvPr>
                <p:ph type="title"/>
              </p:nvPr>
            </p:nvSpPr>
            <p:spPr>
              <a:xfrm>
                <a:off x="277798" y="2124465"/>
                <a:ext cx="4104250" cy="3692202"/>
              </a:xfrm>
            </p:spPr>
            <p:txBody>
              <a:bodyPr vert="horz" lIns="91440" tIns="45720" rIns="91440" bIns="45720" rtlCol="0" anchor="t">
                <a:normAutofit/>
              </a:bodyPr>
              <a:lstStyle/>
              <a:p>
                <a:pPr>
                  <a:lnSpc>
                    <a:spcPct val="140000"/>
                  </a:lnSpc>
                </a:pPr>
                <a14:m>
                  <m:oMathPara xmlns:m="http://schemas.openxmlformats.org/officeDocument/2006/math">
                    <m:oMathParaPr>
                      <m:jc m:val="centerGroup"/>
                    </m:oMathParaPr>
                    <m:oMath xmlns:m="http://schemas.openxmlformats.org/officeDocument/2006/math">
                      <m:r>
                        <a:rPr lang="en-US" sz="2400" b="0" i="1" spc="-100" dirty="0" smtClean="0">
                          <a:solidFill>
                            <a:schemeClr val="bg1"/>
                          </a:solidFill>
                          <a:latin typeface="Cambria Math" panose="02040503050406030204" pitchFamily="18" charset="0"/>
                        </a:rPr>
                        <m:t>𝐻</m:t>
                      </m:r>
                      <m:d>
                        <m:dPr>
                          <m:ctrlPr>
                            <a:rPr lang="en-US" sz="2400" b="0" i="1" spc="-100" dirty="0" smtClean="0">
                              <a:solidFill>
                                <a:schemeClr val="bg1"/>
                              </a:solidFill>
                              <a:latin typeface="Cambria Math" panose="02040503050406030204" pitchFamily="18" charset="0"/>
                            </a:rPr>
                          </m:ctrlPr>
                        </m:dPr>
                        <m:e>
                          <m:r>
                            <a:rPr lang="en-US" sz="2400" b="0" i="1" spc="-100" dirty="0" smtClean="0">
                              <a:solidFill>
                                <a:schemeClr val="bg1"/>
                              </a:solidFill>
                              <a:latin typeface="Cambria Math" panose="02040503050406030204" pitchFamily="18" charset="0"/>
                            </a:rPr>
                            <m:t>𝑌</m:t>
                          </m:r>
                        </m:e>
                      </m:d>
                      <m:r>
                        <a:rPr lang="en-US" sz="2400" b="0" i="1" spc="-100" dirty="0" smtClean="0">
                          <a:solidFill>
                            <a:schemeClr val="bg1"/>
                          </a:solidFill>
                          <a:latin typeface="Cambria Math" panose="02040503050406030204" pitchFamily="18" charset="0"/>
                        </a:rPr>
                        <m:t>=</m:t>
                      </m:r>
                      <m:r>
                        <a:rPr lang="en-US" sz="2400" i="1" smtClean="0">
                          <a:solidFill>
                            <a:schemeClr val="bg1"/>
                          </a:solidFill>
                          <a:latin typeface="Cambria Math" panose="02040503050406030204" pitchFamily="18" charset="0"/>
                        </a:rPr>
                        <m:t>−</m:t>
                      </m:r>
                      <m:f>
                        <m:fPr>
                          <m:ctrlPr>
                            <a:rPr lang="en-US" sz="2400" i="1" smtClean="0">
                              <a:solidFill>
                                <a:schemeClr val="accent6">
                                  <a:lumMod val="20000"/>
                                  <a:lumOff val="80000"/>
                                </a:schemeClr>
                              </a:solidFill>
                              <a:latin typeface="Cambria Math" panose="02040503050406030204" pitchFamily="18" charset="0"/>
                            </a:rPr>
                          </m:ctrlPr>
                        </m:fPr>
                        <m:num>
                          <m:r>
                            <a:rPr lang="en-US" sz="2400" b="0" i="1" smtClean="0">
                              <a:solidFill>
                                <a:schemeClr val="accent6">
                                  <a:lumMod val="20000"/>
                                  <a:lumOff val="80000"/>
                                </a:schemeClr>
                              </a:solidFill>
                              <a:latin typeface="Cambria Math" panose="02040503050406030204" pitchFamily="18" charset="0"/>
                            </a:rPr>
                            <m:t>3</m:t>
                          </m:r>
                        </m:num>
                        <m:den>
                          <m:r>
                            <a:rPr lang="en-US" sz="2400" b="0" i="1" smtClean="0">
                              <a:solidFill>
                                <a:schemeClr val="accent6">
                                  <a:lumMod val="20000"/>
                                  <a:lumOff val="80000"/>
                                </a:schemeClr>
                              </a:solidFill>
                              <a:latin typeface="Cambria Math" panose="02040503050406030204" pitchFamily="18" charset="0"/>
                            </a:rPr>
                            <m:t>16</m:t>
                          </m:r>
                        </m:den>
                      </m:f>
                      <m:func>
                        <m:funcPr>
                          <m:ctrlPr>
                            <a:rPr lang="en-US" sz="2400" i="1">
                              <a:solidFill>
                                <a:schemeClr val="accent6">
                                  <a:lumMod val="20000"/>
                                  <a:lumOff val="80000"/>
                                </a:schemeClr>
                              </a:solidFill>
                              <a:latin typeface="Cambria Math" panose="02040503050406030204" pitchFamily="18" charset="0"/>
                            </a:rPr>
                          </m:ctrlPr>
                        </m:funcPr>
                        <m:fName>
                          <m:sSub>
                            <m:sSubPr>
                              <m:ctrlPr>
                                <a:rPr lang="en-US" sz="2400" i="1">
                                  <a:solidFill>
                                    <a:schemeClr val="accent6">
                                      <a:lumMod val="20000"/>
                                      <a:lumOff val="80000"/>
                                    </a:schemeClr>
                                  </a:solidFill>
                                  <a:latin typeface="Cambria Math" panose="02040503050406030204" pitchFamily="18" charset="0"/>
                                </a:rPr>
                              </m:ctrlPr>
                            </m:sSubPr>
                            <m:e>
                              <m:r>
                                <m:rPr>
                                  <m:sty m:val="p"/>
                                </m:rPr>
                                <a:rPr lang="en-US" sz="2400">
                                  <a:solidFill>
                                    <a:schemeClr val="accent6">
                                      <a:lumMod val="20000"/>
                                      <a:lumOff val="80000"/>
                                    </a:schemeClr>
                                  </a:solidFill>
                                  <a:latin typeface="Cambria Math" panose="02040503050406030204" pitchFamily="18" charset="0"/>
                                </a:rPr>
                                <m:t>log</m:t>
                              </m:r>
                            </m:e>
                            <m:sub>
                              <m:r>
                                <a:rPr lang="en-US" sz="2400" i="1">
                                  <a:solidFill>
                                    <a:schemeClr val="accent6">
                                      <a:lumMod val="20000"/>
                                      <a:lumOff val="80000"/>
                                    </a:schemeClr>
                                  </a:solidFill>
                                  <a:latin typeface="Cambria Math" panose="02040503050406030204" pitchFamily="18" charset="0"/>
                                </a:rPr>
                                <m:t>2</m:t>
                              </m:r>
                            </m:sub>
                          </m:sSub>
                        </m:fName>
                        <m:e>
                          <m:d>
                            <m:dPr>
                              <m:ctrlPr>
                                <a:rPr lang="en-US" sz="2400" i="1">
                                  <a:solidFill>
                                    <a:schemeClr val="accent6">
                                      <a:lumMod val="20000"/>
                                      <a:lumOff val="80000"/>
                                    </a:schemeClr>
                                  </a:solidFill>
                                  <a:latin typeface="Cambria Math" panose="02040503050406030204" pitchFamily="18" charset="0"/>
                                </a:rPr>
                              </m:ctrlPr>
                            </m:dPr>
                            <m:e>
                              <m:f>
                                <m:fPr>
                                  <m:ctrlPr>
                                    <a:rPr lang="en-US" sz="2400" i="1">
                                      <a:solidFill>
                                        <a:schemeClr val="accent6">
                                          <a:lumMod val="20000"/>
                                          <a:lumOff val="80000"/>
                                        </a:schemeClr>
                                      </a:solidFill>
                                      <a:latin typeface="Cambria Math" panose="02040503050406030204" pitchFamily="18" charset="0"/>
                                    </a:rPr>
                                  </m:ctrlPr>
                                </m:fPr>
                                <m:num>
                                  <m:r>
                                    <a:rPr lang="en-US" sz="2400" b="0" i="1" smtClean="0">
                                      <a:solidFill>
                                        <a:schemeClr val="accent6">
                                          <a:lumMod val="20000"/>
                                          <a:lumOff val="80000"/>
                                        </a:schemeClr>
                                      </a:solidFill>
                                      <a:latin typeface="Cambria Math" panose="02040503050406030204" pitchFamily="18" charset="0"/>
                                    </a:rPr>
                                    <m:t>3</m:t>
                                  </m:r>
                                </m:num>
                                <m:den>
                                  <m:r>
                                    <a:rPr lang="en-US" sz="2400" b="0" i="1" smtClean="0">
                                      <a:solidFill>
                                        <a:schemeClr val="accent6">
                                          <a:lumMod val="20000"/>
                                          <a:lumOff val="80000"/>
                                        </a:schemeClr>
                                      </a:solidFill>
                                      <a:latin typeface="Cambria Math" panose="02040503050406030204" pitchFamily="18" charset="0"/>
                                    </a:rPr>
                                    <m:t>16</m:t>
                                  </m:r>
                                </m:den>
                              </m:f>
                            </m:e>
                          </m:d>
                        </m:e>
                      </m:func>
                    </m:oMath>
                    <m:oMath xmlns:m="http://schemas.openxmlformats.org/officeDocument/2006/math">
                      <m:r>
                        <a:rPr lang="en-US" sz="2400" i="1" spc="-100" dirty="0">
                          <a:solidFill>
                            <a:schemeClr val="bg1"/>
                          </a:solidFill>
                          <a:latin typeface="Cambria Math" panose="02040503050406030204" pitchFamily="18" charset="0"/>
                        </a:rPr>
                        <m:t>𝐻</m:t>
                      </m:r>
                      <m:d>
                        <m:dPr>
                          <m:ctrlPr>
                            <a:rPr lang="en-US" sz="2400" i="1" spc="-100" dirty="0">
                              <a:solidFill>
                                <a:schemeClr val="bg1"/>
                              </a:solidFill>
                              <a:latin typeface="Cambria Math" panose="02040503050406030204" pitchFamily="18" charset="0"/>
                            </a:rPr>
                          </m:ctrlPr>
                        </m:dPr>
                        <m:e>
                          <m:r>
                            <a:rPr lang="en-US" sz="2400" i="1" spc="-100" dirty="0">
                              <a:solidFill>
                                <a:schemeClr val="bg1"/>
                              </a:solidFill>
                              <a:latin typeface="Cambria Math" panose="02040503050406030204" pitchFamily="18" charset="0"/>
                            </a:rPr>
                            <m:t>𝑌</m:t>
                          </m:r>
                        </m:e>
                      </m:d>
                      <m:r>
                        <a:rPr lang="en-US" sz="2400" i="1" spc="-100" dirty="0">
                          <a:solidFill>
                            <a:schemeClr val="bg1"/>
                          </a:solidFill>
                          <a:latin typeface="Cambria Math" panose="02040503050406030204" pitchFamily="18" charset="0"/>
                        </a:rPr>
                        <m:t>=</m:t>
                      </m:r>
                      <m:r>
                        <a:rPr lang="en-US" sz="2400" i="1" smtClean="0">
                          <a:solidFill>
                            <a:schemeClr val="bg1"/>
                          </a:solidFill>
                          <a:latin typeface="Cambria Math" panose="02040503050406030204" pitchFamily="18" charset="0"/>
                        </a:rPr>
                        <m:t>−</m:t>
                      </m:r>
                      <m:f>
                        <m:fPr>
                          <m:ctrlPr>
                            <a:rPr lang="en-US" sz="2400" i="1" smtClean="0">
                              <a:solidFill>
                                <a:schemeClr val="accent2">
                                  <a:lumMod val="20000"/>
                                  <a:lumOff val="80000"/>
                                </a:schemeClr>
                              </a:solidFill>
                              <a:latin typeface="Cambria Math" panose="02040503050406030204" pitchFamily="18" charset="0"/>
                            </a:rPr>
                          </m:ctrlPr>
                        </m:fPr>
                        <m:num>
                          <m:r>
                            <a:rPr lang="en-US" sz="2400" b="0" i="1" smtClean="0">
                              <a:solidFill>
                                <a:schemeClr val="accent2">
                                  <a:lumMod val="20000"/>
                                  <a:lumOff val="80000"/>
                                </a:schemeClr>
                              </a:solidFill>
                              <a:latin typeface="Cambria Math" panose="02040503050406030204" pitchFamily="18" charset="0"/>
                            </a:rPr>
                            <m:t>6</m:t>
                          </m:r>
                        </m:num>
                        <m:den>
                          <m:r>
                            <a:rPr lang="en-US" sz="2400" b="0" i="1" smtClean="0">
                              <a:solidFill>
                                <a:schemeClr val="accent2">
                                  <a:lumMod val="20000"/>
                                  <a:lumOff val="80000"/>
                                </a:schemeClr>
                              </a:solidFill>
                              <a:latin typeface="Cambria Math" panose="02040503050406030204" pitchFamily="18" charset="0"/>
                            </a:rPr>
                            <m:t>16</m:t>
                          </m:r>
                        </m:den>
                      </m:f>
                      <m:func>
                        <m:funcPr>
                          <m:ctrlPr>
                            <a:rPr lang="en-US" sz="2400" i="1">
                              <a:solidFill>
                                <a:schemeClr val="accent2">
                                  <a:lumMod val="20000"/>
                                  <a:lumOff val="80000"/>
                                </a:schemeClr>
                              </a:solidFill>
                              <a:latin typeface="Cambria Math" panose="02040503050406030204" pitchFamily="18" charset="0"/>
                            </a:rPr>
                          </m:ctrlPr>
                        </m:funcPr>
                        <m:fName>
                          <m:sSub>
                            <m:sSubPr>
                              <m:ctrlPr>
                                <a:rPr lang="en-US" sz="2400" i="1">
                                  <a:solidFill>
                                    <a:schemeClr val="accent2">
                                      <a:lumMod val="20000"/>
                                      <a:lumOff val="80000"/>
                                    </a:schemeClr>
                                  </a:solidFill>
                                  <a:latin typeface="Cambria Math" panose="02040503050406030204" pitchFamily="18" charset="0"/>
                                </a:rPr>
                              </m:ctrlPr>
                            </m:sSubPr>
                            <m:e>
                              <m:r>
                                <m:rPr>
                                  <m:sty m:val="p"/>
                                </m:rPr>
                                <a:rPr lang="en-US" sz="2400">
                                  <a:solidFill>
                                    <a:schemeClr val="accent2">
                                      <a:lumMod val="20000"/>
                                      <a:lumOff val="80000"/>
                                    </a:schemeClr>
                                  </a:solidFill>
                                  <a:latin typeface="Cambria Math" panose="02040503050406030204" pitchFamily="18" charset="0"/>
                                </a:rPr>
                                <m:t>log</m:t>
                              </m:r>
                            </m:e>
                            <m:sub>
                              <m:r>
                                <a:rPr lang="en-US" sz="2400" i="1">
                                  <a:solidFill>
                                    <a:schemeClr val="accent2">
                                      <a:lumMod val="20000"/>
                                      <a:lumOff val="80000"/>
                                    </a:schemeClr>
                                  </a:solidFill>
                                  <a:latin typeface="Cambria Math" panose="02040503050406030204" pitchFamily="18" charset="0"/>
                                </a:rPr>
                                <m:t>2</m:t>
                              </m:r>
                            </m:sub>
                          </m:sSub>
                        </m:fName>
                        <m:e>
                          <m:d>
                            <m:dPr>
                              <m:ctrlPr>
                                <a:rPr lang="en-US" sz="2400" i="1">
                                  <a:solidFill>
                                    <a:schemeClr val="accent2">
                                      <a:lumMod val="20000"/>
                                      <a:lumOff val="80000"/>
                                    </a:schemeClr>
                                  </a:solidFill>
                                  <a:latin typeface="Cambria Math" panose="02040503050406030204" pitchFamily="18" charset="0"/>
                                </a:rPr>
                              </m:ctrlPr>
                            </m:dPr>
                            <m:e>
                              <m:f>
                                <m:fPr>
                                  <m:ctrlPr>
                                    <a:rPr lang="en-US" sz="2400" i="1">
                                      <a:solidFill>
                                        <a:schemeClr val="accent2">
                                          <a:lumMod val="20000"/>
                                          <a:lumOff val="80000"/>
                                        </a:schemeClr>
                                      </a:solidFill>
                                      <a:latin typeface="Cambria Math" panose="02040503050406030204" pitchFamily="18" charset="0"/>
                                    </a:rPr>
                                  </m:ctrlPr>
                                </m:fPr>
                                <m:num>
                                  <m:r>
                                    <a:rPr lang="en-US" sz="2400" b="0" i="1" smtClean="0">
                                      <a:solidFill>
                                        <a:schemeClr val="accent2">
                                          <a:lumMod val="20000"/>
                                          <a:lumOff val="80000"/>
                                        </a:schemeClr>
                                      </a:solidFill>
                                      <a:latin typeface="Cambria Math" panose="02040503050406030204" pitchFamily="18" charset="0"/>
                                    </a:rPr>
                                    <m:t>6</m:t>
                                  </m:r>
                                </m:num>
                                <m:den>
                                  <m:r>
                                    <a:rPr lang="en-US" sz="2400" b="0" i="1" smtClean="0">
                                      <a:solidFill>
                                        <a:schemeClr val="accent2">
                                          <a:lumMod val="20000"/>
                                          <a:lumOff val="80000"/>
                                        </a:schemeClr>
                                      </a:solidFill>
                                      <a:latin typeface="Cambria Math" panose="02040503050406030204" pitchFamily="18" charset="0"/>
                                    </a:rPr>
                                    <m:t>16</m:t>
                                  </m:r>
                                </m:den>
                              </m:f>
                            </m:e>
                          </m:d>
                        </m:e>
                      </m:func>
                    </m:oMath>
                    <m:oMath xmlns:m="http://schemas.openxmlformats.org/officeDocument/2006/math">
                      <m:r>
                        <a:rPr lang="en-US" sz="2400" i="1" spc="-100" dirty="0">
                          <a:solidFill>
                            <a:schemeClr val="bg1"/>
                          </a:solidFill>
                          <a:latin typeface="Cambria Math" panose="02040503050406030204" pitchFamily="18" charset="0"/>
                        </a:rPr>
                        <m:t>𝐻</m:t>
                      </m:r>
                      <m:d>
                        <m:dPr>
                          <m:ctrlPr>
                            <a:rPr lang="en-US" sz="2400" i="1" spc="-100" dirty="0">
                              <a:solidFill>
                                <a:schemeClr val="bg1"/>
                              </a:solidFill>
                              <a:latin typeface="Cambria Math" panose="02040503050406030204" pitchFamily="18" charset="0"/>
                            </a:rPr>
                          </m:ctrlPr>
                        </m:dPr>
                        <m:e>
                          <m:r>
                            <a:rPr lang="en-US" sz="2400" i="1" spc="-100" dirty="0">
                              <a:solidFill>
                                <a:schemeClr val="bg1"/>
                              </a:solidFill>
                              <a:latin typeface="Cambria Math" panose="02040503050406030204" pitchFamily="18" charset="0"/>
                            </a:rPr>
                            <m:t>𝑌</m:t>
                          </m:r>
                        </m:e>
                      </m:d>
                      <m:r>
                        <a:rPr lang="en-US" sz="2400" i="1" spc="-100" dirty="0">
                          <a:solidFill>
                            <a:schemeClr val="bg1"/>
                          </a:solidFill>
                          <a:latin typeface="Cambria Math" panose="02040503050406030204" pitchFamily="18" charset="0"/>
                        </a:rPr>
                        <m:t>=</m:t>
                      </m:r>
                      <m:r>
                        <a:rPr lang="en-US" sz="2400" i="1" smtClean="0">
                          <a:solidFill>
                            <a:schemeClr val="bg1"/>
                          </a:solidFill>
                          <a:latin typeface="Cambria Math" panose="02040503050406030204" pitchFamily="18" charset="0"/>
                        </a:rPr>
                        <m:t>−</m:t>
                      </m:r>
                      <m:f>
                        <m:fPr>
                          <m:ctrlPr>
                            <a:rPr lang="en-US" sz="2400" i="1" smtClean="0">
                              <a:solidFill>
                                <a:schemeClr val="accent1">
                                  <a:lumMod val="20000"/>
                                  <a:lumOff val="80000"/>
                                </a:schemeClr>
                              </a:solidFill>
                              <a:latin typeface="Cambria Math" panose="02040503050406030204" pitchFamily="18" charset="0"/>
                            </a:rPr>
                          </m:ctrlPr>
                        </m:fPr>
                        <m:num>
                          <m:r>
                            <a:rPr lang="en-US" sz="2400" b="0" i="1" smtClean="0">
                              <a:solidFill>
                                <a:schemeClr val="accent1">
                                  <a:lumMod val="20000"/>
                                  <a:lumOff val="80000"/>
                                </a:schemeClr>
                              </a:solidFill>
                              <a:latin typeface="Cambria Math" panose="02040503050406030204" pitchFamily="18" charset="0"/>
                            </a:rPr>
                            <m:t>7</m:t>
                          </m:r>
                        </m:num>
                        <m:den>
                          <m:r>
                            <a:rPr lang="en-US" sz="2400" b="0" i="1" smtClean="0">
                              <a:solidFill>
                                <a:schemeClr val="accent1">
                                  <a:lumMod val="20000"/>
                                  <a:lumOff val="80000"/>
                                </a:schemeClr>
                              </a:solidFill>
                              <a:latin typeface="Cambria Math" panose="02040503050406030204" pitchFamily="18" charset="0"/>
                            </a:rPr>
                            <m:t>16</m:t>
                          </m:r>
                        </m:den>
                      </m:f>
                      <m:func>
                        <m:funcPr>
                          <m:ctrlPr>
                            <a:rPr lang="en-US" sz="2400" i="1">
                              <a:solidFill>
                                <a:schemeClr val="accent1">
                                  <a:lumMod val="20000"/>
                                  <a:lumOff val="80000"/>
                                </a:schemeClr>
                              </a:solidFill>
                              <a:latin typeface="Cambria Math" panose="02040503050406030204" pitchFamily="18" charset="0"/>
                            </a:rPr>
                          </m:ctrlPr>
                        </m:funcPr>
                        <m:fName>
                          <m:sSub>
                            <m:sSubPr>
                              <m:ctrlPr>
                                <a:rPr lang="en-US" sz="2400" i="1">
                                  <a:solidFill>
                                    <a:schemeClr val="accent1">
                                      <a:lumMod val="20000"/>
                                      <a:lumOff val="80000"/>
                                    </a:schemeClr>
                                  </a:solidFill>
                                  <a:latin typeface="Cambria Math" panose="02040503050406030204" pitchFamily="18" charset="0"/>
                                </a:rPr>
                              </m:ctrlPr>
                            </m:sSubPr>
                            <m:e>
                              <m:r>
                                <m:rPr>
                                  <m:sty m:val="p"/>
                                </m:rPr>
                                <a:rPr lang="en-US" sz="2400">
                                  <a:solidFill>
                                    <a:schemeClr val="accent1">
                                      <a:lumMod val="20000"/>
                                      <a:lumOff val="80000"/>
                                    </a:schemeClr>
                                  </a:solidFill>
                                  <a:latin typeface="Cambria Math" panose="02040503050406030204" pitchFamily="18" charset="0"/>
                                </a:rPr>
                                <m:t>log</m:t>
                              </m:r>
                            </m:e>
                            <m:sub>
                              <m:r>
                                <a:rPr lang="en-US" sz="2400" i="1">
                                  <a:solidFill>
                                    <a:schemeClr val="accent1">
                                      <a:lumMod val="20000"/>
                                      <a:lumOff val="80000"/>
                                    </a:schemeClr>
                                  </a:solidFill>
                                  <a:latin typeface="Cambria Math" panose="02040503050406030204" pitchFamily="18" charset="0"/>
                                </a:rPr>
                                <m:t>2</m:t>
                              </m:r>
                            </m:sub>
                          </m:sSub>
                        </m:fName>
                        <m:e>
                          <m:d>
                            <m:dPr>
                              <m:ctrlPr>
                                <a:rPr lang="en-US" sz="2400" i="1">
                                  <a:solidFill>
                                    <a:schemeClr val="accent1">
                                      <a:lumMod val="20000"/>
                                      <a:lumOff val="80000"/>
                                    </a:schemeClr>
                                  </a:solidFill>
                                  <a:latin typeface="Cambria Math" panose="02040503050406030204" pitchFamily="18" charset="0"/>
                                </a:rPr>
                              </m:ctrlPr>
                            </m:dPr>
                            <m:e>
                              <m:f>
                                <m:fPr>
                                  <m:ctrlPr>
                                    <a:rPr lang="en-US" sz="2400" i="1">
                                      <a:solidFill>
                                        <a:schemeClr val="accent1">
                                          <a:lumMod val="20000"/>
                                          <a:lumOff val="80000"/>
                                        </a:schemeClr>
                                      </a:solidFill>
                                      <a:latin typeface="Cambria Math" panose="02040503050406030204" pitchFamily="18" charset="0"/>
                                    </a:rPr>
                                  </m:ctrlPr>
                                </m:fPr>
                                <m:num>
                                  <m:r>
                                    <a:rPr lang="en-US" sz="2400" b="0" i="1" smtClean="0">
                                      <a:solidFill>
                                        <a:schemeClr val="accent1">
                                          <a:lumMod val="20000"/>
                                          <a:lumOff val="80000"/>
                                        </a:schemeClr>
                                      </a:solidFill>
                                      <a:latin typeface="Cambria Math" panose="02040503050406030204" pitchFamily="18" charset="0"/>
                                    </a:rPr>
                                    <m:t>7</m:t>
                                  </m:r>
                                </m:num>
                                <m:den>
                                  <m:r>
                                    <a:rPr lang="en-US" sz="2400" b="0" i="1" smtClean="0">
                                      <a:solidFill>
                                        <a:schemeClr val="accent1">
                                          <a:lumMod val="20000"/>
                                          <a:lumOff val="80000"/>
                                        </a:schemeClr>
                                      </a:solidFill>
                                      <a:latin typeface="Cambria Math" panose="02040503050406030204" pitchFamily="18" charset="0"/>
                                    </a:rPr>
                                    <m:t>16</m:t>
                                  </m:r>
                                </m:den>
                              </m:f>
                            </m:e>
                          </m:d>
                        </m:e>
                      </m:func>
                    </m:oMath>
                    <m:oMath xmlns:m="http://schemas.openxmlformats.org/officeDocument/2006/math">
                      <m:r>
                        <a:rPr lang="en-US" sz="2400" i="1" spc="-100" dirty="0">
                          <a:solidFill>
                            <a:schemeClr val="bg1"/>
                          </a:solidFill>
                          <a:latin typeface="Cambria Math" panose="02040503050406030204" pitchFamily="18" charset="0"/>
                        </a:rPr>
                        <m:t>𝐻</m:t>
                      </m:r>
                      <m:d>
                        <m:dPr>
                          <m:ctrlPr>
                            <a:rPr lang="en-US" sz="2400" i="1" spc="-100" dirty="0">
                              <a:solidFill>
                                <a:schemeClr val="bg1"/>
                              </a:solidFill>
                              <a:latin typeface="Cambria Math" panose="02040503050406030204" pitchFamily="18" charset="0"/>
                            </a:rPr>
                          </m:ctrlPr>
                        </m:dPr>
                        <m:e>
                          <m:r>
                            <a:rPr lang="en-US" sz="2400" i="1" spc="-100" dirty="0">
                              <a:solidFill>
                                <a:schemeClr val="bg1"/>
                              </a:solidFill>
                              <a:latin typeface="Cambria Math" panose="02040503050406030204" pitchFamily="18" charset="0"/>
                            </a:rPr>
                            <m:t>𝑌</m:t>
                          </m:r>
                        </m:e>
                      </m:d>
                      <m:r>
                        <a:rPr lang="en-US" sz="2400" i="1" spc="-100" dirty="0">
                          <a:solidFill>
                            <a:schemeClr val="bg1"/>
                          </a:solidFill>
                          <a:latin typeface="Cambria Math" panose="02040503050406030204" pitchFamily="18" charset="0"/>
                        </a:rPr>
                        <m:t>≈1.5052</m:t>
                      </m:r>
                    </m:oMath>
                  </m:oMathPara>
                </a14:m>
                <a:endParaRPr lang="en-US" sz="2400" spc="-100" dirty="0">
                  <a:solidFill>
                    <a:schemeClr val="bg1"/>
                  </a:solidFill>
                </a:endParaRPr>
              </a:p>
            </p:txBody>
          </p:sp>
        </mc:Choice>
        <mc:Fallback xmlns="">
          <p:sp>
            <p:nvSpPr>
              <p:cNvPr id="2" name="Title 1">
                <a:extLst>
                  <a:ext uri="{FF2B5EF4-FFF2-40B4-BE49-F238E27FC236}">
                    <a16:creationId xmlns:a16="http://schemas.microsoft.com/office/drawing/2014/main" id="{1D7F7153-DCE5-9A43-86F6-3DF6C54E8A67}"/>
                  </a:ext>
                </a:extLst>
              </p:cNvPr>
              <p:cNvSpPr>
                <a:spLocks noGrp="1" noRot="1" noChangeAspect="1" noMove="1" noResize="1" noEditPoints="1" noAdjustHandles="1" noChangeArrowheads="1" noChangeShapeType="1" noTextEdit="1"/>
              </p:cNvSpPr>
              <p:nvPr>
                <p:ph type="title"/>
              </p:nvPr>
            </p:nvSpPr>
            <p:spPr>
              <a:xfrm>
                <a:off x="277798" y="2124465"/>
                <a:ext cx="4104250" cy="3692202"/>
              </a:xfrm>
              <a:blipFill>
                <a:blip r:embed="rId3"/>
                <a:stretch>
                  <a:fillRect/>
                </a:stretch>
              </a:blipFill>
            </p:spPr>
            <p:txBody>
              <a:bodyPr/>
              <a:lstStyle/>
              <a:p>
                <a:r>
                  <a:rPr lang="en-US">
                    <a:noFill/>
                  </a:rPr>
                  <a:t> </a:t>
                </a:r>
              </a:p>
            </p:txBody>
          </p:sp>
        </mc:Fallback>
      </mc:AlternateContent>
      <p:sp>
        <p:nvSpPr>
          <p:cNvPr id="22" name="Rectangle 17">
            <a:extLst>
              <a:ext uri="{FF2B5EF4-FFF2-40B4-BE49-F238E27FC236}">
                <a16:creationId xmlns:a16="http://schemas.microsoft.com/office/drawing/2014/main" id="{4E34A3B6-BAD2-4156-BDC6-4736248BF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mc:AlternateContent xmlns:mc="http://schemas.openxmlformats.org/markup-compatibility/2006" xmlns:a14="http://schemas.microsoft.com/office/drawing/2010/main">
        <mc:Choice Requires="a14">
          <p:graphicFrame>
            <p:nvGraphicFramePr>
              <p:cNvPr id="5" name="Content Placeholder 4">
                <a:extLst>
                  <a:ext uri="{FF2B5EF4-FFF2-40B4-BE49-F238E27FC236}">
                    <a16:creationId xmlns:a16="http://schemas.microsoft.com/office/drawing/2014/main" id="{DCBD1309-8B4A-D142-8B87-2811EC3BC43A}"/>
                  </a:ext>
                </a:extLst>
              </p:cNvPr>
              <p:cNvGraphicFramePr>
                <a:graphicFrameLocks noGrp="1"/>
              </p:cNvGraphicFramePr>
              <p:nvPr>
                <p:ph idx="1"/>
                <p:extLst>
                  <p:ext uri="{D42A27DB-BD31-4B8C-83A1-F6EECF244321}">
                    <p14:modId xmlns:p14="http://schemas.microsoft.com/office/powerpoint/2010/main" val="2358104076"/>
                  </p:ext>
                </p:extLst>
              </p:nvPr>
            </p:nvGraphicFramePr>
            <p:xfrm>
              <a:off x="5182415" y="759248"/>
              <a:ext cx="6243723" cy="5330656"/>
            </p:xfrm>
            <a:graphic>
              <a:graphicData uri="http://schemas.openxmlformats.org/drawingml/2006/table">
                <a:tbl>
                  <a:tblPr firstRow="1" bandRow="1">
                    <a:tableStyleId>{5C22544A-7EE6-4342-B048-85BDC9FD1C3A}</a:tableStyleId>
                  </a:tblPr>
                  <a:tblGrid>
                    <a:gridCol w="1289144">
                      <a:extLst>
                        <a:ext uri="{9D8B030D-6E8A-4147-A177-3AD203B41FA5}">
                          <a16:colId xmlns:a16="http://schemas.microsoft.com/office/drawing/2014/main" val="2947714296"/>
                        </a:ext>
                      </a:extLst>
                    </a:gridCol>
                    <a:gridCol w="1168817">
                      <a:extLst>
                        <a:ext uri="{9D8B030D-6E8A-4147-A177-3AD203B41FA5}">
                          <a16:colId xmlns:a16="http://schemas.microsoft.com/office/drawing/2014/main" val="3835987123"/>
                        </a:ext>
                      </a:extLst>
                    </a:gridCol>
                    <a:gridCol w="1343862">
                      <a:extLst>
                        <a:ext uri="{9D8B030D-6E8A-4147-A177-3AD203B41FA5}">
                          <a16:colId xmlns:a16="http://schemas.microsoft.com/office/drawing/2014/main" val="551998646"/>
                        </a:ext>
                      </a:extLst>
                    </a:gridCol>
                    <a:gridCol w="1343862">
                      <a:extLst>
                        <a:ext uri="{9D8B030D-6E8A-4147-A177-3AD203B41FA5}">
                          <a16:colId xmlns:a16="http://schemas.microsoft.com/office/drawing/2014/main" val="4039720534"/>
                        </a:ext>
                      </a:extLst>
                    </a:gridCol>
                    <a:gridCol w="1098038">
                      <a:extLst>
                        <a:ext uri="{9D8B030D-6E8A-4147-A177-3AD203B41FA5}">
                          <a16:colId xmlns:a16="http://schemas.microsoft.com/office/drawing/2014/main" val="1988890604"/>
                        </a:ext>
                      </a:extLst>
                    </a:gridCol>
                  </a:tblGrid>
                  <a:tr h="313568">
                    <a:tc>
                      <a:txBody>
                        <a:bodyPr/>
                        <a:lstStyle/>
                        <a:p>
                          <a:pPr algn="ctr"/>
                          <a14:m>
                            <m:oMathPara xmlns:m="http://schemas.openxmlformats.org/officeDocument/2006/math">
                              <m:oMathParaPr>
                                <m:jc m:val="centerGroup"/>
                              </m:oMathParaPr>
                              <m:oMath xmlns:m="http://schemas.openxmlformats.org/officeDocument/2006/math">
                                <m:sSub>
                                  <m:sSubPr>
                                    <m:ctrlPr>
                                      <a:rPr lang="en-US" sz="1400" b="1" i="1" smtClean="0">
                                        <a:latin typeface="Cambria Math" panose="02040503050406030204" pitchFamily="18" charset="0"/>
                                      </a:rPr>
                                    </m:ctrlPr>
                                  </m:sSubPr>
                                  <m:e>
                                    <m:r>
                                      <a:rPr lang="en-US" sz="1400" b="1" i="1" smtClean="0">
                                        <a:latin typeface="Cambria Math" panose="02040503050406030204" pitchFamily="18" charset="0"/>
                                      </a:rPr>
                                      <m:t>𝒙</m:t>
                                    </m:r>
                                  </m:e>
                                  <m:sub>
                                    <m:r>
                                      <a:rPr lang="en-US" sz="1400" b="1" i="1" smtClean="0">
                                        <a:latin typeface="Cambria Math" panose="02040503050406030204" pitchFamily="18" charset="0"/>
                                      </a:rPr>
                                      <m:t>𝟏</m:t>
                                    </m:r>
                                  </m:sub>
                                </m:sSub>
                              </m:oMath>
                            </m:oMathPara>
                          </a14:m>
                          <a:endParaRPr lang="en-US" sz="1400" dirty="0"/>
                        </a:p>
                      </a:txBody>
                      <a:tcPr marL="83991" marR="83991" marT="41996" marB="41996" anchor="ctr">
                        <a:solidFill>
                          <a:schemeClr val="tx2">
                            <a:lumMod val="40000"/>
                            <a:lumOff val="60000"/>
                          </a:schemeClr>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1400" b="1" i="1" smtClean="0">
                                        <a:latin typeface="Cambria Math" panose="02040503050406030204" pitchFamily="18" charset="0"/>
                                      </a:rPr>
                                    </m:ctrlPr>
                                  </m:sSubPr>
                                  <m:e>
                                    <m:r>
                                      <a:rPr lang="en-US" sz="1400" b="1" i="1" smtClean="0">
                                        <a:latin typeface="Cambria Math" panose="02040503050406030204" pitchFamily="18" charset="0"/>
                                      </a:rPr>
                                      <m:t>𝒙</m:t>
                                    </m:r>
                                  </m:e>
                                  <m:sub>
                                    <m:r>
                                      <a:rPr lang="en-US" sz="1400" b="1" i="1" smtClean="0">
                                        <a:latin typeface="Cambria Math" panose="02040503050406030204" pitchFamily="18" charset="0"/>
                                      </a:rPr>
                                      <m:t>𝟐</m:t>
                                    </m:r>
                                  </m:sub>
                                </m:sSub>
                              </m:oMath>
                            </m:oMathPara>
                          </a14:m>
                          <a:endParaRPr lang="en-US" sz="1400" dirty="0"/>
                        </a:p>
                      </a:txBody>
                      <a:tcPr marL="83991" marR="83991" marT="41996" marB="41996" anchor="ctr">
                        <a:solidFill>
                          <a:schemeClr val="tx2">
                            <a:lumMod val="40000"/>
                            <a:lumOff val="60000"/>
                          </a:schemeClr>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1400" b="1" i="1" smtClean="0">
                                        <a:latin typeface="Cambria Math" panose="02040503050406030204" pitchFamily="18" charset="0"/>
                                      </a:rPr>
                                    </m:ctrlPr>
                                  </m:sSubPr>
                                  <m:e>
                                    <m:r>
                                      <a:rPr lang="en-US" sz="1400" b="1" i="1" smtClean="0">
                                        <a:latin typeface="Cambria Math" panose="02040503050406030204" pitchFamily="18" charset="0"/>
                                      </a:rPr>
                                      <m:t>𝒙</m:t>
                                    </m:r>
                                  </m:e>
                                  <m:sub>
                                    <m:r>
                                      <a:rPr lang="en-US" sz="1400" b="1" i="1" smtClean="0">
                                        <a:latin typeface="Cambria Math" panose="02040503050406030204" pitchFamily="18" charset="0"/>
                                      </a:rPr>
                                      <m:t>𝟑</m:t>
                                    </m:r>
                                  </m:sub>
                                </m:sSub>
                              </m:oMath>
                            </m:oMathPara>
                          </a14:m>
                          <a:endParaRPr lang="en-US" sz="1400" dirty="0"/>
                        </a:p>
                      </a:txBody>
                      <a:tcPr marL="83991" marR="83991" marT="41996" marB="41996" anchor="ctr">
                        <a:solidFill>
                          <a:schemeClr val="tx2">
                            <a:lumMod val="40000"/>
                            <a:lumOff val="60000"/>
                          </a:schemeClr>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1400" b="1" i="1" smtClean="0">
                                        <a:latin typeface="Cambria Math" panose="02040503050406030204" pitchFamily="18" charset="0"/>
                                      </a:rPr>
                                    </m:ctrlPr>
                                  </m:sSubPr>
                                  <m:e>
                                    <m:r>
                                      <a:rPr lang="en-US" sz="1400" b="1" i="1" smtClean="0">
                                        <a:latin typeface="Cambria Math" panose="02040503050406030204" pitchFamily="18" charset="0"/>
                                      </a:rPr>
                                      <m:t>𝒙</m:t>
                                    </m:r>
                                  </m:e>
                                  <m:sub>
                                    <m:r>
                                      <a:rPr lang="en-US" sz="1400" b="1" i="1" smtClean="0">
                                        <a:latin typeface="Cambria Math" panose="02040503050406030204" pitchFamily="18" charset="0"/>
                                      </a:rPr>
                                      <m:t>𝟒</m:t>
                                    </m:r>
                                  </m:sub>
                                </m:sSub>
                              </m:oMath>
                            </m:oMathPara>
                          </a14:m>
                          <a:endParaRPr lang="en-US" sz="1400" dirty="0"/>
                        </a:p>
                      </a:txBody>
                      <a:tcPr marL="83991" marR="83991" marT="41996" marB="41996" anchor="ctr">
                        <a:solidFill>
                          <a:schemeClr val="tx2">
                            <a:lumMod val="40000"/>
                            <a:lumOff val="60000"/>
                          </a:schemeClr>
                        </a:solidFill>
                      </a:tcPr>
                    </a:tc>
                    <a:tc>
                      <a:txBody>
                        <a:bodyPr/>
                        <a:lstStyle/>
                        <a:p>
                          <a:pPr algn="ctr"/>
                          <a14:m>
                            <m:oMathPara xmlns:m="http://schemas.openxmlformats.org/officeDocument/2006/math">
                              <m:oMathParaPr>
                                <m:jc m:val="centerGroup"/>
                              </m:oMathParaPr>
                              <m:oMath xmlns:m="http://schemas.openxmlformats.org/officeDocument/2006/math">
                                <m:r>
                                  <a:rPr lang="en-US" sz="1400" b="1" i="1" smtClean="0">
                                    <a:latin typeface="Cambria Math" panose="02040503050406030204" pitchFamily="18" charset="0"/>
                                  </a:rPr>
                                  <m:t>𝒚</m:t>
                                </m:r>
                              </m:oMath>
                            </m:oMathPara>
                          </a14:m>
                          <a:endParaRPr lang="en-US" sz="1400" dirty="0"/>
                        </a:p>
                      </a:txBody>
                      <a:tcPr marL="83991" marR="83991" marT="41996" marB="41996" anchor="ctr"/>
                    </a:tc>
                    <a:extLst>
                      <a:ext uri="{0D108BD9-81ED-4DB2-BD59-A6C34878D82A}">
                        <a16:rowId xmlns:a16="http://schemas.microsoft.com/office/drawing/2014/main" val="964607470"/>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Rain</a:t>
                          </a:r>
                        </a:p>
                      </a:txBody>
                      <a:tcPr marL="9525" marR="9525" marT="9525" marB="0" anchor="ctr">
                        <a:solidFill>
                          <a:schemeClr val="bg2">
                            <a:lumMod val="20000"/>
                            <a:lumOff val="80000"/>
                          </a:schemeClr>
                        </a:solidFill>
                      </a:tcPr>
                    </a:tc>
                    <a:tc>
                      <a:txBody>
                        <a:bodyPr/>
                        <a:lstStyle/>
                        <a:p>
                          <a:pPr algn="ctr" rtl="0" fontAlgn="ctr"/>
                          <a:r>
                            <a:rPr lang="en-US" sz="1400" b="0" i="0" u="none" strike="noStrike">
                              <a:solidFill>
                                <a:srgbClr val="000000"/>
                              </a:solidFill>
                              <a:effectLst/>
                              <a:latin typeface="Corbel" panose="020B0503020204020204" pitchFamily="34" charset="0"/>
                            </a:rPr>
                            <a:t>Before</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Both</a:t>
                          </a:r>
                        </a:p>
                      </a:txBody>
                      <a:tcPr marL="9525" marR="9525" marT="9525" marB="0" anchor="ctr">
                        <a:solidFill>
                          <a:schemeClr val="bg2">
                            <a:lumMod val="20000"/>
                            <a:lumOff val="80000"/>
                          </a:schemeClr>
                        </a:solidFill>
                      </a:tcPr>
                    </a:tc>
                    <a:tc>
                      <a:txBody>
                        <a:bodyPr/>
                        <a:lstStyle/>
                        <a:p>
                          <a:pPr algn="ctr" rtl="0" fontAlgn="ctr"/>
                          <a:r>
                            <a:rPr lang="en-US" sz="1400" b="0" i="0" u="none" strike="noStrike">
                              <a:solidFill>
                                <a:srgbClr val="000000"/>
                              </a:solidFill>
                              <a:effectLst/>
                              <a:latin typeface="Corbel" panose="020B0503020204020204" pitchFamily="34" charset="0"/>
                            </a:rPr>
                            <a:t>Tired</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Drive</a:t>
                          </a:r>
                        </a:p>
                      </a:txBody>
                      <a:tcPr marL="9525" marR="9525" marT="9525" marB="0" anchor="ctr">
                        <a:solidFill>
                          <a:schemeClr val="accent2">
                            <a:lumMod val="40000"/>
                            <a:lumOff val="60000"/>
                          </a:schemeClr>
                        </a:solidFill>
                      </a:tcPr>
                    </a:tc>
                    <a:extLst>
                      <a:ext uri="{0D108BD9-81ED-4DB2-BD59-A6C34878D82A}">
                        <a16:rowId xmlns:a16="http://schemas.microsoft.com/office/drawing/2014/main" val="2468676229"/>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Rain</a:t>
                          </a:r>
                        </a:p>
                      </a:txBody>
                      <a:tcPr marL="9525" marR="9525" marT="9525" marB="0" anchor="ctr">
                        <a:solidFill>
                          <a:schemeClr val="bg2">
                            <a:lumMod val="20000"/>
                            <a:lumOff val="80000"/>
                          </a:schemeClr>
                        </a:solidFill>
                      </a:tcPr>
                    </a:tc>
                    <a:tc>
                      <a:txBody>
                        <a:bodyPr/>
                        <a:lstStyle/>
                        <a:p>
                          <a:pPr algn="ctr" rtl="0" fontAlgn="ctr"/>
                          <a:r>
                            <a:rPr lang="en-US" sz="1400" b="0" i="0" u="none" strike="noStrike">
                              <a:solidFill>
                                <a:srgbClr val="000000"/>
                              </a:solidFill>
                              <a:effectLst/>
                              <a:latin typeface="Corbel" panose="020B0503020204020204" pitchFamily="34" charset="0"/>
                            </a:rPr>
                            <a:t>During</a:t>
                          </a:r>
                          <a:endParaRPr lang="en-US" sz="1400" b="0" i="0" u="none" strike="noStrike" dirty="0">
                            <a:solidFill>
                              <a:srgbClr val="000000"/>
                            </a:solidFill>
                            <a:effectLst/>
                            <a:latin typeface="Corbel" panose="020B0503020204020204" pitchFamily="34" charset="0"/>
                          </a:endParaRPr>
                        </a:p>
                      </a:txBody>
                      <a:tcPr marL="9525" marR="9525" marT="9525" marB="0" anchor="ctr">
                        <a:solidFill>
                          <a:schemeClr val="bg2">
                            <a:lumMod val="20000"/>
                            <a:lumOff val="80000"/>
                          </a:schemeClr>
                        </a:solidFill>
                      </a:tcPr>
                    </a:tc>
                    <a:tc>
                      <a:txBody>
                        <a:bodyPr/>
                        <a:lstStyle/>
                        <a:p>
                          <a:pPr algn="ctr" rtl="0" fontAlgn="ctr"/>
                          <a:r>
                            <a:rPr lang="en-US" sz="1400" b="0" i="0" u="none" strike="noStrike">
                              <a:solidFill>
                                <a:srgbClr val="000000"/>
                              </a:solidFill>
                              <a:effectLst/>
                              <a:latin typeface="Corbel" panose="020B0503020204020204" pitchFamily="34" charset="0"/>
                            </a:rPr>
                            <a:t>Both</a:t>
                          </a:r>
                        </a:p>
                      </a:txBody>
                      <a:tcPr marL="9525" marR="9525" marT="9525" marB="0" anchor="ctr">
                        <a:solidFill>
                          <a:schemeClr val="bg2">
                            <a:lumMod val="20000"/>
                            <a:lumOff val="80000"/>
                          </a:schemeClr>
                        </a:solidFill>
                      </a:tcPr>
                    </a:tc>
                    <a:tc>
                      <a:txBody>
                        <a:bodyPr/>
                        <a:lstStyle/>
                        <a:p>
                          <a:pPr algn="ctr" rtl="0" fontAlgn="ctr"/>
                          <a:r>
                            <a:rPr lang="en-US" sz="1400" b="0" i="0" u="none" strike="noStrike">
                              <a:solidFill>
                                <a:srgbClr val="000000"/>
                              </a:solidFill>
                              <a:effectLst/>
                              <a:latin typeface="Corbel" panose="020B0503020204020204" pitchFamily="34" charset="0"/>
                            </a:rPr>
                            <a:t>Not Tired</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Bus</a:t>
                          </a:r>
                        </a:p>
                      </a:txBody>
                      <a:tcPr marL="9525" marR="9525" marT="9525" marB="0" anchor="ctr">
                        <a:solidFill>
                          <a:schemeClr val="accent1">
                            <a:lumMod val="40000"/>
                            <a:lumOff val="60000"/>
                          </a:schemeClr>
                        </a:solidFill>
                      </a:tcPr>
                    </a:tc>
                    <a:extLst>
                      <a:ext uri="{0D108BD9-81ED-4DB2-BD59-A6C34878D82A}">
                        <a16:rowId xmlns:a16="http://schemas.microsoft.com/office/drawing/2014/main" val="3036137617"/>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Rain</a:t>
                          </a:r>
                        </a:p>
                      </a:txBody>
                      <a:tcPr marL="9525" marR="9525" marT="9525" marB="0" anchor="ctr">
                        <a:solidFill>
                          <a:schemeClr val="bg2">
                            <a:lumMod val="20000"/>
                            <a:lumOff val="80000"/>
                          </a:schemeClr>
                        </a:solidFill>
                      </a:tcPr>
                    </a:tc>
                    <a:tc>
                      <a:txBody>
                        <a:bodyPr/>
                        <a:lstStyle/>
                        <a:p>
                          <a:pPr algn="ctr" rtl="0" fontAlgn="ctr"/>
                          <a:r>
                            <a:rPr lang="en-US" sz="1400" b="0" i="0" u="none" strike="noStrike">
                              <a:solidFill>
                                <a:srgbClr val="000000"/>
                              </a:solidFill>
                              <a:effectLst/>
                              <a:latin typeface="Corbel" panose="020B0503020204020204" pitchFamily="34" charset="0"/>
                            </a:rPr>
                            <a:t>During</a:t>
                          </a:r>
                        </a:p>
                      </a:txBody>
                      <a:tcPr marL="9525" marR="9525" marT="9525" marB="0" anchor="ctr">
                        <a:solidFill>
                          <a:schemeClr val="bg2">
                            <a:lumMod val="20000"/>
                            <a:lumOff val="80000"/>
                          </a:schemeClr>
                        </a:solidFill>
                      </a:tcPr>
                    </a:tc>
                    <a:tc>
                      <a:txBody>
                        <a:bodyPr/>
                        <a:lstStyle/>
                        <a:p>
                          <a:pPr algn="ctr" rtl="0" fontAlgn="ctr"/>
                          <a:r>
                            <a:rPr lang="en-US" sz="1400" b="0" i="0" u="none" strike="noStrike">
                              <a:solidFill>
                                <a:srgbClr val="000000"/>
                              </a:solidFill>
                              <a:effectLst/>
                              <a:latin typeface="Corbel" panose="020B0503020204020204" pitchFamily="34" charset="0"/>
                            </a:rPr>
                            <a:t>Both</a:t>
                          </a:r>
                        </a:p>
                      </a:txBody>
                      <a:tcPr marL="9525" marR="9525" marT="9525" marB="0" anchor="ctr">
                        <a:solidFill>
                          <a:schemeClr val="bg2">
                            <a:lumMod val="20000"/>
                            <a:lumOff val="80000"/>
                          </a:schemeClr>
                        </a:solidFill>
                      </a:tcPr>
                    </a:tc>
                    <a:tc>
                      <a:txBody>
                        <a:bodyPr/>
                        <a:lstStyle/>
                        <a:p>
                          <a:pPr algn="ctr" rtl="0" fontAlgn="ctr"/>
                          <a:r>
                            <a:rPr lang="en-US" sz="1400" b="0" i="0" u="none" strike="noStrike">
                              <a:solidFill>
                                <a:srgbClr val="000000"/>
                              </a:solidFill>
                              <a:effectLst/>
                              <a:latin typeface="Corbel" panose="020B0503020204020204" pitchFamily="34" charset="0"/>
                            </a:rPr>
                            <a:t>Tired</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Drive</a:t>
                          </a:r>
                        </a:p>
                      </a:txBody>
                      <a:tcPr marL="9525" marR="9525" marT="9525" marB="0" anchor="ctr">
                        <a:solidFill>
                          <a:schemeClr val="accent2">
                            <a:lumMod val="40000"/>
                            <a:lumOff val="60000"/>
                          </a:schemeClr>
                        </a:solidFill>
                      </a:tcPr>
                    </a:tc>
                    <a:extLst>
                      <a:ext uri="{0D108BD9-81ED-4DB2-BD59-A6C34878D82A}">
                        <a16:rowId xmlns:a16="http://schemas.microsoft.com/office/drawing/2014/main" val="4150166619"/>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Rain</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After</a:t>
                          </a:r>
                        </a:p>
                      </a:txBody>
                      <a:tcPr marL="9525" marR="9525" marT="9525" marB="0" anchor="ctr">
                        <a:solidFill>
                          <a:schemeClr val="bg2">
                            <a:lumMod val="20000"/>
                            <a:lumOff val="80000"/>
                          </a:schemeClr>
                        </a:solidFill>
                      </a:tcPr>
                    </a:tc>
                    <a:tc>
                      <a:txBody>
                        <a:bodyPr/>
                        <a:lstStyle/>
                        <a:p>
                          <a:pPr algn="ctr" rtl="0" fontAlgn="ctr"/>
                          <a:r>
                            <a:rPr lang="en-US" sz="1400" b="0" i="0" u="none" strike="noStrike">
                              <a:solidFill>
                                <a:srgbClr val="000000"/>
                              </a:solidFill>
                              <a:effectLst/>
                              <a:latin typeface="Corbel" panose="020B0503020204020204" pitchFamily="34" charset="0"/>
                            </a:rPr>
                            <a:t>Backpack</a:t>
                          </a:r>
                        </a:p>
                      </a:txBody>
                      <a:tcPr marL="9525" marR="9525" marT="9525" marB="0" anchor="ctr">
                        <a:solidFill>
                          <a:schemeClr val="bg2">
                            <a:lumMod val="20000"/>
                            <a:lumOff val="80000"/>
                          </a:schemeClr>
                        </a:solidFill>
                      </a:tcPr>
                    </a:tc>
                    <a:tc>
                      <a:txBody>
                        <a:bodyPr/>
                        <a:lstStyle/>
                        <a:p>
                          <a:pPr algn="ctr" rtl="0" fontAlgn="ctr"/>
                          <a:r>
                            <a:rPr lang="en-US" sz="1400" b="0" i="0" u="none" strike="noStrike">
                              <a:solidFill>
                                <a:srgbClr val="000000"/>
                              </a:solidFill>
                              <a:effectLst/>
                              <a:latin typeface="Corbel" panose="020B0503020204020204" pitchFamily="34" charset="0"/>
                            </a:rPr>
                            <a:t>Not Tired</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Bus</a:t>
                          </a:r>
                        </a:p>
                      </a:txBody>
                      <a:tcPr marL="9525" marR="9525" marT="9525" marB="0" anchor="ctr">
                        <a:solidFill>
                          <a:schemeClr val="accent1">
                            <a:lumMod val="40000"/>
                            <a:lumOff val="60000"/>
                          </a:schemeClr>
                        </a:solidFill>
                      </a:tcPr>
                    </a:tc>
                    <a:extLst>
                      <a:ext uri="{0D108BD9-81ED-4DB2-BD59-A6C34878D82A}">
                        <a16:rowId xmlns:a16="http://schemas.microsoft.com/office/drawing/2014/main" val="2395069743"/>
                      </a:ext>
                    </a:extLst>
                  </a:tr>
                  <a:tr h="313568">
                    <a:tc>
                      <a:txBody>
                        <a:bodyPr/>
                        <a:lstStyle/>
                        <a:p>
                          <a:pPr algn="ctr" rtl="0" fontAlgn="ctr"/>
                          <a:r>
                            <a:rPr lang="en-US" sz="1400" b="0" i="0" u="none" strike="noStrike">
                              <a:solidFill>
                                <a:srgbClr val="000000"/>
                              </a:solidFill>
                              <a:effectLst/>
                              <a:latin typeface="Corbel" panose="020B0503020204020204" pitchFamily="34" charset="0"/>
                            </a:rPr>
                            <a:t>Rain</a:t>
                          </a:r>
                          <a:endParaRPr lang="en-US" sz="1400" b="0" i="0" u="none" strike="noStrike" dirty="0">
                            <a:solidFill>
                              <a:srgbClr val="000000"/>
                            </a:solidFill>
                            <a:effectLst/>
                            <a:latin typeface="Corbel" panose="020B0503020204020204" pitchFamily="34" charset="0"/>
                          </a:endParaRP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After</a:t>
                          </a:r>
                        </a:p>
                      </a:txBody>
                      <a:tcPr marL="9525" marR="9525" marT="9525" marB="0" anchor="ctr">
                        <a:solidFill>
                          <a:schemeClr val="bg2">
                            <a:lumMod val="20000"/>
                            <a:lumOff val="80000"/>
                          </a:schemeClr>
                        </a:solidFill>
                      </a:tcPr>
                    </a:tc>
                    <a:tc>
                      <a:txBody>
                        <a:bodyPr/>
                        <a:lstStyle/>
                        <a:p>
                          <a:pPr algn="ctr" rtl="0" fontAlgn="ctr"/>
                          <a:r>
                            <a:rPr lang="en-US" sz="1400" b="0" i="0" u="none" strike="noStrike">
                              <a:solidFill>
                                <a:srgbClr val="000000"/>
                              </a:solidFill>
                              <a:effectLst/>
                              <a:latin typeface="Corbel" panose="020B0503020204020204" pitchFamily="34" charset="0"/>
                            </a:rPr>
                            <a:t>Backpack</a:t>
                          </a:r>
                          <a:endParaRPr lang="en-US" sz="1400" b="0" i="0" u="none" strike="noStrike" dirty="0">
                            <a:solidFill>
                              <a:srgbClr val="000000"/>
                            </a:solidFill>
                            <a:effectLst/>
                            <a:latin typeface="Corbel" panose="020B0503020204020204" pitchFamily="34" charset="0"/>
                          </a:endParaRPr>
                        </a:p>
                      </a:txBody>
                      <a:tcPr marL="9525" marR="9525" marT="9525" marB="0" anchor="ctr">
                        <a:solidFill>
                          <a:schemeClr val="bg2">
                            <a:lumMod val="20000"/>
                            <a:lumOff val="80000"/>
                          </a:schemeClr>
                        </a:solidFill>
                      </a:tcPr>
                    </a:tc>
                    <a:tc>
                      <a:txBody>
                        <a:bodyPr/>
                        <a:lstStyle/>
                        <a:p>
                          <a:pPr algn="ctr" rtl="0" fontAlgn="ctr"/>
                          <a:r>
                            <a:rPr lang="en-US" sz="1400" b="0" i="0" u="none" strike="noStrike">
                              <a:solidFill>
                                <a:srgbClr val="000000"/>
                              </a:solidFill>
                              <a:effectLst/>
                              <a:latin typeface="Corbel" panose="020B0503020204020204" pitchFamily="34" charset="0"/>
                            </a:rPr>
                            <a:t>Tired</a:t>
                          </a:r>
                          <a:endParaRPr lang="en-US" sz="1400" b="0" i="0" u="none" strike="noStrike" dirty="0">
                            <a:solidFill>
                              <a:srgbClr val="000000"/>
                            </a:solidFill>
                            <a:effectLst/>
                            <a:latin typeface="Corbel" panose="020B0503020204020204" pitchFamily="34" charset="0"/>
                          </a:endParaRP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Bus</a:t>
                          </a:r>
                        </a:p>
                      </a:txBody>
                      <a:tcPr marL="9525" marR="9525" marT="9525" marB="0" anchor="ctr">
                        <a:solidFill>
                          <a:schemeClr val="accent1">
                            <a:lumMod val="40000"/>
                            <a:lumOff val="60000"/>
                          </a:schemeClr>
                        </a:solidFill>
                      </a:tcPr>
                    </a:tc>
                    <a:extLst>
                      <a:ext uri="{0D108BD9-81ED-4DB2-BD59-A6C34878D82A}">
                        <a16:rowId xmlns:a16="http://schemas.microsoft.com/office/drawing/2014/main" val="581238333"/>
                      </a:ext>
                    </a:extLst>
                  </a:tr>
                  <a:tr h="313568">
                    <a:tc>
                      <a:txBody>
                        <a:bodyPr/>
                        <a:lstStyle/>
                        <a:p>
                          <a:pPr algn="ctr" rtl="0" fontAlgn="ctr"/>
                          <a:r>
                            <a:rPr lang="en-US" sz="1400" b="0" i="0" u="none" strike="noStrike">
                              <a:solidFill>
                                <a:srgbClr val="000000"/>
                              </a:solidFill>
                              <a:effectLst/>
                              <a:latin typeface="Corbel" panose="020B0503020204020204" pitchFamily="34" charset="0"/>
                            </a:rPr>
                            <a:t>Rain</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After</a:t>
                          </a:r>
                        </a:p>
                      </a:txBody>
                      <a:tcPr marL="9525" marR="9525" marT="9525" marB="0" anchor="ctr">
                        <a:solidFill>
                          <a:schemeClr val="bg2">
                            <a:lumMod val="20000"/>
                            <a:lumOff val="80000"/>
                          </a:schemeClr>
                        </a:solidFill>
                      </a:tcPr>
                    </a:tc>
                    <a:tc>
                      <a:txBody>
                        <a:bodyPr/>
                        <a:lstStyle/>
                        <a:p>
                          <a:pPr algn="ctr" rtl="0" fontAlgn="ctr"/>
                          <a:r>
                            <a:rPr lang="en-US" sz="1400" b="0" i="0" u="none" strike="noStrike">
                              <a:solidFill>
                                <a:srgbClr val="000000"/>
                              </a:solidFill>
                              <a:effectLst/>
                              <a:latin typeface="Corbel" panose="020B0503020204020204" pitchFamily="34" charset="0"/>
                            </a:rPr>
                            <a:t>Lunchbox</a:t>
                          </a:r>
                        </a:p>
                      </a:txBody>
                      <a:tcPr marL="9525" marR="9525" marT="9525" marB="0" anchor="ctr">
                        <a:solidFill>
                          <a:schemeClr val="bg2">
                            <a:lumMod val="20000"/>
                            <a:lumOff val="80000"/>
                          </a:schemeClr>
                        </a:solidFill>
                      </a:tcPr>
                    </a:tc>
                    <a:tc>
                      <a:txBody>
                        <a:bodyPr/>
                        <a:lstStyle/>
                        <a:p>
                          <a:pPr algn="ctr" rtl="0" fontAlgn="ctr"/>
                          <a:r>
                            <a:rPr lang="en-US" sz="1400" b="0" i="0" u="none" strike="noStrike">
                              <a:solidFill>
                                <a:srgbClr val="000000"/>
                              </a:solidFill>
                              <a:effectLst/>
                              <a:latin typeface="Corbel" panose="020B0503020204020204" pitchFamily="34" charset="0"/>
                            </a:rPr>
                            <a:t>Tired</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Drive</a:t>
                          </a:r>
                        </a:p>
                      </a:txBody>
                      <a:tcPr marL="9525" marR="9525" marT="9525" marB="0" anchor="ctr">
                        <a:solidFill>
                          <a:schemeClr val="accent2">
                            <a:lumMod val="40000"/>
                            <a:lumOff val="60000"/>
                          </a:schemeClr>
                        </a:solidFill>
                      </a:tcPr>
                    </a:tc>
                    <a:extLst>
                      <a:ext uri="{0D108BD9-81ED-4DB2-BD59-A6C34878D82A}">
                        <a16:rowId xmlns:a16="http://schemas.microsoft.com/office/drawing/2014/main" val="70352146"/>
                      </a:ext>
                    </a:extLst>
                  </a:tr>
                  <a:tr h="313568">
                    <a:tc>
                      <a:txBody>
                        <a:bodyPr/>
                        <a:lstStyle/>
                        <a:p>
                          <a:pPr algn="ctr" rtl="0" fontAlgn="ctr"/>
                          <a:r>
                            <a:rPr lang="en-US" sz="1400" b="0" i="0" u="none" strike="noStrike">
                              <a:solidFill>
                                <a:srgbClr val="000000"/>
                              </a:solidFill>
                              <a:effectLst/>
                              <a:latin typeface="Corbel" panose="020B0503020204020204" pitchFamily="34" charset="0"/>
                            </a:rPr>
                            <a:t>No Rain</a:t>
                          </a:r>
                          <a:endParaRPr lang="en-US" sz="1400" b="0" i="0" u="none" strike="noStrike" dirty="0">
                            <a:solidFill>
                              <a:srgbClr val="000000"/>
                            </a:solidFill>
                            <a:effectLst/>
                            <a:latin typeface="Corbel" panose="020B0503020204020204" pitchFamily="34" charset="0"/>
                          </a:endParaRP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Before</a:t>
                          </a:r>
                        </a:p>
                      </a:txBody>
                      <a:tcPr marL="9525" marR="9525" marT="9525" marB="0" anchor="ctr">
                        <a:solidFill>
                          <a:schemeClr val="bg2">
                            <a:lumMod val="20000"/>
                            <a:lumOff val="80000"/>
                          </a:schemeClr>
                        </a:solidFill>
                      </a:tcPr>
                    </a:tc>
                    <a:tc>
                      <a:txBody>
                        <a:bodyPr/>
                        <a:lstStyle/>
                        <a:p>
                          <a:pPr algn="ctr" rtl="0" fontAlgn="ctr"/>
                          <a:r>
                            <a:rPr lang="en-US" sz="1400" b="0" i="0" u="none" strike="noStrike">
                              <a:solidFill>
                                <a:srgbClr val="000000"/>
                              </a:solidFill>
                              <a:effectLst/>
                              <a:latin typeface="Corbel" panose="020B0503020204020204" pitchFamily="34" charset="0"/>
                            </a:rPr>
                            <a:t>Backpack</a:t>
                          </a:r>
                        </a:p>
                      </a:txBody>
                      <a:tcPr marL="9525" marR="9525" marT="9525" marB="0" anchor="ctr">
                        <a:solidFill>
                          <a:schemeClr val="bg2">
                            <a:lumMod val="20000"/>
                            <a:lumOff val="80000"/>
                          </a:schemeClr>
                        </a:solidFill>
                      </a:tcPr>
                    </a:tc>
                    <a:tc>
                      <a:txBody>
                        <a:bodyPr/>
                        <a:lstStyle/>
                        <a:p>
                          <a:pPr algn="ctr" rtl="0" fontAlgn="ctr"/>
                          <a:r>
                            <a:rPr lang="en-US" sz="1400" b="0" i="0" u="none" strike="noStrike">
                              <a:solidFill>
                                <a:srgbClr val="000000"/>
                              </a:solidFill>
                              <a:effectLst/>
                              <a:latin typeface="Corbel" panose="020B0503020204020204" pitchFamily="34" charset="0"/>
                            </a:rPr>
                            <a:t>Tired</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Bike</a:t>
                          </a:r>
                        </a:p>
                      </a:txBody>
                      <a:tcPr marL="9525" marR="9525" marT="9525" marB="0" anchor="ctr">
                        <a:solidFill>
                          <a:schemeClr val="accent6">
                            <a:lumMod val="40000"/>
                            <a:lumOff val="60000"/>
                          </a:schemeClr>
                        </a:solidFill>
                      </a:tcPr>
                    </a:tc>
                    <a:extLst>
                      <a:ext uri="{0D108BD9-81ED-4DB2-BD59-A6C34878D82A}">
                        <a16:rowId xmlns:a16="http://schemas.microsoft.com/office/drawing/2014/main" val="741884979"/>
                      </a:ext>
                    </a:extLst>
                  </a:tr>
                  <a:tr h="313568">
                    <a:tc>
                      <a:txBody>
                        <a:bodyPr/>
                        <a:lstStyle/>
                        <a:p>
                          <a:pPr algn="ctr" rtl="0" fontAlgn="ctr"/>
                          <a:r>
                            <a:rPr lang="en-US" sz="1400" b="0" i="0" u="none" strike="noStrike">
                              <a:solidFill>
                                <a:srgbClr val="000000"/>
                              </a:solidFill>
                              <a:effectLst/>
                              <a:latin typeface="Corbel" panose="020B0503020204020204" pitchFamily="34" charset="0"/>
                            </a:rPr>
                            <a:t>No Rain</a:t>
                          </a:r>
                        </a:p>
                      </a:txBody>
                      <a:tcPr marL="9525" marR="9525" marT="9525" marB="0" anchor="ctr">
                        <a:solidFill>
                          <a:schemeClr val="bg2">
                            <a:lumMod val="20000"/>
                            <a:lumOff val="80000"/>
                          </a:schemeClr>
                        </a:solidFill>
                      </a:tcPr>
                    </a:tc>
                    <a:tc>
                      <a:txBody>
                        <a:bodyPr/>
                        <a:lstStyle/>
                        <a:p>
                          <a:pPr algn="ctr" rtl="0" fontAlgn="ctr"/>
                          <a:r>
                            <a:rPr lang="en-US" sz="1400" b="0" i="0" u="none" strike="noStrike">
                              <a:solidFill>
                                <a:srgbClr val="000000"/>
                              </a:solidFill>
                              <a:effectLst/>
                              <a:latin typeface="Corbel" panose="020B0503020204020204" pitchFamily="34" charset="0"/>
                            </a:rPr>
                            <a:t>Before</a:t>
                          </a:r>
                        </a:p>
                      </a:txBody>
                      <a:tcPr marL="9525" marR="9525" marT="9525" marB="0" anchor="ctr">
                        <a:solidFill>
                          <a:schemeClr val="bg2">
                            <a:lumMod val="20000"/>
                            <a:lumOff val="80000"/>
                          </a:schemeClr>
                        </a:solidFill>
                      </a:tcPr>
                    </a:tc>
                    <a:tc>
                      <a:txBody>
                        <a:bodyPr/>
                        <a:lstStyle/>
                        <a:p>
                          <a:pPr algn="ctr" rtl="0" fontAlgn="ctr"/>
                          <a:r>
                            <a:rPr lang="en-US" sz="1400" b="0" i="0" u="none" strike="noStrike">
                              <a:solidFill>
                                <a:srgbClr val="000000"/>
                              </a:solidFill>
                              <a:effectLst/>
                              <a:latin typeface="Corbel" panose="020B0503020204020204" pitchFamily="34" charset="0"/>
                            </a:rPr>
                            <a:t>Lunchbox</a:t>
                          </a:r>
                        </a:p>
                      </a:txBody>
                      <a:tcPr marL="9525" marR="9525" marT="9525" marB="0" anchor="ctr">
                        <a:solidFill>
                          <a:schemeClr val="bg2">
                            <a:lumMod val="20000"/>
                            <a:lumOff val="80000"/>
                          </a:schemeClr>
                        </a:solidFill>
                      </a:tcPr>
                    </a:tc>
                    <a:tc>
                      <a:txBody>
                        <a:bodyPr/>
                        <a:lstStyle/>
                        <a:p>
                          <a:pPr algn="ctr" rtl="0" fontAlgn="ctr"/>
                          <a:r>
                            <a:rPr lang="en-US" sz="1400" b="0" i="0" u="none" strike="noStrike">
                              <a:solidFill>
                                <a:srgbClr val="000000"/>
                              </a:solidFill>
                              <a:effectLst/>
                              <a:latin typeface="Corbel" panose="020B0503020204020204" pitchFamily="34" charset="0"/>
                            </a:rPr>
                            <a:t>Not Tired</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Bus</a:t>
                          </a:r>
                        </a:p>
                      </a:txBody>
                      <a:tcPr marL="9525" marR="9525" marT="9525" marB="0" anchor="ctr">
                        <a:solidFill>
                          <a:schemeClr val="accent1">
                            <a:lumMod val="40000"/>
                            <a:lumOff val="60000"/>
                          </a:schemeClr>
                        </a:solidFill>
                      </a:tcPr>
                    </a:tc>
                    <a:extLst>
                      <a:ext uri="{0D108BD9-81ED-4DB2-BD59-A6C34878D82A}">
                        <a16:rowId xmlns:a16="http://schemas.microsoft.com/office/drawing/2014/main" val="758408989"/>
                      </a:ext>
                    </a:extLst>
                  </a:tr>
                  <a:tr h="313568">
                    <a:tc>
                      <a:txBody>
                        <a:bodyPr/>
                        <a:lstStyle/>
                        <a:p>
                          <a:pPr algn="ctr" rtl="0" fontAlgn="ctr"/>
                          <a:r>
                            <a:rPr lang="en-US" sz="1400" b="0" i="0" u="none" strike="noStrike">
                              <a:solidFill>
                                <a:srgbClr val="000000"/>
                              </a:solidFill>
                              <a:effectLst/>
                              <a:latin typeface="Corbel" panose="020B0503020204020204" pitchFamily="34" charset="0"/>
                            </a:rPr>
                            <a:t>No Rain</a:t>
                          </a:r>
                        </a:p>
                      </a:txBody>
                      <a:tcPr marL="9525" marR="9525" marT="9525" marB="0" anchor="ctr">
                        <a:solidFill>
                          <a:schemeClr val="bg2">
                            <a:lumMod val="20000"/>
                            <a:lumOff val="80000"/>
                          </a:schemeClr>
                        </a:solidFill>
                      </a:tcPr>
                    </a:tc>
                    <a:tc>
                      <a:txBody>
                        <a:bodyPr/>
                        <a:lstStyle/>
                        <a:p>
                          <a:pPr algn="ctr" rtl="0" fontAlgn="ctr"/>
                          <a:r>
                            <a:rPr lang="en-US" sz="1400" b="0" i="0" u="none" strike="noStrike">
                              <a:solidFill>
                                <a:srgbClr val="000000"/>
                              </a:solidFill>
                              <a:effectLst/>
                              <a:latin typeface="Corbel" panose="020B0503020204020204" pitchFamily="34" charset="0"/>
                            </a:rPr>
                            <a:t>Before</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Lunchbox</a:t>
                          </a:r>
                        </a:p>
                      </a:txBody>
                      <a:tcPr marL="9525" marR="9525" marT="9525" marB="0" anchor="ctr">
                        <a:solidFill>
                          <a:schemeClr val="bg2">
                            <a:lumMod val="20000"/>
                            <a:lumOff val="80000"/>
                          </a:schemeClr>
                        </a:solidFill>
                      </a:tcPr>
                    </a:tc>
                    <a:tc>
                      <a:txBody>
                        <a:bodyPr/>
                        <a:lstStyle/>
                        <a:p>
                          <a:pPr algn="ctr" rtl="0" fontAlgn="ctr"/>
                          <a:r>
                            <a:rPr lang="en-US" sz="1400" b="0" i="0" u="none" strike="noStrike">
                              <a:solidFill>
                                <a:srgbClr val="000000"/>
                              </a:solidFill>
                              <a:effectLst/>
                              <a:latin typeface="Corbel" panose="020B0503020204020204" pitchFamily="34" charset="0"/>
                            </a:rPr>
                            <a:t>Tired</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Drive</a:t>
                          </a:r>
                        </a:p>
                      </a:txBody>
                      <a:tcPr marL="9525" marR="9525" marT="9525" marB="0" anchor="ctr">
                        <a:solidFill>
                          <a:schemeClr val="accent2">
                            <a:lumMod val="40000"/>
                            <a:lumOff val="60000"/>
                          </a:schemeClr>
                        </a:solidFill>
                      </a:tcPr>
                    </a:tc>
                    <a:extLst>
                      <a:ext uri="{0D108BD9-81ED-4DB2-BD59-A6C34878D82A}">
                        <a16:rowId xmlns:a16="http://schemas.microsoft.com/office/drawing/2014/main" val="4189547398"/>
                      </a:ext>
                    </a:extLst>
                  </a:tr>
                  <a:tr h="313568">
                    <a:tc>
                      <a:txBody>
                        <a:bodyPr/>
                        <a:lstStyle/>
                        <a:p>
                          <a:pPr algn="ctr" rtl="0" fontAlgn="ctr"/>
                          <a:r>
                            <a:rPr lang="en-US" sz="1400" b="0" i="0" u="none" strike="noStrike">
                              <a:solidFill>
                                <a:srgbClr val="000000"/>
                              </a:solidFill>
                              <a:effectLst/>
                              <a:latin typeface="Corbel" panose="020B0503020204020204" pitchFamily="34" charset="0"/>
                            </a:rPr>
                            <a:t>No Rain</a:t>
                          </a:r>
                          <a:endParaRPr lang="en-US" sz="1400" b="0" i="0" u="none" strike="noStrike" dirty="0">
                            <a:solidFill>
                              <a:srgbClr val="000000"/>
                            </a:solidFill>
                            <a:effectLst/>
                            <a:latin typeface="Corbel" panose="020B0503020204020204" pitchFamily="34" charset="0"/>
                          </a:endParaRPr>
                        </a:p>
                      </a:txBody>
                      <a:tcPr marL="9525" marR="9525" marT="9525" marB="0" anchor="ctr">
                        <a:solidFill>
                          <a:schemeClr val="bg2">
                            <a:lumMod val="20000"/>
                            <a:lumOff val="80000"/>
                          </a:schemeClr>
                        </a:solidFill>
                      </a:tcPr>
                    </a:tc>
                    <a:tc>
                      <a:txBody>
                        <a:bodyPr/>
                        <a:lstStyle/>
                        <a:p>
                          <a:pPr algn="ctr" rtl="0" fontAlgn="ctr"/>
                          <a:r>
                            <a:rPr lang="en-US" sz="1400" b="0" i="0" u="none" strike="noStrike">
                              <a:solidFill>
                                <a:srgbClr val="000000"/>
                              </a:solidFill>
                              <a:effectLst/>
                              <a:latin typeface="Corbel" panose="020B0503020204020204" pitchFamily="34" charset="0"/>
                            </a:rPr>
                            <a:t>During</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Backpack</a:t>
                          </a:r>
                        </a:p>
                      </a:txBody>
                      <a:tcPr marL="9525" marR="9525" marT="9525" marB="0" anchor="ctr">
                        <a:solidFill>
                          <a:schemeClr val="bg2">
                            <a:lumMod val="20000"/>
                            <a:lumOff val="80000"/>
                          </a:schemeClr>
                        </a:solidFill>
                      </a:tcPr>
                    </a:tc>
                    <a:tc>
                      <a:txBody>
                        <a:bodyPr/>
                        <a:lstStyle/>
                        <a:p>
                          <a:pPr algn="ctr" rtl="0" fontAlgn="ctr"/>
                          <a:r>
                            <a:rPr lang="en-US" sz="1400" b="0" i="0" u="none" strike="noStrike">
                              <a:solidFill>
                                <a:srgbClr val="000000"/>
                              </a:solidFill>
                              <a:effectLst/>
                              <a:latin typeface="Corbel" panose="020B0503020204020204" pitchFamily="34" charset="0"/>
                            </a:rPr>
                            <a:t>Not Tired</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Bus</a:t>
                          </a:r>
                        </a:p>
                      </a:txBody>
                      <a:tcPr marL="9525" marR="9525" marT="9525" marB="0" anchor="ctr">
                        <a:solidFill>
                          <a:schemeClr val="accent1">
                            <a:lumMod val="40000"/>
                            <a:lumOff val="60000"/>
                          </a:schemeClr>
                        </a:solidFill>
                      </a:tcPr>
                    </a:tc>
                    <a:extLst>
                      <a:ext uri="{0D108BD9-81ED-4DB2-BD59-A6C34878D82A}">
                        <a16:rowId xmlns:a16="http://schemas.microsoft.com/office/drawing/2014/main" val="3953338466"/>
                      </a:ext>
                    </a:extLst>
                  </a:tr>
                  <a:tr h="313568">
                    <a:tc>
                      <a:txBody>
                        <a:bodyPr/>
                        <a:lstStyle/>
                        <a:p>
                          <a:pPr algn="ctr" rtl="0" fontAlgn="ctr"/>
                          <a:r>
                            <a:rPr lang="en-US" sz="1400" b="0" i="0" u="none" strike="noStrike">
                              <a:solidFill>
                                <a:srgbClr val="000000"/>
                              </a:solidFill>
                              <a:effectLst/>
                              <a:latin typeface="Corbel" panose="020B0503020204020204" pitchFamily="34" charset="0"/>
                            </a:rPr>
                            <a:t>No Rain</a:t>
                          </a:r>
                        </a:p>
                      </a:txBody>
                      <a:tcPr marL="9525" marR="9525" marT="9525" marB="0" anchor="ctr">
                        <a:solidFill>
                          <a:schemeClr val="bg2">
                            <a:lumMod val="20000"/>
                            <a:lumOff val="80000"/>
                          </a:schemeClr>
                        </a:solidFill>
                      </a:tcPr>
                    </a:tc>
                    <a:tc>
                      <a:txBody>
                        <a:bodyPr/>
                        <a:lstStyle/>
                        <a:p>
                          <a:pPr algn="ctr" rtl="0" fontAlgn="ctr"/>
                          <a:r>
                            <a:rPr lang="en-US" sz="1400" b="0" i="0" u="none" strike="noStrike">
                              <a:solidFill>
                                <a:srgbClr val="000000"/>
                              </a:solidFill>
                              <a:effectLst/>
                              <a:latin typeface="Corbel" panose="020B0503020204020204" pitchFamily="34" charset="0"/>
                            </a:rPr>
                            <a:t>During</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Both</a:t>
                          </a:r>
                        </a:p>
                      </a:txBody>
                      <a:tcPr marL="9525" marR="9525" marT="9525" marB="0" anchor="ctr">
                        <a:solidFill>
                          <a:schemeClr val="bg2">
                            <a:lumMod val="20000"/>
                            <a:lumOff val="80000"/>
                          </a:schemeClr>
                        </a:solidFill>
                      </a:tcPr>
                    </a:tc>
                    <a:tc>
                      <a:txBody>
                        <a:bodyPr/>
                        <a:lstStyle/>
                        <a:p>
                          <a:pPr algn="ctr" rtl="0" fontAlgn="ctr"/>
                          <a:r>
                            <a:rPr lang="en-US" sz="1400" b="0" i="0" u="none" strike="noStrike">
                              <a:solidFill>
                                <a:srgbClr val="000000"/>
                              </a:solidFill>
                              <a:effectLst/>
                              <a:latin typeface="Corbel" panose="020B0503020204020204" pitchFamily="34" charset="0"/>
                            </a:rPr>
                            <a:t>Tired</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Drive</a:t>
                          </a:r>
                        </a:p>
                      </a:txBody>
                      <a:tcPr marL="9525" marR="9525" marT="9525" marB="0" anchor="ctr">
                        <a:solidFill>
                          <a:schemeClr val="accent2">
                            <a:lumMod val="40000"/>
                            <a:lumOff val="60000"/>
                          </a:schemeClr>
                        </a:solidFill>
                      </a:tcPr>
                    </a:tc>
                    <a:extLst>
                      <a:ext uri="{0D108BD9-81ED-4DB2-BD59-A6C34878D82A}">
                        <a16:rowId xmlns:a16="http://schemas.microsoft.com/office/drawing/2014/main" val="469132705"/>
                      </a:ext>
                    </a:extLst>
                  </a:tr>
                  <a:tr h="313568">
                    <a:tc>
                      <a:txBody>
                        <a:bodyPr/>
                        <a:lstStyle/>
                        <a:p>
                          <a:pPr algn="ctr" rtl="0" fontAlgn="ctr"/>
                          <a:r>
                            <a:rPr lang="en-US" sz="1400" b="0" i="0" u="none" strike="noStrike">
                              <a:solidFill>
                                <a:srgbClr val="000000"/>
                              </a:solidFill>
                              <a:effectLst/>
                              <a:latin typeface="Corbel" panose="020B0503020204020204" pitchFamily="34" charset="0"/>
                            </a:rPr>
                            <a:t>No Rain</a:t>
                          </a:r>
                          <a:endParaRPr lang="en-US" sz="1400" b="0" i="0" u="none" strike="noStrike" dirty="0">
                            <a:solidFill>
                              <a:srgbClr val="000000"/>
                            </a:solidFill>
                            <a:effectLst/>
                            <a:latin typeface="Corbel" panose="020B0503020204020204" pitchFamily="34" charset="0"/>
                          </a:endParaRPr>
                        </a:p>
                      </a:txBody>
                      <a:tcPr marL="9525" marR="9525" marT="9525" marB="0" anchor="ctr">
                        <a:solidFill>
                          <a:schemeClr val="bg2">
                            <a:lumMod val="20000"/>
                            <a:lumOff val="80000"/>
                          </a:schemeClr>
                        </a:solidFill>
                      </a:tcPr>
                    </a:tc>
                    <a:tc>
                      <a:txBody>
                        <a:bodyPr/>
                        <a:lstStyle/>
                        <a:p>
                          <a:pPr algn="ctr" rtl="0" fontAlgn="ctr"/>
                          <a:r>
                            <a:rPr lang="en-US" sz="1400" b="0" i="0" u="none" strike="noStrike">
                              <a:solidFill>
                                <a:srgbClr val="000000"/>
                              </a:solidFill>
                              <a:effectLst/>
                              <a:latin typeface="Corbel" panose="020B0503020204020204" pitchFamily="34" charset="0"/>
                            </a:rPr>
                            <a:t>After</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Backpack</a:t>
                          </a:r>
                        </a:p>
                      </a:txBody>
                      <a:tcPr marL="9525" marR="9525" marT="9525" marB="0" anchor="ctr">
                        <a:solidFill>
                          <a:schemeClr val="bg2">
                            <a:lumMod val="20000"/>
                            <a:lumOff val="80000"/>
                          </a:schemeClr>
                        </a:solidFill>
                      </a:tcPr>
                    </a:tc>
                    <a:tc>
                      <a:txBody>
                        <a:bodyPr/>
                        <a:lstStyle/>
                        <a:p>
                          <a:pPr algn="ctr" rtl="0" fontAlgn="ctr"/>
                          <a:r>
                            <a:rPr lang="en-US" sz="1400" b="0" i="0" u="none" strike="noStrike">
                              <a:solidFill>
                                <a:srgbClr val="000000"/>
                              </a:solidFill>
                              <a:effectLst/>
                              <a:latin typeface="Corbel" panose="020B0503020204020204" pitchFamily="34" charset="0"/>
                            </a:rPr>
                            <a:t>Not Tired</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Bike</a:t>
                          </a:r>
                        </a:p>
                      </a:txBody>
                      <a:tcPr marL="9525" marR="9525" marT="9525" marB="0" anchor="ctr">
                        <a:solidFill>
                          <a:schemeClr val="accent6">
                            <a:lumMod val="40000"/>
                            <a:lumOff val="60000"/>
                          </a:schemeClr>
                        </a:solidFill>
                      </a:tcPr>
                    </a:tc>
                    <a:extLst>
                      <a:ext uri="{0D108BD9-81ED-4DB2-BD59-A6C34878D82A}">
                        <a16:rowId xmlns:a16="http://schemas.microsoft.com/office/drawing/2014/main" val="246117904"/>
                      </a:ext>
                    </a:extLst>
                  </a:tr>
                  <a:tr h="313568">
                    <a:tc>
                      <a:txBody>
                        <a:bodyPr/>
                        <a:lstStyle/>
                        <a:p>
                          <a:pPr algn="ctr" rtl="0" fontAlgn="ctr"/>
                          <a:r>
                            <a:rPr lang="en-US" sz="1400" b="0" i="0" u="none" strike="noStrike">
                              <a:solidFill>
                                <a:srgbClr val="000000"/>
                              </a:solidFill>
                              <a:effectLst/>
                              <a:latin typeface="Corbel" panose="020B0503020204020204" pitchFamily="34" charset="0"/>
                            </a:rPr>
                            <a:t>No Rain</a:t>
                          </a:r>
                        </a:p>
                      </a:txBody>
                      <a:tcPr marL="9525" marR="9525" marT="9525" marB="0" anchor="ctr">
                        <a:solidFill>
                          <a:schemeClr val="bg2">
                            <a:lumMod val="20000"/>
                            <a:lumOff val="80000"/>
                          </a:schemeClr>
                        </a:solidFill>
                      </a:tcPr>
                    </a:tc>
                    <a:tc>
                      <a:txBody>
                        <a:bodyPr/>
                        <a:lstStyle/>
                        <a:p>
                          <a:pPr algn="ctr" rtl="0" fontAlgn="ctr"/>
                          <a:r>
                            <a:rPr lang="en-US" sz="1400" b="0" i="0" u="none" strike="noStrike">
                              <a:solidFill>
                                <a:srgbClr val="000000"/>
                              </a:solidFill>
                              <a:effectLst/>
                              <a:latin typeface="Corbel" panose="020B0503020204020204" pitchFamily="34" charset="0"/>
                            </a:rPr>
                            <a:t>After</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Backpack</a:t>
                          </a:r>
                        </a:p>
                      </a:txBody>
                      <a:tcPr marL="9525" marR="9525" marT="9525" marB="0" anchor="ctr">
                        <a:solidFill>
                          <a:schemeClr val="bg2">
                            <a:lumMod val="20000"/>
                            <a:lumOff val="80000"/>
                          </a:schemeClr>
                        </a:solidFill>
                      </a:tcPr>
                    </a:tc>
                    <a:tc>
                      <a:txBody>
                        <a:bodyPr/>
                        <a:lstStyle/>
                        <a:p>
                          <a:pPr algn="ctr" rtl="0" fontAlgn="ctr"/>
                          <a:r>
                            <a:rPr lang="en-US" sz="1400" b="0" i="0" u="none" strike="noStrike">
                              <a:solidFill>
                                <a:srgbClr val="000000"/>
                              </a:solidFill>
                              <a:effectLst/>
                              <a:latin typeface="Corbel" panose="020B0503020204020204" pitchFamily="34" charset="0"/>
                            </a:rPr>
                            <a:t>Tired</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Bike</a:t>
                          </a:r>
                        </a:p>
                      </a:txBody>
                      <a:tcPr marL="9525" marR="9525" marT="9525" marB="0" anchor="ctr">
                        <a:solidFill>
                          <a:schemeClr val="accent6">
                            <a:lumMod val="40000"/>
                            <a:lumOff val="60000"/>
                          </a:schemeClr>
                        </a:solidFill>
                      </a:tcPr>
                    </a:tc>
                    <a:extLst>
                      <a:ext uri="{0D108BD9-81ED-4DB2-BD59-A6C34878D82A}">
                        <a16:rowId xmlns:a16="http://schemas.microsoft.com/office/drawing/2014/main" val="801236713"/>
                      </a:ext>
                    </a:extLst>
                  </a:tr>
                  <a:tr h="313568">
                    <a:tc>
                      <a:txBody>
                        <a:bodyPr/>
                        <a:lstStyle/>
                        <a:p>
                          <a:pPr algn="ctr" rtl="0" fontAlgn="ctr"/>
                          <a:r>
                            <a:rPr lang="en-US" sz="1400" b="0" i="0" u="none" strike="noStrike">
                              <a:solidFill>
                                <a:srgbClr val="000000"/>
                              </a:solidFill>
                              <a:effectLst/>
                              <a:latin typeface="Corbel" panose="020B0503020204020204" pitchFamily="34" charset="0"/>
                            </a:rPr>
                            <a:t>No Rain</a:t>
                          </a:r>
                        </a:p>
                      </a:txBody>
                      <a:tcPr marL="9525" marR="9525" marT="9525" marB="0" anchor="ctr">
                        <a:solidFill>
                          <a:schemeClr val="bg2">
                            <a:lumMod val="20000"/>
                            <a:lumOff val="80000"/>
                          </a:schemeClr>
                        </a:solidFill>
                      </a:tcPr>
                    </a:tc>
                    <a:tc>
                      <a:txBody>
                        <a:bodyPr/>
                        <a:lstStyle/>
                        <a:p>
                          <a:pPr algn="ctr" rtl="0" fontAlgn="ctr"/>
                          <a:r>
                            <a:rPr lang="en-US" sz="1400" b="0" i="0" u="none" strike="noStrike">
                              <a:solidFill>
                                <a:srgbClr val="000000"/>
                              </a:solidFill>
                              <a:effectLst/>
                              <a:latin typeface="Corbel" panose="020B0503020204020204" pitchFamily="34" charset="0"/>
                            </a:rPr>
                            <a:t>After</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Both</a:t>
                          </a:r>
                        </a:p>
                      </a:txBody>
                      <a:tcPr marL="9525" marR="9525" marT="9525" marB="0" anchor="ctr">
                        <a:solidFill>
                          <a:schemeClr val="bg2">
                            <a:lumMod val="20000"/>
                            <a:lumOff val="80000"/>
                          </a:schemeClr>
                        </a:solidFill>
                      </a:tcPr>
                    </a:tc>
                    <a:tc>
                      <a:txBody>
                        <a:bodyPr/>
                        <a:lstStyle/>
                        <a:p>
                          <a:pPr algn="ctr" rtl="0" fontAlgn="ctr"/>
                          <a:r>
                            <a:rPr lang="en-US" sz="1400" b="0" i="0" u="none" strike="noStrike">
                              <a:solidFill>
                                <a:srgbClr val="000000"/>
                              </a:solidFill>
                              <a:effectLst/>
                              <a:latin typeface="Corbel" panose="020B0503020204020204" pitchFamily="34" charset="0"/>
                            </a:rPr>
                            <a:t>Not Tired</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Bus</a:t>
                          </a:r>
                        </a:p>
                      </a:txBody>
                      <a:tcPr marL="9525" marR="9525" marT="9525" marB="0" anchor="ctr">
                        <a:solidFill>
                          <a:schemeClr val="accent1">
                            <a:lumMod val="40000"/>
                            <a:lumOff val="60000"/>
                          </a:schemeClr>
                        </a:solidFill>
                      </a:tcPr>
                    </a:tc>
                    <a:extLst>
                      <a:ext uri="{0D108BD9-81ED-4DB2-BD59-A6C34878D82A}">
                        <a16:rowId xmlns:a16="http://schemas.microsoft.com/office/drawing/2014/main" val="627977279"/>
                      </a:ext>
                    </a:extLst>
                  </a:tr>
                  <a:tr h="313568">
                    <a:tc>
                      <a:txBody>
                        <a:bodyPr/>
                        <a:lstStyle/>
                        <a:p>
                          <a:pPr algn="ctr" rtl="0" fontAlgn="ctr"/>
                          <a:r>
                            <a:rPr lang="en-US" sz="1400" b="0" i="0" u="none" strike="noStrike">
                              <a:solidFill>
                                <a:srgbClr val="000000"/>
                              </a:solidFill>
                              <a:effectLst/>
                              <a:latin typeface="Corbel" panose="020B0503020204020204" pitchFamily="34" charset="0"/>
                            </a:rPr>
                            <a:t>No Rain</a:t>
                          </a:r>
                        </a:p>
                      </a:txBody>
                      <a:tcPr marL="9525" marR="9525" marT="9525" marB="0" anchor="ctr">
                        <a:solidFill>
                          <a:schemeClr val="bg2">
                            <a:lumMod val="20000"/>
                            <a:lumOff val="80000"/>
                          </a:schemeClr>
                        </a:solidFill>
                      </a:tcPr>
                    </a:tc>
                    <a:tc>
                      <a:txBody>
                        <a:bodyPr/>
                        <a:lstStyle/>
                        <a:p>
                          <a:pPr algn="ctr" rtl="0" fontAlgn="ctr"/>
                          <a:r>
                            <a:rPr lang="en-US" sz="1400" b="0" i="0" u="none" strike="noStrike">
                              <a:solidFill>
                                <a:srgbClr val="000000"/>
                              </a:solidFill>
                              <a:effectLst/>
                              <a:latin typeface="Corbel" panose="020B0503020204020204" pitchFamily="34" charset="0"/>
                            </a:rPr>
                            <a:t>After</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Both</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Tired</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Drive</a:t>
                          </a:r>
                        </a:p>
                      </a:txBody>
                      <a:tcPr marL="9525" marR="9525" marT="9525" marB="0" anchor="ctr">
                        <a:solidFill>
                          <a:schemeClr val="accent2">
                            <a:lumMod val="40000"/>
                            <a:lumOff val="60000"/>
                          </a:schemeClr>
                        </a:solidFill>
                      </a:tcPr>
                    </a:tc>
                    <a:extLst>
                      <a:ext uri="{0D108BD9-81ED-4DB2-BD59-A6C34878D82A}">
                        <a16:rowId xmlns:a16="http://schemas.microsoft.com/office/drawing/2014/main" val="431862686"/>
                      </a:ext>
                    </a:extLst>
                  </a:tr>
                  <a:tr h="313568">
                    <a:tc>
                      <a:txBody>
                        <a:bodyPr/>
                        <a:lstStyle/>
                        <a:p>
                          <a:pPr algn="ctr" rtl="0" fontAlgn="ctr"/>
                          <a:r>
                            <a:rPr lang="en-US" sz="1400" b="0" i="0" u="none" strike="noStrike">
                              <a:solidFill>
                                <a:srgbClr val="000000"/>
                              </a:solidFill>
                              <a:effectLst/>
                              <a:latin typeface="Corbel" panose="020B0503020204020204" pitchFamily="34" charset="0"/>
                            </a:rPr>
                            <a:t>No Rain</a:t>
                          </a:r>
                        </a:p>
                      </a:txBody>
                      <a:tcPr marL="9525" marR="9525" marT="9525" marB="0" anchor="ctr">
                        <a:solidFill>
                          <a:schemeClr val="bg2">
                            <a:lumMod val="20000"/>
                            <a:lumOff val="80000"/>
                          </a:schemeClr>
                        </a:solidFill>
                      </a:tcPr>
                    </a:tc>
                    <a:tc>
                      <a:txBody>
                        <a:bodyPr/>
                        <a:lstStyle/>
                        <a:p>
                          <a:pPr algn="ctr" rtl="0" fontAlgn="ctr"/>
                          <a:r>
                            <a:rPr lang="en-US" sz="1400" b="0" i="0" u="none" strike="noStrike">
                              <a:solidFill>
                                <a:srgbClr val="000000"/>
                              </a:solidFill>
                              <a:effectLst/>
                              <a:latin typeface="Corbel" panose="020B0503020204020204" pitchFamily="34" charset="0"/>
                            </a:rPr>
                            <a:t>After</a:t>
                          </a:r>
                        </a:p>
                      </a:txBody>
                      <a:tcPr marL="9525" marR="9525" marT="9525" marB="0" anchor="ctr">
                        <a:solidFill>
                          <a:schemeClr val="bg2">
                            <a:lumMod val="20000"/>
                            <a:lumOff val="80000"/>
                          </a:schemeClr>
                        </a:solidFill>
                      </a:tcPr>
                    </a:tc>
                    <a:tc>
                      <a:txBody>
                        <a:bodyPr/>
                        <a:lstStyle/>
                        <a:p>
                          <a:pPr algn="ctr" rtl="0" fontAlgn="ctr"/>
                          <a:r>
                            <a:rPr lang="en-US" sz="1400" b="0" i="0" u="none" strike="noStrike">
                              <a:solidFill>
                                <a:srgbClr val="000000"/>
                              </a:solidFill>
                              <a:effectLst/>
                              <a:latin typeface="Corbel" panose="020B0503020204020204" pitchFamily="34" charset="0"/>
                            </a:rPr>
                            <a:t>Lunchbox</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Not Tired</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Bus</a:t>
                          </a:r>
                        </a:p>
                      </a:txBody>
                      <a:tcPr marL="9525" marR="9525" marT="9525" marB="0" anchor="ctr">
                        <a:solidFill>
                          <a:schemeClr val="accent1">
                            <a:lumMod val="40000"/>
                            <a:lumOff val="60000"/>
                          </a:schemeClr>
                        </a:solidFill>
                      </a:tcPr>
                    </a:tc>
                    <a:extLst>
                      <a:ext uri="{0D108BD9-81ED-4DB2-BD59-A6C34878D82A}">
                        <a16:rowId xmlns:a16="http://schemas.microsoft.com/office/drawing/2014/main" val="3437293614"/>
                      </a:ext>
                    </a:extLst>
                  </a:tr>
                </a:tbl>
              </a:graphicData>
            </a:graphic>
          </p:graphicFrame>
        </mc:Choice>
        <mc:Fallback xmlns="">
          <p:graphicFrame>
            <p:nvGraphicFramePr>
              <p:cNvPr id="5" name="Content Placeholder 4">
                <a:extLst>
                  <a:ext uri="{FF2B5EF4-FFF2-40B4-BE49-F238E27FC236}">
                    <a16:creationId xmlns:a16="http://schemas.microsoft.com/office/drawing/2014/main" id="{DCBD1309-8B4A-D142-8B87-2811EC3BC43A}"/>
                  </a:ext>
                </a:extLst>
              </p:cNvPr>
              <p:cNvGraphicFramePr>
                <a:graphicFrameLocks noGrp="1"/>
              </p:cNvGraphicFramePr>
              <p:nvPr>
                <p:ph idx="1"/>
                <p:extLst>
                  <p:ext uri="{D42A27DB-BD31-4B8C-83A1-F6EECF244321}">
                    <p14:modId xmlns:p14="http://schemas.microsoft.com/office/powerpoint/2010/main" val="2358104076"/>
                  </p:ext>
                </p:extLst>
              </p:nvPr>
            </p:nvGraphicFramePr>
            <p:xfrm>
              <a:off x="5182415" y="759248"/>
              <a:ext cx="6243723" cy="5330656"/>
            </p:xfrm>
            <a:graphic>
              <a:graphicData uri="http://schemas.openxmlformats.org/drawingml/2006/table">
                <a:tbl>
                  <a:tblPr firstRow="1" bandRow="1">
                    <a:tableStyleId>{5C22544A-7EE6-4342-B048-85BDC9FD1C3A}</a:tableStyleId>
                  </a:tblPr>
                  <a:tblGrid>
                    <a:gridCol w="1289144">
                      <a:extLst>
                        <a:ext uri="{9D8B030D-6E8A-4147-A177-3AD203B41FA5}">
                          <a16:colId xmlns:a16="http://schemas.microsoft.com/office/drawing/2014/main" val="2947714296"/>
                        </a:ext>
                      </a:extLst>
                    </a:gridCol>
                    <a:gridCol w="1168817">
                      <a:extLst>
                        <a:ext uri="{9D8B030D-6E8A-4147-A177-3AD203B41FA5}">
                          <a16:colId xmlns:a16="http://schemas.microsoft.com/office/drawing/2014/main" val="3835987123"/>
                        </a:ext>
                      </a:extLst>
                    </a:gridCol>
                    <a:gridCol w="1343862">
                      <a:extLst>
                        <a:ext uri="{9D8B030D-6E8A-4147-A177-3AD203B41FA5}">
                          <a16:colId xmlns:a16="http://schemas.microsoft.com/office/drawing/2014/main" val="551998646"/>
                        </a:ext>
                      </a:extLst>
                    </a:gridCol>
                    <a:gridCol w="1343862">
                      <a:extLst>
                        <a:ext uri="{9D8B030D-6E8A-4147-A177-3AD203B41FA5}">
                          <a16:colId xmlns:a16="http://schemas.microsoft.com/office/drawing/2014/main" val="4039720534"/>
                        </a:ext>
                      </a:extLst>
                    </a:gridCol>
                    <a:gridCol w="1098038">
                      <a:extLst>
                        <a:ext uri="{9D8B030D-6E8A-4147-A177-3AD203B41FA5}">
                          <a16:colId xmlns:a16="http://schemas.microsoft.com/office/drawing/2014/main" val="1988890604"/>
                        </a:ext>
                      </a:extLst>
                    </a:gridCol>
                  </a:tblGrid>
                  <a:tr h="313568">
                    <a:tc>
                      <a:txBody>
                        <a:bodyPr/>
                        <a:lstStyle/>
                        <a:p>
                          <a:endParaRPr lang="en-US"/>
                        </a:p>
                      </a:txBody>
                      <a:tcPr marL="83991" marR="83991" marT="41996" marB="41996" anchor="ctr">
                        <a:blipFill>
                          <a:blip r:embed="rId4"/>
                          <a:stretch>
                            <a:fillRect l="-980" r="-384314" b="-1596000"/>
                          </a:stretch>
                        </a:blipFill>
                      </a:tcPr>
                    </a:tc>
                    <a:tc>
                      <a:txBody>
                        <a:bodyPr/>
                        <a:lstStyle/>
                        <a:p>
                          <a:endParaRPr lang="en-US"/>
                        </a:p>
                      </a:txBody>
                      <a:tcPr marL="83991" marR="83991" marT="41996" marB="41996" anchor="ctr">
                        <a:blipFill>
                          <a:blip r:embed="rId4"/>
                          <a:stretch>
                            <a:fillRect l="-111957" r="-326087" b="-1596000"/>
                          </a:stretch>
                        </a:blipFill>
                      </a:tcPr>
                    </a:tc>
                    <a:tc>
                      <a:txBody>
                        <a:bodyPr/>
                        <a:lstStyle/>
                        <a:p>
                          <a:endParaRPr lang="en-US"/>
                        </a:p>
                      </a:txBody>
                      <a:tcPr marL="83991" marR="83991" marT="41996" marB="41996" anchor="ctr">
                        <a:blipFill>
                          <a:blip r:embed="rId4"/>
                          <a:stretch>
                            <a:fillRect l="-183962" r="-183019" b="-1596000"/>
                          </a:stretch>
                        </a:blipFill>
                      </a:tcPr>
                    </a:tc>
                    <a:tc>
                      <a:txBody>
                        <a:bodyPr/>
                        <a:lstStyle/>
                        <a:p>
                          <a:endParaRPr lang="en-US"/>
                        </a:p>
                      </a:txBody>
                      <a:tcPr marL="83991" marR="83991" marT="41996" marB="41996" anchor="ctr">
                        <a:blipFill>
                          <a:blip r:embed="rId4"/>
                          <a:stretch>
                            <a:fillRect l="-286667" r="-84762" b="-1596000"/>
                          </a:stretch>
                        </a:blipFill>
                      </a:tcPr>
                    </a:tc>
                    <a:tc>
                      <a:txBody>
                        <a:bodyPr/>
                        <a:lstStyle/>
                        <a:p>
                          <a:endParaRPr lang="en-US"/>
                        </a:p>
                      </a:txBody>
                      <a:tcPr marL="83991" marR="83991" marT="41996" marB="41996" anchor="ctr">
                        <a:blipFill>
                          <a:blip r:embed="rId4"/>
                          <a:stretch>
                            <a:fillRect l="-466667" r="-2299" b="-1596000"/>
                          </a:stretch>
                        </a:blipFill>
                      </a:tcPr>
                    </a:tc>
                    <a:extLst>
                      <a:ext uri="{0D108BD9-81ED-4DB2-BD59-A6C34878D82A}">
                        <a16:rowId xmlns:a16="http://schemas.microsoft.com/office/drawing/2014/main" val="964607470"/>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Rain</a:t>
                          </a:r>
                        </a:p>
                      </a:txBody>
                      <a:tcPr marL="9525" marR="9525" marT="9525" marB="0" anchor="ctr">
                        <a:solidFill>
                          <a:schemeClr val="bg2">
                            <a:lumMod val="20000"/>
                            <a:lumOff val="80000"/>
                          </a:schemeClr>
                        </a:solidFill>
                      </a:tcPr>
                    </a:tc>
                    <a:tc>
                      <a:txBody>
                        <a:bodyPr/>
                        <a:lstStyle/>
                        <a:p>
                          <a:pPr algn="ctr" rtl="0" fontAlgn="ctr"/>
                          <a:r>
                            <a:rPr lang="en-US" sz="1400" b="0" i="0" u="none" strike="noStrike">
                              <a:solidFill>
                                <a:srgbClr val="000000"/>
                              </a:solidFill>
                              <a:effectLst/>
                              <a:latin typeface="Corbel" panose="020B0503020204020204" pitchFamily="34" charset="0"/>
                            </a:rPr>
                            <a:t>Before</a:t>
                          </a:r>
                        </a:p>
                      </a:txBody>
                      <a:tcPr marL="9525" marR="9525" marT="9525" marB="0" anchor="ctr">
                        <a:solidFill>
                          <a:schemeClr val="bg2">
                            <a:lumMod val="20000"/>
                            <a:lumOff val="80000"/>
                          </a:schemeClr>
                        </a:solidFill>
                      </a:tcPr>
                    </a:tc>
                    <a:tc>
                      <a:txBody>
                        <a:bodyPr/>
                        <a:lstStyle/>
                        <a:p>
                          <a:pPr algn="ctr" rtl="0" fontAlgn="ctr"/>
                          <a:r>
                            <a:rPr lang="en-US" sz="1400" b="0" i="0" u="none" strike="noStrike">
                              <a:solidFill>
                                <a:srgbClr val="000000"/>
                              </a:solidFill>
                              <a:effectLst/>
                              <a:latin typeface="Corbel" panose="020B0503020204020204" pitchFamily="34" charset="0"/>
                            </a:rPr>
                            <a:t>Both</a:t>
                          </a:r>
                        </a:p>
                      </a:txBody>
                      <a:tcPr marL="9525" marR="9525" marT="9525" marB="0" anchor="ctr">
                        <a:solidFill>
                          <a:schemeClr val="bg2">
                            <a:lumMod val="20000"/>
                            <a:lumOff val="80000"/>
                          </a:schemeClr>
                        </a:solidFill>
                      </a:tcPr>
                    </a:tc>
                    <a:tc>
                      <a:txBody>
                        <a:bodyPr/>
                        <a:lstStyle/>
                        <a:p>
                          <a:pPr algn="ctr" rtl="0" fontAlgn="ctr"/>
                          <a:r>
                            <a:rPr lang="en-US" sz="1400" b="0" i="0" u="none" strike="noStrike">
                              <a:solidFill>
                                <a:srgbClr val="000000"/>
                              </a:solidFill>
                              <a:effectLst/>
                              <a:latin typeface="Corbel" panose="020B0503020204020204" pitchFamily="34" charset="0"/>
                            </a:rPr>
                            <a:t>Tired</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Drive</a:t>
                          </a:r>
                        </a:p>
                      </a:txBody>
                      <a:tcPr marL="9525" marR="9525" marT="9525" marB="0" anchor="ctr">
                        <a:solidFill>
                          <a:schemeClr val="accent2">
                            <a:lumMod val="40000"/>
                            <a:lumOff val="60000"/>
                          </a:schemeClr>
                        </a:solidFill>
                      </a:tcPr>
                    </a:tc>
                    <a:extLst>
                      <a:ext uri="{0D108BD9-81ED-4DB2-BD59-A6C34878D82A}">
                        <a16:rowId xmlns:a16="http://schemas.microsoft.com/office/drawing/2014/main" val="2468676229"/>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Rain</a:t>
                          </a:r>
                        </a:p>
                      </a:txBody>
                      <a:tcPr marL="9525" marR="9525" marT="9525" marB="0" anchor="ctr">
                        <a:solidFill>
                          <a:schemeClr val="bg2">
                            <a:lumMod val="20000"/>
                            <a:lumOff val="80000"/>
                          </a:schemeClr>
                        </a:solidFill>
                      </a:tcPr>
                    </a:tc>
                    <a:tc>
                      <a:txBody>
                        <a:bodyPr/>
                        <a:lstStyle/>
                        <a:p>
                          <a:pPr algn="ctr" rtl="0" fontAlgn="ctr"/>
                          <a:r>
                            <a:rPr lang="en-US" sz="1400" b="0" i="0" u="none" strike="noStrike">
                              <a:solidFill>
                                <a:srgbClr val="000000"/>
                              </a:solidFill>
                              <a:effectLst/>
                              <a:latin typeface="Corbel" panose="020B0503020204020204" pitchFamily="34" charset="0"/>
                            </a:rPr>
                            <a:t>During</a:t>
                          </a:r>
                          <a:endParaRPr lang="en-US" sz="1400" b="0" i="0" u="none" strike="noStrike" dirty="0">
                            <a:solidFill>
                              <a:srgbClr val="000000"/>
                            </a:solidFill>
                            <a:effectLst/>
                            <a:latin typeface="Corbel" panose="020B0503020204020204" pitchFamily="34" charset="0"/>
                          </a:endParaRPr>
                        </a:p>
                      </a:txBody>
                      <a:tcPr marL="9525" marR="9525" marT="9525" marB="0" anchor="ctr">
                        <a:solidFill>
                          <a:schemeClr val="bg2">
                            <a:lumMod val="20000"/>
                            <a:lumOff val="80000"/>
                          </a:schemeClr>
                        </a:solidFill>
                      </a:tcPr>
                    </a:tc>
                    <a:tc>
                      <a:txBody>
                        <a:bodyPr/>
                        <a:lstStyle/>
                        <a:p>
                          <a:pPr algn="ctr" rtl="0" fontAlgn="ctr"/>
                          <a:r>
                            <a:rPr lang="en-US" sz="1400" b="0" i="0" u="none" strike="noStrike">
                              <a:solidFill>
                                <a:srgbClr val="000000"/>
                              </a:solidFill>
                              <a:effectLst/>
                              <a:latin typeface="Corbel" panose="020B0503020204020204" pitchFamily="34" charset="0"/>
                            </a:rPr>
                            <a:t>Both</a:t>
                          </a:r>
                        </a:p>
                      </a:txBody>
                      <a:tcPr marL="9525" marR="9525" marT="9525" marB="0" anchor="ctr">
                        <a:solidFill>
                          <a:schemeClr val="bg2">
                            <a:lumMod val="20000"/>
                            <a:lumOff val="80000"/>
                          </a:schemeClr>
                        </a:solidFill>
                      </a:tcPr>
                    </a:tc>
                    <a:tc>
                      <a:txBody>
                        <a:bodyPr/>
                        <a:lstStyle/>
                        <a:p>
                          <a:pPr algn="ctr" rtl="0" fontAlgn="ctr"/>
                          <a:r>
                            <a:rPr lang="en-US" sz="1400" b="0" i="0" u="none" strike="noStrike">
                              <a:solidFill>
                                <a:srgbClr val="000000"/>
                              </a:solidFill>
                              <a:effectLst/>
                              <a:latin typeface="Corbel" panose="020B0503020204020204" pitchFamily="34" charset="0"/>
                            </a:rPr>
                            <a:t>Not Tired</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Bus</a:t>
                          </a:r>
                        </a:p>
                      </a:txBody>
                      <a:tcPr marL="9525" marR="9525" marT="9525" marB="0" anchor="ctr">
                        <a:solidFill>
                          <a:schemeClr val="accent1">
                            <a:lumMod val="40000"/>
                            <a:lumOff val="60000"/>
                          </a:schemeClr>
                        </a:solidFill>
                      </a:tcPr>
                    </a:tc>
                    <a:extLst>
                      <a:ext uri="{0D108BD9-81ED-4DB2-BD59-A6C34878D82A}">
                        <a16:rowId xmlns:a16="http://schemas.microsoft.com/office/drawing/2014/main" val="3036137617"/>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Rain</a:t>
                          </a:r>
                        </a:p>
                      </a:txBody>
                      <a:tcPr marL="9525" marR="9525" marT="9525" marB="0" anchor="ctr">
                        <a:solidFill>
                          <a:schemeClr val="bg2">
                            <a:lumMod val="20000"/>
                            <a:lumOff val="80000"/>
                          </a:schemeClr>
                        </a:solidFill>
                      </a:tcPr>
                    </a:tc>
                    <a:tc>
                      <a:txBody>
                        <a:bodyPr/>
                        <a:lstStyle/>
                        <a:p>
                          <a:pPr algn="ctr" rtl="0" fontAlgn="ctr"/>
                          <a:r>
                            <a:rPr lang="en-US" sz="1400" b="0" i="0" u="none" strike="noStrike">
                              <a:solidFill>
                                <a:srgbClr val="000000"/>
                              </a:solidFill>
                              <a:effectLst/>
                              <a:latin typeface="Corbel" panose="020B0503020204020204" pitchFamily="34" charset="0"/>
                            </a:rPr>
                            <a:t>During</a:t>
                          </a:r>
                        </a:p>
                      </a:txBody>
                      <a:tcPr marL="9525" marR="9525" marT="9525" marB="0" anchor="ctr">
                        <a:solidFill>
                          <a:schemeClr val="bg2">
                            <a:lumMod val="20000"/>
                            <a:lumOff val="80000"/>
                          </a:schemeClr>
                        </a:solidFill>
                      </a:tcPr>
                    </a:tc>
                    <a:tc>
                      <a:txBody>
                        <a:bodyPr/>
                        <a:lstStyle/>
                        <a:p>
                          <a:pPr algn="ctr" rtl="0" fontAlgn="ctr"/>
                          <a:r>
                            <a:rPr lang="en-US" sz="1400" b="0" i="0" u="none" strike="noStrike">
                              <a:solidFill>
                                <a:srgbClr val="000000"/>
                              </a:solidFill>
                              <a:effectLst/>
                              <a:latin typeface="Corbel" panose="020B0503020204020204" pitchFamily="34" charset="0"/>
                            </a:rPr>
                            <a:t>Both</a:t>
                          </a:r>
                        </a:p>
                      </a:txBody>
                      <a:tcPr marL="9525" marR="9525" marT="9525" marB="0" anchor="ctr">
                        <a:solidFill>
                          <a:schemeClr val="bg2">
                            <a:lumMod val="20000"/>
                            <a:lumOff val="80000"/>
                          </a:schemeClr>
                        </a:solidFill>
                      </a:tcPr>
                    </a:tc>
                    <a:tc>
                      <a:txBody>
                        <a:bodyPr/>
                        <a:lstStyle/>
                        <a:p>
                          <a:pPr algn="ctr" rtl="0" fontAlgn="ctr"/>
                          <a:r>
                            <a:rPr lang="en-US" sz="1400" b="0" i="0" u="none" strike="noStrike">
                              <a:solidFill>
                                <a:srgbClr val="000000"/>
                              </a:solidFill>
                              <a:effectLst/>
                              <a:latin typeface="Corbel" panose="020B0503020204020204" pitchFamily="34" charset="0"/>
                            </a:rPr>
                            <a:t>Tired</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Drive</a:t>
                          </a:r>
                        </a:p>
                      </a:txBody>
                      <a:tcPr marL="9525" marR="9525" marT="9525" marB="0" anchor="ctr">
                        <a:solidFill>
                          <a:schemeClr val="accent2">
                            <a:lumMod val="40000"/>
                            <a:lumOff val="60000"/>
                          </a:schemeClr>
                        </a:solidFill>
                      </a:tcPr>
                    </a:tc>
                    <a:extLst>
                      <a:ext uri="{0D108BD9-81ED-4DB2-BD59-A6C34878D82A}">
                        <a16:rowId xmlns:a16="http://schemas.microsoft.com/office/drawing/2014/main" val="4150166619"/>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Rain</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After</a:t>
                          </a:r>
                        </a:p>
                      </a:txBody>
                      <a:tcPr marL="9525" marR="9525" marT="9525" marB="0" anchor="ctr">
                        <a:solidFill>
                          <a:schemeClr val="bg2">
                            <a:lumMod val="20000"/>
                            <a:lumOff val="80000"/>
                          </a:schemeClr>
                        </a:solidFill>
                      </a:tcPr>
                    </a:tc>
                    <a:tc>
                      <a:txBody>
                        <a:bodyPr/>
                        <a:lstStyle/>
                        <a:p>
                          <a:pPr algn="ctr" rtl="0" fontAlgn="ctr"/>
                          <a:r>
                            <a:rPr lang="en-US" sz="1400" b="0" i="0" u="none" strike="noStrike">
                              <a:solidFill>
                                <a:srgbClr val="000000"/>
                              </a:solidFill>
                              <a:effectLst/>
                              <a:latin typeface="Corbel" panose="020B0503020204020204" pitchFamily="34" charset="0"/>
                            </a:rPr>
                            <a:t>Backpack</a:t>
                          </a:r>
                        </a:p>
                      </a:txBody>
                      <a:tcPr marL="9525" marR="9525" marT="9525" marB="0" anchor="ctr">
                        <a:solidFill>
                          <a:schemeClr val="bg2">
                            <a:lumMod val="20000"/>
                            <a:lumOff val="80000"/>
                          </a:schemeClr>
                        </a:solidFill>
                      </a:tcPr>
                    </a:tc>
                    <a:tc>
                      <a:txBody>
                        <a:bodyPr/>
                        <a:lstStyle/>
                        <a:p>
                          <a:pPr algn="ctr" rtl="0" fontAlgn="ctr"/>
                          <a:r>
                            <a:rPr lang="en-US" sz="1400" b="0" i="0" u="none" strike="noStrike">
                              <a:solidFill>
                                <a:srgbClr val="000000"/>
                              </a:solidFill>
                              <a:effectLst/>
                              <a:latin typeface="Corbel" panose="020B0503020204020204" pitchFamily="34" charset="0"/>
                            </a:rPr>
                            <a:t>Not Tired</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Bus</a:t>
                          </a:r>
                        </a:p>
                      </a:txBody>
                      <a:tcPr marL="9525" marR="9525" marT="9525" marB="0" anchor="ctr">
                        <a:solidFill>
                          <a:schemeClr val="accent1">
                            <a:lumMod val="40000"/>
                            <a:lumOff val="60000"/>
                          </a:schemeClr>
                        </a:solidFill>
                      </a:tcPr>
                    </a:tc>
                    <a:extLst>
                      <a:ext uri="{0D108BD9-81ED-4DB2-BD59-A6C34878D82A}">
                        <a16:rowId xmlns:a16="http://schemas.microsoft.com/office/drawing/2014/main" val="2395069743"/>
                      </a:ext>
                    </a:extLst>
                  </a:tr>
                  <a:tr h="313568">
                    <a:tc>
                      <a:txBody>
                        <a:bodyPr/>
                        <a:lstStyle/>
                        <a:p>
                          <a:pPr algn="ctr" rtl="0" fontAlgn="ctr"/>
                          <a:r>
                            <a:rPr lang="en-US" sz="1400" b="0" i="0" u="none" strike="noStrike">
                              <a:solidFill>
                                <a:srgbClr val="000000"/>
                              </a:solidFill>
                              <a:effectLst/>
                              <a:latin typeface="Corbel" panose="020B0503020204020204" pitchFamily="34" charset="0"/>
                            </a:rPr>
                            <a:t>Rain</a:t>
                          </a:r>
                          <a:endParaRPr lang="en-US" sz="1400" b="0" i="0" u="none" strike="noStrike" dirty="0">
                            <a:solidFill>
                              <a:srgbClr val="000000"/>
                            </a:solidFill>
                            <a:effectLst/>
                            <a:latin typeface="Corbel" panose="020B0503020204020204" pitchFamily="34" charset="0"/>
                          </a:endParaRP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After</a:t>
                          </a:r>
                        </a:p>
                      </a:txBody>
                      <a:tcPr marL="9525" marR="9525" marT="9525" marB="0" anchor="ctr">
                        <a:solidFill>
                          <a:schemeClr val="bg2">
                            <a:lumMod val="20000"/>
                            <a:lumOff val="80000"/>
                          </a:schemeClr>
                        </a:solidFill>
                      </a:tcPr>
                    </a:tc>
                    <a:tc>
                      <a:txBody>
                        <a:bodyPr/>
                        <a:lstStyle/>
                        <a:p>
                          <a:pPr algn="ctr" rtl="0" fontAlgn="ctr"/>
                          <a:r>
                            <a:rPr lang="en-US" sz="1400" b="0" i="0" u="none" strike="noStrike">
                              <a:solidFill>
                                <a:srgbClr val="000000"/>
                              </a:solidFill>
                              <a:effectLst/>
                              <a:latin typeface="Corbel" panose="020B0503020204020204" pitchFamily="34" charset="0"/>
                            </a:rPr>
                            <a:t>Backpack</a:t>
                          </a:r>
                          <a:endParaRPr lang="en-US" sz="1400" b="0" i="0" u="none" strike="noStrike" dirty="0">
                            <a:solidFill>
                              <a:srgbClr val="000000"/>
                            </a:solidFill>
                            <a:effectLst/>
                            <a:latin typeface="Corbel" panose="020B0503020204020204" pitchFamily="34" charset="0"/>
                          </a:endParaRPr>
                        </a:p>
                      </a:txBody>
                      <a:tcPr marL="9525" marR="9525" marT="9525" marB="0" anchor="ctr">
                        <a:solidFill>
                          <a:schemeClr val="bg2">
                            <a:lumMod val="20000"/>
                            <a:lumOff val="80000"/>
                          </a:schemeClr>
                        </a:solidFill>
                      </a:tcPr>
                    </a:tc>
                    <a:tc>
                      <a:txBody>
                        <a:bodyPr/>
                        <a:lstStyle/>
                        <a:p>
                          <a:pPr algn="ctr" rtl="0" fontAlgn="ctr"/>
                          <a:r>
                            <a:rPr lang="en-US" sz="1400" b="0" i="0" u="none" strike="noStrike">
                              <a:solidFill>
                                <a:srgbClr val="000000"/>
                              </a:solidFill>
                              <a:effectLst/>
                              <a:latin typeface="Corbel" panose="020B0503020204020204" pitchFamily="34" charset="0"/>
                            </a:rPr>
                            <a:t>Tired</a:t>
                          </a:r>
                          <a:endParaRPr lang="en-US" sz="1400" b="0" i="0" u="none" strike="noStrike" dirty="0">
                            <a:solidFill>
                              <a:srgbClr val="000000"/>
                            </a:solidFill>
                            <a:effectLst/>
                            <a:latin typeface="Corbel" panose="020B0503020204020204" pitchFamily="34" charset="0"/>
                          </a:endParaRP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Bus</a:t>
                          </a:r>
                        </a:p>
                      </a:txBody>
                      <a:tcPr marL="9525" marR="9525" marT="9525" marB="0" anchor="ctr">
                        <a:solidFill>
                          <a:schemeClr val="accent1">
                            <a:lumMod val="40000"/>
                            <a:lumOff val="60000"/>
                          </a:schemeClr>
                        </a:solidFill>
                      </a:tcPr>
                    </a:tc>
                    <a:extLst>
                      <a:ext uri="{0D108BD9-81ED-4DB2-BD59-A6C34878D82A}">
                        <a16:rowId xmlns:a16="http://schemas.microsoft.com/office/drawing/2014/main" val="581238333"/>
                      </a:ext>
                    </a:extLst>
                  </a:tr>
                  <a:tr h="313568">
                    <a:tc>
                      <a:txBody>
                        <a:bodyPr/>
                        <a:lstStyle/>
                        <a:p>
                          <a:pPr algn="ctr" rtl="0" fontAlgn="ctr"/>
                          <a:r>
                            <a:rPr lang="en-US" sz="1400" b="0" i="0" u="none" strike="noStrike">
                              <a:solidFill>
                                <a:srgbClr val="000000"/>
                              </a:solidFill>
                              <a:effectLst/>
                              <a:latin typeface="Corbel" panose="020B0503020204020204" pitchFamily="34" charset="0"/>
                            </a:rPr>
                            <a:t>Rain</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After</a:t>
                          </a:r>
                        </a:p>
                      </a:txBody>
                      <a:tcPr marL="9525" marR="9525" marT="9525" marB="0" anchor="ctr">
                        <a:solidFill>
                          <a:schemeClr val="bg2">
                            <a:lumMod val="20000"/>
                            <a:lumOff val="80000"/>
                          </a:schemeClr>
                        </a:solidFill>
                      </a:tcPr>
                    </a:tc>
                    <a:tc>
                      <a:txBody>
                        <a:bodyPr/>
                        <a:lstStyle/>
                        <a:p>
                          <a:pPr algn="ctr" rtl="0" fontAlgn="ctr"/>
                          <a:r>
                            <a:rPr lang="en-US" sz="1400" b="0" i="0" u="none" strike="noStrike">
                              <a:solidFill>
                                <a:srgbClr val="000000"/>
                              </a:solidFill>
                              <a:effectLst/>
                              <a:latin typeface="Corbel" panose="020B0503020204020204" pitchFamily="34" charset="0"/>
                            </a:rPr>
                            <a:t>Lunchbox</a:t>
                          </a:r>
                        </a:p>
                      </a:txBody>
                      <a:tcPr marL="9525" marR="9525" marT="9525" marB="0" anchor="ctr">
                        <a:solidFill>
                          <a:schemeClr val="bg2">
                            <a:lumMod val="20000"/>
                            <a:lumOff val="80000"/>
                          </a:schemeClr>
                        </a:solidFill>
                      </a:tcPr>
                    </a:tc>
                    <a:tc>
                      <a:txBody>
                        <a:bodyPr/>
                        <a:lstStyle/>
                        <a:p>
                          <a:pPr algn="ctr" rtl="0" fontAlgn="ctr"/>
                          <a:r>
                            <a:rPr lang="en-US" sz="1400" b="0" i="0" u="none" strike="noStrike">
                              <a:solidFill>
                                <a:srgbClr val="000000"/>
                              </a:solidFill>
                              <a:effectLst/>
                              <a:latin typeface="Corbel" panose="020B0503020204020204" pitchFamily="34" charset="0"/>
                            </a:rPr>
                            <a:t>Tired</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Drive</a:t>
                          </a:r>
                        </a:p>
                      </a:txBody>
                      <a:tcPr marL="9525" marR="9525" marT="9525" marB="0" anchor="ctr">
                        <a:solidFill>
                          <a:schemeClr val="accent2">
                            <a:lumMod val="40000"/>
                            <a:lumOff val="60000"/>
                          </a:schemeClr>
                        </a:solidFill>
                      </a:tcPr>
                    </a:tc>
                    <a:extLst>
                      <a:ext uri="{0D108BD9-81ED-4DB2-BD59-A6C34878D82A}">
                        <a16:rowId xmlns:a16="http://schemas.microsoft.com/office/drawing/2014/main" val="70352146"/>
                      </a:ext>
                    </a:extLst>
                  </a:tr>
                  <a:tr h="313568">
                    <a:tc>
                      <a:txBody>
                        <a:bodyPr/>
                        <a:lstStyle/>
                        <a:p>
                          <a:pPr algn="ctr" rtl="0" fontAlgn="ctr"/>
                          <a:r>
                            <a:rPr lang="en-US" sz="1400" b="0" i="0" u="none" strike="noStrike">
                              <a:solidFill>
                                <a:srgbClr val="000000"/>
                              </a:solidFill>
                              <a:effectLst/>
                              <a:latin typeface="Corbel" panose="020B0503020204020204" pitchFamily="34" charset="0"/>
                            </a:rPr>
                            <a:t>No Rain</a:t>
                          </a:r>
                          <a:endParaRPr lang="en-US" sz="1400" b="0" i="0" u="none" strike="noStrike" dirty="0">
                            <a:solidFill>
                              <a:srgbClr val="000000"/>
                            </a:solidFill>
                            <a:effectLst/>
                            <a:latin typeface="Corbel" panose="020B0503020204020204" pitchFamily="34" charset="0"/>
                          </a:endParaRP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Before</a:t>
                          </a:r>
                        </a:p>
                      </a:txBody>
                      <a:tcPr marL="9525" marR="9525" marT="9525" marB="0" anchor="ctr">
                        <a:solidFill>
                          <a:schemeClr val="bg2">
                            <a:lumMod val="20000"/>
                            <a:lumOff val="80000"/>
                          </a:schemeClr>
                        </a:solidFill>
                      </a:tcPr>
                    </a:tc>
                    <a:tc>
                      <a:txBody>
                        <a:bodyPr/>
                        <a:lstStyle/>
                        <a:p>
                          <a:pPr algn="ctr" rtl="0" fontAlgn="ctr"/>
                          <a:r>
                            <a:rPr lang="en-US" sz="1400" b="0" i="0" u="none" strike="noStrike">
                              <a:solidFill>
                                <a:srgbClr val="000000"/>
                              </a:solidFill>
                              <a:effectLst/>
                              <a:latin typeface="Corbel" panose="020B0503020204020204" pitchFamily="34" charset="0"/>
                            </a:rPr>
                            <a:t>Backpack</a:t>
                          </a:r>
                        </a:p>
                      </a:txBody>
                      <a:tcPr marL="9525" marR="9525" marT="9525" marB="0" anchor="ctr">
                        <a:solidFill>
                          <a:schemeClr val="bg2">
                            <a:lumMod val="20000"/>
                            <a:lumOff val="80000"/>
                          </a:schemeClr>
                        </a:solidFill>
                      </a:tcPr>
                    </a:tc>
                    <a:tc>
                      <a:txBody>
                        <a:bodyPr/>
                        <a:lstStyle/>
                        <a:p>
                          <a:pPr algn="ctr" rtl="0" fontAlgn="ctr"/>
                          <a:r>
                            <a:rPr lang="en-US" sz="1400" b="0" i="0" u="none" strike="noStrike">
                              <a:solidFill>
                                <a:srgbClr val="000000"/>
                              </a:solidFill>
                              <a:effectLst/>
                              <a:latin typeface="Corbel" panose="020B0503020204020204" pitchFamily="34" charset="0"/>
                            </a:rPr>
                            <a:t>Tired</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Bike</a:t>
                          </a:r>
                        </a:p>
                      </a:txBody>
                      <a:tcPr marL="9525" marR="9525" marT="9525" marB="0" anchor="ctr">
                        <a:solidFill>
                          <a:schemeClr val="accent6">
                            <a:lumMod val="40000"/>
                            <a:lumOff val="60000"/>
                          </a:schemeClr>
                        </a:solidFill>
                      </a:tcPr>
                    </a:tc>
                    <a:extLst>
                      <a:ext uri="{0D108BD9-81ED-4DB2-BD59-A6C34878D82A}">
                        <a16:rowId xmlns:a16="http://schemas.microsoft.com/office/drawing/2014/main" val="741884979"/>
                      </a:ext>
                    </a:extLst>
                  </a:tr>
                  <a:tr h="313568">
                    <a:tc>
                      <a:txBody>
                        <a:bodyPr/>
                        <a:lstStyle/>
                        <a:p>
                          <a:pPr algn="ctr" rtl="0" fontAlgn="ctr"/>
                          <a:r>
                            <a:rPr lang="en-US" sz="1400" b="0" i="0" u="none" strike="noStrike">
                              <a:solidFill>
                                <a:srgbClr val="000000"/>
                              </a:solidFill>
                              <a:effectLst/>
                              <a:latin typeface="Corbel" panose="020B0503020204020204" pitchFamily="34" charset="0"/>
                            </a:rPr>
                            <a:t>No Rain</a:t>
                          </a:r>
                        </a:p>
                      </a:txBody>
                      <a:tcPr marL="9525" marR="9525" marT="9525" marB="0" anchor="ctr">
                        <a:solidFill>
                          <a:schemeClr val="bg2">
                            <a:lumMod val="20000"/>
                            <a:lumOff val="80000"/>
                          </a:schemeClr>
                        </a:solidFill>
                      </a:tcPr>
                    </a:tc>
                    <a:tc>
                      <a:txBody>
                        <a:bodyPr/>
                        <a:lstStyle/>
                        <a:p>
                          <a:pPr algn="ctr" rtl="0" fontAlgn="ctr"/>
                          <a:r>
                            <a:rPr lang="en-US" sz="1400" b="0" i="0" u="none" strike="noStrike">
                              <a:solidFill>
                                <a:srgbClr val="000000"/>
                              </a:solidFill>
                              <a:effectLst/>
                              <a:latin typeface="Corbel" panose="020B0503020204020204" pitchFamily="34" charset="0"/>
                            </a:rPr>
                            <a:t>Before</a:t>
                          </a:r>
                        </a:p>
                      </a:txBody>
                      <a:tcPr marL="9525" marR="9525" marT="9525" marB="0" anchor="ctr">
                        <a:solidFill>
                          <a:schemeClr val="bg2">
                            <a:lumMod val="20000"/>
                            <a:lumOff val="80000"/>
                          </a:schemeClr>
                        </a:solidFill>
                      </a:tcPr>
                    </a:tc>
                    <a:tc>
                      <a:txBody>
                        <a:bodyPr/>
                        <a:lstStyle/>
                        <a:p>
                          <a:pPr algn="ctr" rtl="0" fontAlgn="ctr"/>
                          <a:r>
                            <a:rPr lang="en-US" sz="1400" b="0" i="0" u="none" strike="noStrike">
                              <a:solidFill>
                                <a:srgbClr val="000000"/>
                              </a:solidFill>
                              <a:effectLst/>
                              <a:latin typeface="Corbel" panose="020B0503020204020204" pitchFamily="34" charset="0"/>
                            </a:rPr>
                            <a:t>Lunchbox</a:t>
                          </a:r>
                        </a:p>
                      </a:txBody>
                      <a:tcPr marL="9525" marR="9525" marT="9525" marB="0" anchor="ctr">
                        <a:solidFill>
                          <a:schemeClr val="bg2">
                            <a:lumMod val="20000"/>
                            <a:lumOff val="80000"/>
                          </a:schemeClr>
                        </a:solidFill>
                      </a:tcPr>
                    </a:tc>
                    <a:tc>
                      <a:txBody>
                        <a:bodyPr/>
                        <a:lstStyle/>
                        <a:p>
                          <a:pPr algn="ctr" rtl="0" fontAlgn="ctr"/>
                          <a:r>
                            <a:rPr lang="en-US" sz="1400" b="0" i="0" u="none" strike="noStrike">
                              <a:solidFill>
                                <a:srgbClr val="000000"/>
                              </a:solidFill>
                              <a:effectLst/>
                              <a:latin typeface="Corbel" panose="020B0503020204020204" pitchFamily="34" charset="0"/>
                            </a:rPr>
                            <a:t>Not Tired</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Bus</a:t>
                          </a:r>
                        </a:p>
                      </a:txBody>
                      <a:tcPr marL="9525" marR="9525" marT="9525" marB="0" anchor="ctr">
                        <a:solidFill>
                          <a:schemeClr val="accent1">
                            <a:lumMod val="40000"/>
                            <a:lumOff val="60000"/>
                          </a:schemeClr>
                        </a:solidFill>
                      </a:tcPr>
                    </a:tc>
                    <a:extLst>
                      <a:ext uri="{0D108BD9-81ED-4DB2-BD59-A6C34878D82A}">
                        <a16:rowId xmlns:a16="http://schemas.microsoft.com/office/drawing/2014/main" val="758408989"/>
                      </a:ext>
                    </a:extLst>
                  </a:tr>
                  <a:tr h="313568">
                    <a:tc>
                      <a:txBody>
                        <a:bodyPr/>
                        <a:lstStyle/>
                        <a:p>
                          <a:pPr algn="ctr" rtl="0" fontAlgn="ctr"/>
                          <a:r>
                            <a:rPr lang="en-US" sz="1400" b="0" i="0" u="none" strike="noStrike">
                              <a:solidFill>
                                <a:srgbClr val="000000"/>
                              </a:solidFill>
                              <a:effectLst/>
                              <a:latin typeface="Corbel" panose="020B0503020204020204" pitchFamily="34" charset="0"/>
                            </a:rPr>
                            <a:t>No Rain</a:t>
                          </a:r>
                        </a:p>
                      </a:txBody>
                      <a:tcPr marL="9525" marR="9525" marT="9525" marB="0" anchor="ctr">
                        <a:solidFill>
                          <a:schemeClr val="bg2">
                            <a:lumMod val="20000"/>
                            <a:lumOff val="80000"/>
                          </a:schemeClr>
                        </a:solidFill>
                      </a:tcPr>
                    </a:tc>
                    <a:tc>
                      <a:txBody>
                        <a:bodyPr/>
                        <a:lstStyle/>
                        <a:p>
                          <a:pPr algn="ctr" rtl="0" fontAlgn="ctr"/>
                          <a:r>
                            <a:rPr lang="en-US" sz="1400" b="0" i="0" u="none" strike="noStrike">
                              <a:solidFill>
                                <a:srgbClr val="000000"/>
                              </a:solidFill>
                              <a:effectLst/>
                              <a:latin typeface="Corbel" panose="020B0503020204020204" pitchFamily="34" charset="0"/>
                            </a:rPr>
                            <a:t>Before</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Lunchbox</a:t>
                          </a:r>
                        </a:p>
                      </a:txBody>
                      <a:tcPr marL="9525" marR="9525" marT="9525" marB="0" anchor="ctr">
                        <a:solidFill>
                          <a:schemeClr val="bg2">
                            <a:lumMod val="20000"/>
                            <a:lumOff val="80000"/>
                          </a:schemeClr>
                        </a:solidFill>
                      </a:tcPr>
                    </a:tc>
                    <a:tc>
                      <a:txBody>
                        <a:bodyPr/>
                        <a:lstStyle/>
                        <a:p>
                          <a:pPr algn="ctr" rtl="0" fontAlgn="ctr"/>
                          <a:r>
                            <a:rPr lang="en-US" sz="1400" b="0" i="0" u="none" strike="noStrike">
                              <a:solidFill>
                                <a:srgbClr val="000000"/>
                              </a:solidFill>
                              <a:effectLst/>
                              <a:latin typeface="Corbel" panose="020B0503020204020204" pitchFamily="34" charset="0"/>
                            </a:rPr>
                            <a:t>Tired</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Drive</a:t>
                          </a:r>
                        </a:p>
                      </a:txBody>
                      <a:tcPr marL="9525" marR="9525" marT="9525" marB="0" anchor="ctr">
                        <a:solidFill>
                          <a:schemeClr val="accent2">
                            <a:lumMod val="40000"/>
                            <a:lumOff val="60000"/>
                          </a:schemeClr>
                        </a:solidFill>
                      </a:tcPr>
                    </a:tc>
                    <a:extLst>
                      <a:ext uri="{0D108BD9-81ED-4DB2-BD59-A6C34878D82A}">
                        <a16:rowId xmlns:a16="http://schemas.microsoft.com/office/drawing/2014/main" val="4189547398"/>
                      </a:ext>
                    </a:extLst>
                  </a:tr>
                  <a:tr h="313568">
                    <a:tc>
                      <a:txBody>
                        <a:bodyPr/>
                        <a:lstStyle/>
                        <a:p>
                          <a:pPr algn="ctr" rtl="0" fontAlgn="ctr"/>
                          <a:r>
                            <a:rPr lang="en-US" sz="1400" b="0" i="0" u="none" strike="noStrike">
                              <a:solidFill>
                                <a:srgbClr val="000000"/>
                              </a:solidFill>
                              <a:effectLst/>
                              <a:latin typeface="Corbel" panose="020B0503020204020204" pitchFamily="34" charset="0"/>
                            </a:rPr>
                            <a:t>No Rain</a:t>
                          </a:r>
                          <a:endParaRPr lang="en-US" sz="1400" b="0" i="0" u="none" strike="noStrike" dirty="0">
                            <a:solidFill>
                              <a:srgbClr val="000000"/>
                            </a:solidFill>
                            <a:effectLst/>
                            <a:latin typeface="Corbel" panose="020B0503020204020204" pitchFamily="34" charset="0"/>
                          </a:endParaRPr>
                        </a:p>
                      </a:txBody>
                      <a:tcPr marL="9525" marR="9525" marT="9525" marB="0" anchor="ctr">
                        <a:solidFill>
                          <a:schemeClr val="bg2">
                            <a:lumMod val="20000"/>
                            <a:lumOff val="80000"/>
                          </a:schemeClr>
                        </a:solidFill>
                      </a:tcPr>
                    </a:tc>
                    <a:tc>
                      <a:txBody>
                        <a:bodyPr/>
                        <a:lstStyle/>
                        <a:p>
                          <a:pPr algn="ctr" rtl="0" fontAlgn="ctr"/>
                          <a:r>
                            <a:rPr lang="en-US" sz="1400" b="0" i="0" u="none" strike="noStrike">
                              <a:solidFill>
                                <a:srgbClr val="000000"/>
                              </a:solidFill>
                              <a:effectLst/>
                              <a:latin typeface="Corbel" panose="020B0503020204020204" pitchFamily="34" charset="0"/>
                            </a:rPr>
                            <a:t>During</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Backpack</a:t>
                          </a:r>
                        </a:p>
                      </a:txBody>
                      <a:tcPr marL="9525" marR="9525" marT="9525" marB="0" anchor="ctr">
                        <a:solidFill>
                          <a:schemeClr val="bg2">
                            <a:lumMod val="20000"/>
                            <a:lumOff val="80000"/>
                          </a:schemeClr>
                        </a:solidFill>
                      </a:tcPr>
                    </a:tc>
                    <a:tc>
                      <a:txBody>
                        <a:bodyPr/>
                        <a:lstStyle/>
                        <a:p>
                          <a:pPr algn="ctr" rtl="0" fontAlgn="ctr"/>
                          <a:r>
                            <a:rPr lang="en-US" sz="1400" b="0" i="0" u="none" strike="noStrike">
                              <a:solidFill>
                                <a:srgbClr val="000000"/>
                              </a:solidFill>
                              <a:effectLst/>
                              <a:latin typeface="Corbel" panose="020B0503020204020204" pitchFamily="34" charset="0"/>
                            </a:rPr>
                            <a:t>Not Tired</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Bus</a:t>
                          </a:r>
                        </a:p>
                      </a:txBody>
                      <a:tcPr marL="9525" marR="9525" marT="9525" marB="0" anchor="ctr">
                        <a:solidFill>
                          <a:schemeClr val="accent1">
                            <a:lumMod val="40000"/>
                            <a:lumOff val="60000"/>
                          </a:schemeClr>
                        </a:solidFill>
                      </a:tcPr>
                    </a:tc>
                    <a:extLst>
                      <a:ext uri="{0D108BD9-81ED-4DB2-BD59-A6C34878D82A}">
                        <a16:rowId xmlns:a16="http://schemas.microsoft.com/office/drawing/2014/main" val="3953338466"/>
                      </a:ext>
                    </a:extLst>
                  </a:tr>
                  <a:tr h="313568">
                    <a:tc>
                      <a:txBody>
                        <a:bodyPr/>
                        <a:lstStyle/>
                        <a:p>
                          <a:pPr algn="ctr" rtl="0" fontAlgn="ctr"/>
                          <a:r>
                            <a:rPr lang="en-US" sz="1400" b="0" i="0" u="none" strike="noStrike">
                              <a:solidFill>
                                <a:srgbClr val="000000"/>
                              </a:solidFill>
                              <a:effectLst/>
                              <a:latin typeface="Corbel" panose="020B0503020204020204" pitchFamily="34" charset="0"/>
                            </a:rPr>
                            <a:t>No Rain</a:t>
                          </a:r>
                        </a:p>
                      </a:txBody>
                      <a:tcPr marL="9525" marR="9525" marT="9525" marB="0" anchor="ctr">
                        <a:solidFill>
                          <a:schemeClr val="bg2">
                            <a:lumMod val="20000"/>
                            <a:lumOff val="80000"/>
                          </a:schemeClr>
                        </a:solidFill>
                      </a:tcPr>
                    </a:tc>
                    <a:tc>
                      <a:txBody>
                        <a:bodyPr/>
                        <a:lstStyle/>
                        <a:p>
                          <a:pPr algn="ctr" rtl="0" fontAlgn="ctr"/>
                          <a:r>
                            <a:rPr lang="en-US" sz="1400" b="0" i="0" u="none" strike="noStrike">
                              <a:solidFill>
                                <a:srgbClr val="000000"/>
                              </a:solidFill>
                              <a:effectLst/>
                              <a:latin typeface="Corbel" panose="020B0503020204020204" pitchFamily="34" charset="0"/>
                            </a:rPr>
                            <a:t>During</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Both</a:t>
                          </a:r>
                        </a:p>
                      </a:txBody>
                      <a:tcPr marL="9525" marR="9525" marT="9525" marB="0" anchor="ctr">
                        <a:solidFill>
                          <a:schemeClr val="bg2">
                            <a:lumMod val="20000"/>
                            <a:lumOff val="80000"/>
                          </a:schemeClr>
                        </a:solidFill>
                      </a:tcPr>
                    </a:tc>
                    <a:tc>
                      <a:txBody>
                        <a:bodyPr/>
                        <a:lstStyle/>
                        <a:p>
                          <a:pPr algn="ctr" rtl="0" fontAlgn="ctr"/>
                          <a:r>
                            <a:rPr lang="en-US" sz="1400" b="0" i="0" u="none" strike="noStrike">
                              <a:solidFill>
                                <a:srgbClr val="000000"/>
                              </a:solidFill>
                              <a:effectLst/>
                              <a:latin typeface="Corbel" panose="020B0503020204020204" pitchFamily="34" charset="0"/>
                            </a:rPr>
                            <a:t>Tired</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Drive</a:t>
                          </a:r>
                        </a:p>
                      </a:txBody>
                      <a:tcPr marL="9525" marR="9525" marT="9525" marB="0" anchor="ctr">
                        <a:solidFill>
                          <a:schemeClr val="accent2">
                            <a:lumMod val="40000"/>
                            <a:lumOff val="60000"/>
                          </a:schemeClr>
                        </a:solidFill>
                      </a:tcPr>
                    </a:tc>
                    <a:extLst>
                      <a:ext uri="{0D108BD9-81ED-4DB2-BD59-A6C34878D82A}">
                        <a16:rowId xmlns:a16="http://schemas.microsoft.com/office/drawing/2014/main" val="469132705"/>
                      </a:ext>
                    </a:extLst>
                  </a:tr>
                  <a:tr h="313568">
                    <a:tc>
                      <a:txBody>
                        <a:bodyPr/>
                        <a:lstStyle/>
                        <a:p>
                          <a:pPr algn="ctr" rtl="0" fontAlgn="ctr"/>
                          <a:r>
                            <a:rPr lang="en-US" sz="1400" b="0" i="0" u="none" strike="noStrike">
                              <a:solidFill>
                                <a:srgbClr val="000000"/>
                              </a:solidFill>
                              <a:effectLst/>
                              <a:latin typeface="Corbel" panose="020B0503020204020204" pitchFamily="34" charset="0"/>
                            </a:rPr>
                            <a:t>No Rain</a:t>
                          </a:r>
                          <a:endParaRPr lang="en-US" sz="1400" b="0" i="0" u="none" strike="noStrike" dirty="0">
                            <a:solidFill>
                              <a:srgbClr val="000000"/>
                            </a:solidFill>
                            <a:effectLst/>
                            <a:latin typeface="Corbel" panose="020B0503020204020204" pitchFamily="34" charset="0"/>
                          </a:endParaRPr>
                        </a:p>
                      </a:txBody>
                      <a:tcPr marL="9525" marR="9525" marT="9525" marB="0" anchor="ctr">
                        <a:solidFill>
                          <a:schemeClr val="bg2">
                            <a:lumMod val="20000"/>
                            <a:lumOff val="80000"/>
                          </a:schemeClr>
                        </a:solidFill>
                      </a:tcPr>
                    </a:tc>
                    <a:tc>
                      <a:txBody>
                        <a:bodyPr/>
                        <a:lstStyle/>
                        <a:p>
                          <a:pPr algn="ctr" rtl="0" fontAlgn="ctr"/>
                          <a:r>
                            <a:rPr lang="en-US" sz="1400" b="0" i="0" u="none" strike="noStrike">
                              <a:solidFill>
                                <a:srgbClr val="000000"/>
                              </a:solidFill>
                              <a:effectLst/>
                              <a:latin typeface="Corbel" panose="020B0503020204020204" pitchFamily="34" charset="0"/>
                            </a:rPr>
                            <a:t>After</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Backpack</a:t>
                          </a:r>
                        </a:p>
                      </a:txBody>
                      <a:tcPr marL="9525" marR="9525" marT="9525" marB="0" anchor="ctr">
                        <a:solidFill>
                          <a:schemeClr val="bg2">
                            <a:lumMod val="20000"/>
                            <a:lumOff val="80000"/>
                          </a:schemeClr>
                        </a:solidFill>
                      </a:tcPr>
                    </a:tc>
                    <a:tc>
                      <a:txBody>
                        <a:bodyPr/>
                        <a:lstStyle/>
                        <a:p>
                          <a:pPr algn="ctr" rtl="0" fontAlgn="ctr"/>
                          <a:r>
                            <a:rPr lang="en-US" sz="1400" b="0" i="0" u="none" strike="noStrike">
                              <a:solidFill>
                                <a:srgbClr val="000000"/>
                              </a:solidFill>
                              <a:effectLst/>
                              <a:latin typeface="Corbel" panose="020B0503020204020204" pitchFamily="34" charset="0"/>
                            </a:rPr>
                            <a:t>Not Tired</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Bike</a:t>
                          </a:r>
                        </a:p>
                      </a:txBody>
                      <a:tcPr marL="9525" marR="9525" marT="9525" marB="0" anchor="ctr">
                        <a:solidFill>
                          <a:schemeClr val="accent6">
                            <a:lumMod val="40000"/>
                            <a:lumOff val="60000"/>
                          </a:schemeClr>
                        </a:solidFill>
                      </a:tcPr>
                    </a:tc>
                    <a:extLst>
                      <a:ext uri="{0D108BD9-81ED-4DB2-BD59-A6C34878D82A}">
                        <a16:rowId xmlns:a16="http://schemas.microsoft.com/office/drawing/2014/main" val="246117904"/>
                      </a:ext>
                    </a:extLst>
                  </a:tr>
                  <a:tr h="313568">
                    <a:tc>
                      <a:txBody>
                        <a:bodyPr/>
                        <a:lstStyle/>
                        <a:p>
                          <a:pPr algn="ctr" rtl="0" fontAlgn="ctr"/>
                          <a:r>
                            <a:rPr lang="en-US" sz="1400" b="0" i="0" u="none" strike="noStrike">
                              <a:solidFill>
                                <a:srgbClr val="000000"/>
                              </a:solidFill>
                              <a:effectLst/>
                              <a:latin typeface="Corbel" panose="020B0503020204020204" pitchFamily="34" charset="0"/>
                            </a:rPr>
                            <a:t>No Rain</a:t>
                          </a:r>
                        </a:p>
                      </a:txBody>
                      <a:tcPr marL="9525" marR="9525" marT="9525" marB="0" anchor="ctr">
                        <a:solidFill>
                          <a:schemeClr val="bg2">
                            <a:lumMod val="20000"/>
                            <a:lumOff val="80000"/>
                          </a:schemeClr>
                        </a:solidFill>
                      </a:tcPr>
                    </a:tc>
                    <a:tc>
                      <a:txBody>
                        <a:bodyPr/>
                        <a:lstStyle/>
                        <a:p>
                          <a:pPr algn="ctr" rtl="0" fontAlgn="ctr"/>
                          <a:r>
                            <a:rPr lang="en-US" sz="1400" b="0" i="0" u="none" strike="noStrike">
                              <a:solidFill>
                                <a:srgbClr val="000000"/>
                              </a:solidFill>
                              <a:effectLst/>
                              <a:latin typeface="Corbel" panose="020B0503020204020204" pitchFamily="34" charset="0"/>
                            </a:rPr>
                            <a:t>After</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Backpack</a:t>
                          </a:r>
                        </a:p>
                      </a:txBody>
                      <a:tcPr marL="9525" marR="9525" marT="9525" marB="0" anchor="ctr">
                        <a:solidFill>
                          <a:schemeClr val="bg2">
                            <a:lumMod val="20000"/>
                            <a:lumOff val="80000"/>
                          </a:schemeClr>
                        </a:solidFill>
                      </a:tcPr>
                    </a:tc>
                    <a:tc>
                      <a:txBody>
                        <a:bodyPr/>
                        <a:lstStyle/>
                        <a:p>
                          <a:pPr algn="ctr" rtl="0" fontAlgn="ctr"/>
                          <a:r>
                            <a:rPr lang="en-US" sz="1400" b="0" i="0" u="none" strike="noStrike">
                              <a:solidFill>
                                <a:srgbClr val="000000"/>
                              </a:solidFill>
                              <a:effectLst/>
                              <a:latin typeface="Corbel" panose="020B0503020204020204" pitchFamily="34" charset="0"/>
                            </a:rPr>
                            <a:t>Tired</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Bike</a:t>
                          </a:r>
                        </a:p>
                      </a:txBody>
                      <a:tcPr marL="9525" marR="9525" marT="9525" marB="0" anchor="ctr">
                        <a:solidFill>
                          <a:schemeClr val="accent6">
                            <a:lumMod val="40000"/>
                            <a:lumOff val="60000"/>
                          </a:schemeClr>
                        </a:solidFill>
                      </a:tcPr>
                    </a:tc>
                    <a:extLst>
                      <a:ext uri="{0D108BD9-81ED-4DB2-BD59-A6C34878D82A}">
                        <a16:rowId xmlns:a16="http://schemas.microsoft.com/office/drawing/2014/main" val="801236713"/>
                      </a:ext>
                    </a:extLst>
                  </a:tr>
                  <a:tr h="313568">
                    <a:tc>
                      <a:txBody>
                        <a:bodyPr/>
                        <a:lstStyle/>
                        <a:p>
                          <a:pPr algn="ctr" rtl="0" fontAlgn="ctr"/>
                          <a:r>
                            <a:rPr lang="en-US" sz="1400" b="0" i="0" u="none" strike="noStrike">
                              <a:solidFill>
                                <a:srgbClr val="000000"/>
                              </a:solidFill>
                              <a:effectLst/>
                              <a:latin typeface="Corbel" panose="020B0503020204020204" pitchFamily="34" charset="0"/>
                            </a:rPr>
                            <a:t>No Rain</a:t>
                          </a:r>
                        </a:p>
                      </a:txBody>
                      <a:tcPr marL="9525" marR="9525" marT="9525" marB="0" anchor="ctr">
                        <a:solidFill>
                          <a:schemeClr val="bg2">
                            <a:lumMod val="20000"/>
                            <a:lumOff val="80000"/>
                          </a:schemeClr>
                        </a:solidFill>
                      </a:tcPr>
                    </a:tc>
                    <a:tc>
                      <a:txBody>
                        <a:bodyPr/>
                        <a:lstStyle/>
                        <a:p>
                          <a:pPr algn="ctr" rtl="0" fontAlgn="ctr"/>
                          <a:r>
                            <a:rPr lang="en-US" sz="1400" b="0" i="0" u="none" strike="noStrike">
                              <a:solidFill>
                                <a:srgbClr val="000000"/>
                              </a:solidFill>
                              <a:effectLst/>
                              <a:latin typeface="Corbel" panose="020B0503020204020204" pitchFamily="34" charset="0"/>
                            </a:rPr>
                            <a:t>After</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Both</a:t>
                          </a:r>
                        </a:p>
                      </a:txBody>
                      <a:tcPr marL="9525" marR="9525" marT="9525" marB="0" anchor="ctr">
                        <a:solidFill>
                          <a:schemeClr val="bg2">
                            <a:lumMod val="20000"/>
                            <a:lumOff val="80000"/>
                          </a:schemeClr>
                        </a:solidFill>
                      </a:tcPr>
                    </a:tc>
                    <a:tc>
                      <a:txBody>
                        <a:bodyPr/>
                        <a:lstStyle/>
                        <a:p>
                          <a:pPr algn="ctr" rtl="0" fontAlgn="ctr"/>
                          <a:r>
                            <a:rPr lang="en-US" sz="1400" b="0" i="0" u="none" strike="noStrike">
                              <a:solidFill>
                                <a:srgbClr val="000000"/>
                              </a:solidFill>
                              <a:effectLst/>
                              <a:latin typeface="Corbel" panose="020B0503020204020204" pitchFamily="34" charset="0"/>
                            </a:rPr>
                            <a:t>Not Tired</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Bus</a:t>
                          </a:r>
                        </a:p>
                      </a:txBody>
                      <a:tcPr marL="9525" marR="9525" marT="9525" marB="0" anchor="ctr">
                        <a:solidFill>
                          <a:schemeClr val="accent1">
                            <a:lumMod val="40000"/>
                            <a:lumOff val="60000"/>
                          </a:schemeClr>
                        </a:solidFill>
                      </a:tcPr>
                    </a:tc>
                    <a:extLst>
                      <a:ext uri="{0D108BD9-81ED-4DB2-BD59-A6C34878D82A}">
                        <a16:rowId xmlns:a16="http://schemas.microsoft.com/office/drawing/2014/main" val="627977279"/>
                      </a:ext>
                    </a:extLst>
                  </a:tr>
                  <a:tr h="313568">
                    <a:tc>
                      <a:txBody>
                        <a:bodyPr/>
                        <a:lstStyle/>
                        <a:p>
                          <a:pPr algn="ctr" rtl="0" fontAlgn="ctr"/>
                          <a:r>
                            <a:rPr lang="en-US" sz="1400" b="0" i="0" u="none" strike="noStrike">
                              <a:solidFill>
                                <a:srgbClr val="000000"/>
                              </a:solidFill>
                              <a:effectLst/>
                              <a:latin typeface="Corbel" panose="020B0503020204020204" pitchFamily="34" charset="0"/>
                            </a:rPr>
                            <a:t>No Rain</a:t>
                          </a:r>
                        </a:p>
                      </a:txBody>
                      <a:tcPr marL="9525" marR="9525" marT="9525" marB="0" anchor="ctr">
                        <a:solidFill>
                          <a:schemeClr val="bg2">
                            <a:lumMod val="20000"/>
                            <a:lumOff val="80000"/>
                          </a:schemeClr>
                        </a:solidFill>
                      </a:tcPr>
                    </a:tc>
                    <a:tc>
                      <a:txBody>
                        <a:bodyPr/>
                        <a:lstStyle/>
                        <a:p>
                          <a:pPr algn="ctr" rtl="0" fontAlgn="ctr"/>
                          <a:r>
                            <a:rPr lang="en-US" sz="1400" b="0" i="0" u="none" strike="noStrike">
                              <a:solidFill>
                                <a:srgbClr val="000000"/>
                              </a:solidFill>
                              <a:effectLst/>
                              <a:latin typeface="Corbel" panose="020B0503020204020204" pitchFamily="34" charset="0"/>
                            </a:rPr>
                            <a:t>After</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Both</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Tired</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Drive</a:t>
                          </a:r>
                        </a:p>
                      </a:txBody>
                      <a:tcPr marL="9525" marR="9525" marT="9525" marB="0" anchor="ctr">
                        <a:solidFill>
                          <a:schemeClr val="accent2">
                            <a:lumMod val="40000"/>
                            <a:lumOff val="60000"/>
                          </a:schemeClr>
                        </a:solidFill>
                      </a:tcPr>
                    </a:tc>
                    <a:extLst>
                      <a:ext uri="{0D108BD9-81ED-4DB2-BD59-A6C34878D82A}">
                        <a16:rowId xmlns:a16="http://schemas.microsoft.com/office/drawing/2014/main" val="431862686"/>
                      </a:ext>
                    </a:extLst>
                  </a:tr>
                  <a:tr h="313568">
                    <a:tc>
                      <a:txBody>
                        <a:bodyPr/>
                        <a:lstStyle/>
                        <a:p>
                          <a:pPr algn="ctr" rtl="0" fontAlgn="ctr"/>
                          <a:r>
                            <a:rPr lang="en-US" sz="1400" b="0" i="0" u="none" strike="noStrike">
                              <a:solidFill>
                                <a:srgbClr val="000000"/>
                              </a:solidFill>
                              <a:effectLst/>
                              <a:latin typeface="Corbel" panose="020B0503020204020204" pitchFamily="34" charset="0"/>
                            </a:rPr>
                            <a:t>No Rain</a:t>
                          </a:r>
                        </a:p>
                      </a:txBody>
                      <a:tcPr marL="9525" marR="9525" marT="9525" marB="0" anchor="ctr">
                        <a:solidFill>
                          <a:schemeClr val="bg2">
                            <a:lumMod val="20000"/>
                            <a:lumOff val="80000"/>
                          </a:schemeClr>
                        </a:solidFill>
                      </a:tcPr>
                    </a:tc>
                    <a:tc>
                      <a:txBody>
                        <a:bodyPr/>
                        <a:lstStyle/>
                        <a:p>
                          <a:pPr algn="ctr" rtl="0" fontAlgn="ctr"/>
                          <a:r>
                            <a:rPr lang="en-US" sz="1400" b="0" i="0" u="none" strike="noStrike">
                              <a:solidFill>
                                <a:srgbClr val="000000"/>
                              </a:solidFill>
                              <a:effectLst/>
                              <a:latin typeface="Corbel" panose="020B0503020204020204" pitchFamily="34" charset="0"/>
                            </a:rPr>
                            <a:t>After</a:t>
                          </a:r>
                        </a:p>
                      </a:txBody>
                      <a:tcPr marL="9525" marR="9525" marT="9525" marB="0" anchor="ctr">
                        <a:solidFill>
                          <a:schemeClr val="bg2">
                            <a:lumMod val="20000"/>
                            <a:lumOff val="80000"/>
                          </a:schemeClr>
                        </a:solidFill>
                      </a:tcPr>
                    </a:tc>
                    <a:tc>
                      <a:txBody>
                        <a:bodyPr/>
                        <a:lstStyle/>
                        <a:p>
                          <a:pPr algn="ctr" rtl="0" fontAlgn="ctr"/>
                          <a:r>
                            <a:rPr lang="en-US" sz="1400" b="0" i="0" u="none" strike="noStrike">
                              <a:solidFill>
                                <a:srgbClr val="000000"/>
                              </a:solidFill>
                              <a:effectLst/>
                              <a:latin typeface="Corbel" panose="020B0503020204020204" pitchFamily="34" charset="0"/>
                            </a:rPr>
                            <a:t>Lunchbox</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Not Tired</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Bus</a:t>
                          </a:r>
                        </a:p>
                      </a:txBody>
                      <a:tcPr marL="9525" marR="9525" marT="9525" marB="0" anchor="ctr">
                        <a:solidFill>
                          <a:schemeClr val="accent1">
                            <a:lumMod val="40000"/>
                            <a:lumOff val="60000"/>
                          </a:schemeClr>
                        </a:solidFill>
                      </a:tcPr>
                    </a:tc>
                    <a:extLst>
                      <a:ext uri="{0D108BD9-81ED-4DB2-BD59-A6C34878D82A}">
                        <a16:rowId xmlns:a16="http://schemas.microsoft.com/office/drawing/2014/main" val="3437293614"/>
                      </a:ext>
                    </a:extLst>
                  </a:tr>
                </a:tbl>
              </a:graphicData>
            </a:graphic>
          </p:graphicFrame>
        </mc:Fallback>
      </mc:AlternateContent>
      <p:sp>
        <p:nvSpPr>
          <p:cNvPr id="26" name="Rounded Rectangle 25">
            <a:extLst>
              <a:ext uri="{FF2B5EF4-FFF2-40B4-BE49-F238E27FC236}">
                <a16:creationId xmlns:a16="http://schemas.microsoft.com/office/drawing/2014/main" id="{AA5E5A33-173F-6F4F-866C-DB048F4CA2E0}"/>
              </a:ext>
            </a:extLst>
          </p:cNvPr>
          <p:cNvSpPr/>
          <p:nvPr/>
        </p:nvSpPr>
        <p:spPr>
          <a:xfrm>
            <a:off x="149154" y="3578219"/>
            <a:ext cx="1738640" cy="1403142"/>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a:extLst>
              <a:ext uri="{FF2B5EF4-FFF2-40B4-BE49-F238E27FC236}">
                <a16:creationId xmlns:a16="http://schemas.microsoft.com/office/drawing/2014/main" id="{2F68A8A0-4F04-14F0-B500-B1E71A67FDA0}"/>
              </a:ext>
            </a:extLst>
          </p:cNvPr>
          <p:cNvSpPr/>
          <p:nvPr/>
        </p:nvSpPr>
        <p:spPr>
          <a:xfrm>
            <a:off x="277797" y="4416315"/>
            <a:ext cx="1335262" cy="133947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96C083EC-1A07-3D5A-FBB9-756204BA013F}"/>
                  </a:ext>
                </a:extLst>
              </p:cNvPr>
              <p:cNvSpPr txBox="1"/>
              <p:nvPr/>
            </p:nvSpPr>
            <p:spPr>
              <a:xfrm>
                <a:off x="-1" y="754807"/>
                <a:ext cx="4642228" cy="1397690"/>
              </a:xfrm>
              <a:prstGeom prst="rect">
                <a:avLst/>
              </a:prstGeom>
              <a:noFill/>
            </p:spPr>
            <p:txBody>
              <a:bodyPr wrap="square">
                <a:spAutoFit/>
              </a:bodyPr>
              <a:lstStyle/>
              <a:p>
                <a:pPr algn="ctr"/>
                <a:r>
                  <a:rPr lang="en-US" sz="2400" dirty="0">
                    <a:solidFill>
                      <a:schemeClr val="accent6">
                        <a:lumMod val="75000"/>
                      </a:schemeClr>
                    </a:solidFill>
                    <a:latin typeface="Cambria Math" panose="02040503050406030204" pitchFamily="18" charset="0"/>
                  </a:rPr>
                  <a:t>Recall:</a:t>
                </a:r>
                <a:br>
                  <a:rPr lang="en-US" sz="2400" i="1" dirty="0">
                    <a:solidFill>
                      <a:schemeClr val="accent6">
                        <a:lumMod val="75000"/>
                      </a:schemeClr>
                    </a:solidFill>
                    <a:latin typeface="Cambria Math" panose="02040503050406030204" pitchFamily="18" charset="0"/>
                  </a:rPr>
                </a:br>
                <a14:m>
                  <m:oMathPara xmlns:m="http://schemas.openxmlformats.org/officeDocument/2006/math">
                    <m:oMathParaPr>
                      <m:jc m:val="centerGroup"/>
                    </m:oMathParaPr>
                    <m:oMath xmlns:m="http://schemas.openxmlformats.org/officeDocument/2006/math">
                      <m:r>
                        <a:rPr lang="en-US" sz="2400" i="1" smtClean="0">
                          <a:solidFill>
                            <a:schemeClr val="accent6">
                              <a:lumMod val="75000"/>
                            </a:schemeClr>
                          </a:solidFill>
                          <a:latin typeface="Cambria Math" panose="02040503050406030204" pitchFamily="18" charset="0"/>
                        </a:rPr>
                        <m:t>𝐻</m:t>
                      </m:r>
                      <m:d>
                        <m:dPr>
                          <m:ctrlPr>
                            <a:rPr lang="en-US" sz="2400" i="1">
                              <a:solidFill>
                                <a:schemeClr val="accent6">
                                  <a:lumMod val="75000"/>
                                </a:schemeClr>
                              </a:solidFill>
                              <a:latin typeface="Cambria Math" panose="02040503050406030204" pitchFamily="18" charset="0"/>
                            </a:rPr>
                          </m:ctrlPr>
                        </m:dPr>
                        <m:e>
                          <m:r>
                            <a:rPr lang="en-US" sz="2400" i="1">
                              <a:solidFill>
                                <a:schemeClr val="accent6">
                                  <a:lumMod val="75000"/>
                                </a:schemeClr>
                              </a:solidFill>
                              <a:latin typeface="Cambria Math" panose="02040503050406030204" pitchFamily="18" charset="0"/>
                            </a:rPr>
                            <m:t>𝑆</m:t>
                          </m:r>
                        </m:e>
                      </m:d>
                      <m:r>
                        <a:rPr lang="en-US" sz="2400" i="1">
                          <a:solidFill>
                            <a:schemeClr val="accent6">
                              <a:lumMod val="75000"/>
                            </a:schemeClr>
                          </a:solidFill>
                          <a:latin typeface="Cambria Math" panose="02040503050406030204" pitchFamily="18" charset="0"/>
                        </a:rPr>
                        <m:t>=</m:t>
                      </m:r>
                      <m:r>
                        <a:rPr lang="en-US" sz="2400" i="1" smtClean="0">
                          <a:solidFill>
                            <a:schemeClr val="accent6">
                              <a:lumMod val="75000"/>
                            </a:schemeClr>
                          </a:solidFill>
                          <a:latin typeface="Cambria Math" panose="02040503050406030204" pitchFamily="18" charset="0"/>
                        </a:rPr>
                        <m:t>−</m:t>
                      </m:r>
                      <m:nary>
                        <m:naryPr>
                          <m:chr m:val="∑"/>
                          <m:supHide m:val="on"/>
                          <m:ctrlPr>
                            <a:rPr lang="en-US" sz="2400" i="1">
                              <a:solidFill>
                                <a:schemeClr val="accent6">
                                  <a:lumMod val="75000"/>
                                </a:schemeClr>
                              </a:solidFill>
                              <a:latin typeface="Cambria Math" panose="02040503050406030204" pitchFamily="18" charset="0"/>
                            </a:rPr>
                          </m:ctrlPr>
                        </m:naryPr>
                        <m:sub>
                          <m:r>
                            <m:rPr>
                              <m:brk m:alnAt="7"/>
                            </m:rPr>
                            <a:rPr lang="en-US" sz="2400" i="1">
                              <a:solidFill>
                                <a:schemeClr val="accent6">
                                  <a:lumMod val="75000"/>
                                </a:schemeClr>
                              </a:solidFill>
                              <a:latin typeface="Cambria Math" panose="02040503050406030204" pitchFamily="18" charset="0"/>
                            </a:rPr>
                            <m:t>𝑣</m:t>
                          </m:r>
                          <m:r>
                            <a:rPr lang="en-US" sz="2400" i="1">
                              <a:solidFill>
                                <a:schemeClr val="accent6">
                                  <a:lumMod val="75000"/>
                                </a:schemeClr>
                              </a:solidFill>
                              <a:latin typeface="Cambria Math" panose="02040503050406030204" pitchFamily="18" charset="0"/>
                            </a:rPr>
                            <m:t> ∈ </m:t>
                          </m:r>
                          <m:r>
                            <a:rPr lang="en-US" sz="2400" i="1">
                              <a:solidFill>
                                <a:schemeClr val="accent6">
                                  <a:lumMod val="75000"/>
                                </a:schemeClr>
                              </a:solidFill>
                              <a:latin typeface="Cambria Math" panose="02040503050406030204" pitchFamily="18" charset="0"/>
                            </a:rPr>
                            <m:t>𝑉</m:t>
                          </m:r>
                          <m:d>
                            <m:dPr>
                              <m:ctrlPr>
                                <a:rPr lang="en-US" sz="2400" i="1">
                                  <a:solidFill>
                                    <a:schemeClr val="accent6">
                                      <a:lumMod val="75000"/>
                                    </a:schemeClr>
                                  </a:solidFill>
                                  <a:latin typeface="Cambria Math" panose="02040503050406030204" pitchFamily="18" charset="0"/>
                                </a:rPr>
                              </m:ctrlPr>
                            </m:dPr>
                            <m:e>
                              <m:r>
                                <m:rPr>
                                  <m:brk m:alnAt="7"/>
                                </m:rPr>
                                <a:rPr lang="en-US" sz="2400" i="1">
                                  <a:solidFill>
                                    <a:schemeClr val="accent6">
                                      <a:lumMod val="75000"/>
                                    </a:schemeClr>
                                  </a:solidFill>
                                  <a:latin typeface="Cambria Math" panose="02040503050406030204" pitchFamily="18" charset="0"/>
                                </a:rPr>
                                <m:t>𝑆</m:t>
                              </m:r>
                            </m:e>
                          </m:d>
                        </m:sub>
                        <m:sup/>
                        <m:e>
                          <m:f>
                            <m:fPr>
                              <m:ctrlPr>
                                <a:rPr lang="en-US" sz="2400" i="1">
                                  <a:solidFill>
                                    <a:schemeClr val="accent6">
                                      <a:lumMod val="75000"/>
                                    </a:schemeClr>
                                  </a:solidFill>
                                  <a:latin typeface="Cambria Math" panose="02040503050406030204" pitchFamily="18" charset="0"/>
                                </a:rPr>
                              </m:ctrlPr>
                            </m:fPr>
                            <m:num>
                              <m:r>
                                <a:rPr lang="en-US" sz="2400" i="1">
                                  <a:solidFill>
                                    <a:schemeClr val="accent6">
                                      <a:lumMod val="75000"/>
                                    </a:schemeClr>
                                  </a:solidFill>
                                  <a:latin typeface="Cambria Math" panose="02040503050406030204" pitchFamily="18" charset="0"/>
                                </a:rPr>
                                <m:t>|</m:t>
                              </m:r>
                              <m:sSub>
                                <m:sSubPr>
                                  <m:ctrlPr>
                                    <a:rPr lang="en-US" sz="2400" i="1">
                                      <a:solidFill>
                                        <a:schemeClr val="accent6">
                                          <a:lumMod val="75000"/>
                                        </a:schemeClr>
                                      </a:solidFill>
                                      <a:latin typeface="Cambria Math" panose="02040503050406030204" pitchFamily="18" charset="0"/>
                                    </a:rPr>
                                  </m:ctrlPr>
                                </m:sSubPr>
                                <m:e>
                                  <m:r>
                                    <a:rPr lang="en-US" sz="2400" i="1">
                                      <a:solidFill>
                                        <a:schemeClr val="accent6">
                                          <a:lumMod val="75000"/>
                                        </a:schemeClr>
                                      </a:solidFill>
                                      <a:latin typeface="Cambria Math" panose="02040503050406030204" pitchFamily="18" charset="0"/>
                                    </a:rPr>
                                    <m:t>𝑆</m:t>
                                  </m:r>
                                </m:e>
                                <m:sub>
                                  <m:r>
                                    <a:rPr lang="en-US" sz="2400" i="1">
                                      <a:solidFill>
                                        <a:schemeClr val="accent6">
                                          <a:lumMod val="75000"/>
                                        </a:schemeClr>
                                      </a:solidFill>
                                      <a:latin typeface="Cambria Math" panose="02040503050406030204" pitchFamily="18" charset="0"/>
                                    </a:rPr>
                                    <m:t>𝑣</m:t>
                                  </m:r>
                                </m:sub>
                              </m:sSub>
                              <m:r>
                                <a:rPr lang="en-US" sz="2400" i="1">
                                  <a:solidFill>
                                    <a:schemeClr val="accent6">
                                      <a:lumMod val="75000"/>
                                    </a:schemeClr>
                                  </a:solidFill>
                                  <a:latin typeface="Cambria Math" panose="02040503050406030204" pitchFamily="18" charset="0"/>
                                </a:rPr>
                                <m:t>|</m:t>
                              </m:r>
                            </m:num>
                            <m:den>
                              <m:r>
                                <a:rPr lang="en-US" sz="2400" i="1">
                                  <a:solidFill>
                                    <a:schemeClr val="accent6">
                                      <a:lumMod val="75000"/>
                                    </a:schemeClr>
                                  </a:solidFill>
                                  <a:latin typeface="Cambria Math" panose="02040503050406030204" pitchFamily="18" charset="0"/>
                                </a:rPr>
                                <m:t>|</m:t>
                              </m:r>
                              <m:r>
                                <a:rPr lang="en-US" sz="2400" i="1">
                                  <a:solidFill>
                                    <a:schemeClr val="accent6">
                                      <a:lumMod val="75000"/>
                                    </a:schemeClr>
                                  </a:solidFill>
                                  <a:latin typeface="Cambria Math" panose="02040503050406030204" pitchFamily="18" charset="0"/>
                                </a:rPr>
                                <m:t>𝑆</m:t>
                              </m:r>
                              <m:r>
                                <a:rPr lang="en-US" sz="2400" i="1">
                                  <a:solidFill>
                                    <a:schemeClr val="accent6">
                                      <a:lumMod val="75000"/>
                                    </a:schemeClr>
                                  </a:solidFill>
                                  <a:latin typeface="Cambria Math" panose="02040503050406030204" pitchFamily="18" charset="0"/>
                                </a:rPr>
                                <m:t>|</m:t>
                              </m:r>
                            </m:den>
                          </m:f>
                          <m:func>
                            <m:funcPr>
                              <m:ctrlPr>
                                <a:rPr lang="en-US" sz="2400" i="1">
                                  <a:solidFill>
                                    <a:schemeClr val="accent6">
                                      <a:lumMod val="75000"/>
                                    </a:schemeClr>
                                  </a:solidFill>
                                  <a:latin typeface="Cambria Math" panose="02040503050406030204" pitchFamily="18" charset="0"/>
                                </a:rPr>
                              </m:ctrlPr>
                            </m:funcPr>
                            <m:fName>
                              <m:sSub>
                                <m:sSubPr>
                                  <m:ctrlPr>
                                    <a:rPr lang="en-US" sz="2400" i="1">
                                      <a:solidFill>
                                        <a:schemeClr val="accent6">
                                          <a:lumMod val="75000"/>
                                        </a:schemeClr>
                                      </a:solidFill>
                                      <a:latin typeface="Cambria Math" panose="02040503050406030204" pitchFamily="18" charset="0"/>
                                    </a:rPr>
                                  </m:ctrlPr>
                                </m:sSubPr>
                                <m:e>
                                  <m:r>
                                    <m:rPr>
                                      <m:sty m:val="p"/>
                                    </m:rPr>
                                    <a:rPr lang="en-US" sz="2400">
                                      <a:solidFill>
                                        <a:schemeClr val="accent6">
                                          <a:lumMod val="75000"/>
                                        </a:schemeClr>
                                      </a:solidFill>
                                      <a:latin typeface="Cambria Math" panose="02040503050406030204" pitchFamily="18" charset="0"/>
                                    </a:rPr>
                                    <m:t>log</m:t>
                                  </m:r>
                                </m:e>
                                <m:sub>
                                  <m:r>
                                    <a:rPr lang="en-US" sz="2400">
                                      <a:solidFill>
                                        <a:schemeClr val="accent6">
                                          <a:lumMod val="75000"/>
                                        </a:schemeClr>
                                      </a:solidFill>
                                      <a:latin typeface="Cambria Math" panose="02040503050406030204" pitchFamily="18" charset="0"/>
                                    </a:rPr>
                                    <m:t>2</m:t>
                                  </m:r>
                                </m:sub>
                              </m:sSub>
                            </m:fName>
                            <m:e>
                              <m:d>
                                <m:dPr>
                                  <m:ctrlPr>
                                    <a:rPr lang="en-US" sz="2400" i="1">
                                      <a:solidFill>
                                        <a:schemeClr val="accent6">
                                          <a:lumMod val="75000"/>
                                        </a:schemeClr>
                                      </a:solidFill>
                                      <a:latin typeface="Cambria Math" panose="02040503050406030204" pitchFamily="18" charset="0"/>
                                    </a:rPr>
                                  </m:ctrlPr>
                                </m:dPr>
                                <m:e>
                                  <m:f>
                                    <m:fPr>
                                      <m:ctrlPr>
                                        <a:rPr lang="en-US" sz="2400" i="1">
                                          <a:solidFill>
                                            <a:schemeClr val="accent6">
                                              <a:lumMod val="75000"/>
                                            </a:schemeClr>
                                          </a:solidFill>
                                          <a:latin typeface="Cambria Math" panose="02040503050406030204" pitchFamily="18" charset="0"/>
                                        </a:rPr>
                                      </m:ctrlPr>
                                    </m:fPr>
                                    <m:num>
                                      <m:r>
                                        <a:rPr lang="en-US" sz="2400" i="1">
                                          <a:solidFill>
                                            <a:schemeClr val="accent6">
                                              <a:lumMod val="75000"/>
                                            </a:schemeClr>
                                          </a:solidFill>
                                          <a:latin typeface="Cambria Math" panose="02040503050406030204" pitchFamily="18" charset="0"/>
                                        </a:rPr>
                                        <m:t>|</m:t>
                                      </m:r>
                                      <m:sSub>
                                        <m:sSubPr>
                                          <m:ctrlPr>
                                            <a:rPr lang="en-US" sz="2400" i="1">
                                              <a:solidFill>
                                                <a:schemeClr val="accent6">
                                                  <a:lumMod val="75000"/>
                                                </a:schemeClr>
                                              </a:solidFill>
                                              <a:latin typeface="Cambria Math" panose="02040503050406030204" pitchFamily="18" charset="0"/>
                                            </a:rPr>
                                          </m:ctrlPr>
                                        </m:sSubPr>
                                        <m:e>
                                          <m:r>
                                            <a:rPr lang="en-US" sz="2400" i="1">
                                              <a:solidFill>
                                                <a:schemeClr val="accent6">
                                                  <a:lumMod val="75000"/>
                                                </a:schemeClr>
                                              </a:solidFill>
                                              <a:latin typeface="Cambria Math" panose="02040503050406030204" pitchFamily="18" charset="0"/>
                                            </a:rPr>
                                            <m:t>𝑆</m:t>
                                          </m:r>
                                        </m:e>
                                        <m:sub>
                                          <m:r>
                                            <a:rPr lang="en-US" sz="2400" i="1">
                                              <a:solidFill>
                                                <a:schemeClr val="accent6">
                                                  <a:lumMod val="75000"/>
                                                </a:schemeClr>
                                              </a:solidFill>
                                              <a:latin typeface="Cambria Math" panose="02040503050406030204" pitchFamily="18" charset="0"/>
                                            </a:rPr>
                                            <m:t>𝑣</m:t>
                                          </m:r>
                                        </m:sub>
                                      </m:sSub>
                                      <m:r>
                                        <a:rPr lang="en-US" sz="2400" i="1">
                                          <a:solidFill>
                                            <a:schemeClr val="accent6">
                                              <a:lumMod val="75000"/>
                                            </a:schemeClr>
                                          </a:solidFill>
                                          <a:latin typeface="Cambria Math" panose="02040503050406030204" pitchFamily="18" charset="0"/>
                                        </a:rPr>
                                        <m:t>|</m:t>
                                      </m:r>
                                    </m:num>
                                    <m:den>
                                      <m:r>
                                        <a:rPr lang="en-US" sz="2400" i="1">
                                          <a:solidFill>
                                            <a:schemeClr val="accent6">
                                              <a:lumMod val="75000"/>
                                            </a:schemeClr>
                                          </a:solidFill>
                                          <a:latin typeface="Cambria Math" panose="02040503050406030204" pitchFamily="18" charset="0"/>
                                        </a:rPr>
                                        <m:t>|</m:t>
                                      </m:r>
                                      <m:r>
                                        <a:rPr lang="en-US" sz="2400" i="1">
                                          <a:solidFill>
                                            <a:schemeClr val="accent6">
                                              <a:lumMod val="75000"/>
                                            </a:schemeClr>
                                          </a:solidFill>
                                          <a:latin typeface="Cambria Math" panose="02040503050406030204" pitchFamily="18" charset="0"/>
                                        </a:rPr>
                                        <m:t>𝑆</m:t>
                                      </m:r>
                                      <m:r>
                                        <a:rPr lang="en-US" sz="2400" i="1">
                                          <a:solidFill>
                                            <a:schemeClr val="accent6">
                                              <a:lumMod val="75000"/>
                                            </a:schemeClr>
                                          </a:solidFill>
                                          <a:latin typeface="Cambria Math" panose="02040503050406030204" pitchFamily="18" charset="0"/>
                                        </a:rPr>
                                        <m:t>|</m:t>
                                      </m:r>
                                    </m:den>
                                  </m:f>
                                </m:e>
                              </m:d>
                            </m:e>
                          </m:func>
                        </m:e>
                      </m:nary>
                    </m:oMath>
                  </m:oMathPara>
                </a14:m>
                <a:endParaRPr lang="en-US" sz="2400" dirty="0"/>
              </a:p>
            </p:txBody>
          </p:sp>
        </mc:Choice>
        <mc:Fallback xmlns="">
          <p:sp>
            <p:nvSpPr>
              <p:cNvPr id="7" name="TextBox 6">
                <a:extLst>
                  <a:ext uri="{FF2B5EF4-FFF2-40B4-BE49-F238E27FC236}">
                    <a16:creationId xmlns:a16="http://schemas.microsoft.com/office/drawing/2014/main" id="{96C083EC-1A07-3D5A-FBB9-756204BA013F}"/>
                  </a:ext>
                </a:extLst>
              </p:cNvPr>
              <p:cNvSpPr txBox="1">
                <a:spLocks noRot="1" noChangeAspect="1" noMove="1" noResize="1" noEditPoints="1" noAdjustHandles="1" noChangeArrowheads="1" noChangeShapeType="1" noTextEdit="1"/>
              </p:cNvSpPr>
              <p:nvPr/>
            </p:nvSpPr>
            <p:spPr>
              <a:xfrm>
                <a:off x="-1" y="754807"/>
                <a:ext cx="4642228" cy="1397690"/>
              </a:xfrm>
              <a:prstGeom prst="rect">
                <a:avLst/>
              </a:prstGeom>
              <a:blipFill>
                <a:blip r:embed="rId5"/>
                <a:stretch>
                  <a:fillRect t="-66667" b="-125225"/>
                </a:stretch>
              </a:blipFill>
            </p:spPr>
            <p:txBody>
              <a:bodyPr/>
              <a:lstStyle/>
              <a:p>
                <a:r>
                  <a:rPr lang="en-US">
                    <a:noFill/>
                  </a:rPr>
                  <a:t> </a:t>
                </a:r>
              </a:p>
            </p:txBody>
          </p:sp>
        </mc:Fallback>
      </mc:AlternateContent>
    </p:spTree>
    <p:extLst>
      <p:ext uri="{BB962C8B-B14F-4D97-AF65-F5344CB8AC3E}">
        <p14:creationId xmlns:p14="http://schemas.microsoft.com/office/powerpoint/2010/main" val="46257640"/>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B8424AB-D56B-4256-866A-5B54DE93C2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2" name="Rectangle 11">
            <a:extLst>
              <a:ext uri="{FF2B5EF4-FFF2-40B4-BE49-F238E27FC236}">
                <a16:creationId xmlns:a16="http://schemas.microsoft.com/office/drawing/2014/main" id="{FC999C28-AD33-4EB7-A5F1-C06D10A5FD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useBgFill="1">
        <p:nvSpPr>
          <p:cNvPr id="14" name="Rectangle 13">
            <a:extLst>
              <a:ext uri="{FF2B5EF4-FFF2-40B4-BE49-F238E27FC236}">
                <a16:creationId xmlns:a16="http://schemas.microsoft.com/office/drawing/2014/main" id="{0864E5C9-52C9-4572-AC75-548B9B9C26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15">
            <a:extLst>
              <a:ext uri="{FF2B5EF4-FFF2-40B4-BE49-F238E27FC236}">
                <a16:creationId xmlns:a16="http://schemas.microsoft.com/office/drawing/2014/main" id="{45CC6500-4DBD-4C34-BC14-2387FB483B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61999"/>
            <a:ext cx="4642228"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mc:AlternateContent xmlns:mc="http://schemas.openxmlformats.org/markup-compatibility/2006">
        <mc:Choice xmlns:a14="http://schemas.microsoft.com/office/drawing/2010/main" Requires="a14">
          <p:sp>
            <p:nvSpPr>
              <p:cNvPr id="18" name="Title 1">
                <a:extLst>
                  <a:ext uri="{FF2B5EF4-FFF2-40B4-BE49-F238E27FC236}">
                    <a16:creationId xmlns:a16="http://schemas.microsoft.com/office/drawing/2014/main" id="{BDDC94F3-C5C3-5C42-90AC-DA1B22E5F728}"/>
                  </a:ext>
                </a:extLst>
              </p:cNvPr>
              <p:cNvSpPr txBox="1">
                <a:spLocks/>
              </p:cNvSpPr>
              <p:nvPr/>
            </p:nvSpPr>
            <p:spPr>
              <a:xfrm>
                <a:off x="277798" y="2164204"/>
                <a:ext cx="4317602" cy="339120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pPr>
                  <a:lnSpc>
                    <a:spcPct val="140000"/>
                  </a:lnSpc>
                </a:pPr>
                <a14:m>
                  <m:oMathPara xmlns:m="http://schemas.openxmlformats.org/officeDocument/2006/math">
                    <m:oMathParaPr>
                      <m:jc m:val="centerGroup"/>
                    </m:oMathParaPr>
                    <m:oMath xmlns:m="http://schemas.openxmlformats.org/officeDocument/2006/math">
                      <m:r>
                        <a:rPr lang="en-US" sz="2400" i="1" spc="-100" dirty="0" smtClean="0">
                          <a:solidFill>
                            <a:schemeClr val="bg1"/>
                          </a:solidFill>
                          <a:latin typeface="Cambria Math" panose="02040503050406030204" pitchFamily="18" charset="0"/>
                        </a:rPr>
                        <m:t>𝐼</m:t>
                      </m:r>
                      <m:d>
                        <m:dPr>
                          <m:ctrlPr>
                            <a:rPr lang="en-US" sz="2400" i="1" spc="-100" dirty="0" smtClean="0">
                              <a:solidFill>
                                <a:schemeClr val="bg1"/>
                              </a:solidFill>
                              <a:latin typeface="Cambria Math" panose="02040503050406030204" pitchFamily="18" charset="0"/>
                            </a:rPr>
                          </m:ctrlPr>
                        </m:dPr>
                        <m:e>
                          <m:sSub>
                            <m:sSubPr>
                              <m:ctrlPr>
                                <a:rPr lang="en-US" sz="2400" i="1" spc="-100" dirty="0" smtClean="0">
                                  <a:solidFill>
                                    <a:schemeClr val="bg1"/>
                                  </a:solidFill>
                                  <a:latin typeface="Cambria Math" panose="02040503050406030204" pitchFamily="18" charset="0"/>
                                </a:rPr>
                              </m:ctrlPr>
                            </m:sSubPr>
                            <m:e>
                              <m:r>
                                <a:rPr lang="en-US" sz="2400" i="1" spc="-100" dirty="0" smtClean="0">
                                  <a:solidFill>
                                    <a:schemeClr val="bg1"/>
                                  </a:solidFill>
                                  <a:latin typeface="Cambria Math" panose="02040503050406030204" pitchFamily="18" charset="0"/>
                                </a:rPr>
                                <m:t>𝑥</m:t>
                              </m:r>
                            </m:e>
                            <m:sub>
                              <m:r>
                                <a:rPr lang="en-US" sz="2400" i="1" spc="-100" dirty="0" smtClean="0">
                                  <a:solidFill>
                                    <a:schemeClr val="bg1"/>
                                  </a:solidFill>
                                  <a:latin typeface="Cambria Math" panose="02040503050406030204" pitchFamily="18" charset="0"/>
                                </a:rPr>
                                <m:t>1</m:t>
                              </m:r>
                            </m:sub>
                          </m:sSub>
                          <m:r>
                            <a:rPr lang="en-US" sz="2400" i="1" spc="-100" dirty="0" smtClean="0">
                              <a:solidFill>
                                <a:schemeClr val="bg1"/>
                              </a:solidFill>
                              <a:latin typeface="Cambria Math" panose="02040503050406030204" pitchFamily="18" charset="0"/>
                            </a:rPr>
                            <m:t>,</m:t>
                          </m:r>
                          <m:r>
                            <a:rPr lang="en-US" sz="2400" b="0" i="1" spc="-100" dirty="0" smtClean="0">
                              <a:solidFill>
                                <a:schemeClr val="bg1"/>
                              </a:solidFill>
                              <a:latin typeface="Cambria Math" panose="02040503050406030204" pitchFamily="18" charset="0"/>
                            </a:rPr>
                            <m:t>𝑌</m:t>
                          </m:r>
                        </m:e>
                      </m:d>
                      <m:r>
                        <a:rPr lang="en-US" sz="2400" i="1" spc="-100" dirty="0" smtClean="0">
                          <a:solidFill>
                            <a:schemeClr val="bg1"/>
                          </a:solidFill>
                          <a:latin typeface="Cambria Math" panose="02040503050406030204" pitchFamily="18" charset="0"/>
                        </a:rPr>
                        <m:t>=</m:t>
                      </m:r>
                      <m:r>
                        <a:rPr lang="en-US" sz="2400" b="0" i="1" smtClean="0">
                          <a:solidFill>
                            <a:schemeClr val="bg1"/>
                          </a:solidFill>
                          <a:latin typeface="Cambria Math" panose="02040503050406030204" pitchFamily="18" charset="0"/>
                        </a:rPr>
                        <m:t>𝐻</m:t>
                      </m:r>
                      <m:d>
                        <m:dPr>
                          <m:ctrlPr>
                            <a:rPr lang="en-US" sz="2400" b="0" i="1" smtClean="0">
                              <a:solidFill>
                                <a:schemeClr val="bg1"/>
                              </a:solidFill>
                              <a:latin typeface="Cambria Math" panose="02040503050406030204" pitchFamily="18" charset="0"/>
                            </a:rPr>
                          </m:ctrlPr>
                        </m:dPr>
                        <m:e>
                          <m:r>
                            <a:rPr lang="en-US" sz="2400" b="0" i="1" smtClean="0">
                              <a:solidFill>
                                <a:schemeClr val="bg1"/>
                              </a:solidFill>
                              <a:latin typeface="Cambria Math" panose="02040503050406030204" pitchFamily="18" charset="0"/>
                            </a:rPr>
                            <m:t>𝑌</m:t>
                          </m:r>
                        </m:e>
                      </m:d>
                    </m:oMath>
                    <m:oMath xmlns:m="http://schemas.openxmlformats.org/officeDocument/2006/math">
                      <m:r>
                        <a:rPr lang="en-US" sz="2400" i="1" smtClean="0">
                          <a:solidFill>
                            <a:schemeClr val="bg1"/>
                          </a:solidFill>
                          <a:latin typeface="Cambria Math" panose="02040503050406030204" pitchFamily="18" charset="0"/>
                        </a:rPr>
                        <m:t>−</m:t>
                      </m:r>
                      <m:f>
                        <m:fPr>
                          <m:ctrlPr>
                            <a:rPr lang="en-US" sz="2400" i="1" smtClean="0">
                              <a:solidFill>
                                <a:schemeClr val="bg1"/>
                              </a:solidFill>
                              <a:latin typeface="Cambria Math" panose="02040503050406030204" pitchFamily="18" charset="0"/>
                            </a:rPr>
                          </m:ctrlPr>
                        </m:fPr>
                        <m:num>
                          <m:r>
                            <a:rPr lang="en-US" sz="2400" i="1" smtClean="0">
                              <a:solidFill>
                                <a:schemeClr val="bg1"/>
                              </a:solidFill>
                              <a:latin typeface="Cambria Math" panose="02040503050406030204" pitchFamily="18" charset="0"/>
                            </a:rPr>
                            <m:t>6</m:t>
                          </m:r>
                        </m:num>
                        <m:den>
                          <m:r>
                            <a:rPr lang="en-US" sz="2400" i="1" smtClean="0">
                              <a:solidFill>
                                <a:schemeClr val="bg1"/>
                              </a:solidFill>
                              <a:latin typeface="Cambria Math" panose="02040503050406030204" pitchFamily="18" charset="0"/>
                            </a:rPr>
                            <m:t>16</m:t>
                          </m:r>
                        </m:den>
                      </m:f>
                      <m:d>
                        <m:dPr>
                          <m:ctrlPr>
                            <a:rPr lang="en-US" sz="2400" i="1" smtClean="0">
                              <a:solidFill>
                                <a:schemeClr val="bg1"/>
                              </a:solidFill>
                              <a:latin typeface="Cambria Math" panose="02040503050406030204" pitchFamily="18" charset="0"/>
                            </a:rPr>
                          </m:ctrlPr>
                        </m:dPr>
                        <m:e>
                          <m:r>
                            <a:rPr lang="en-US" sz="2400" i="1" smtClean="0">
                              <a:solidFill>
                                <a:schemeClr val="bg1"/>
                              </a:solidFill>
                              <a:latin typeface="Cambria Math" panose="02040503050406030204" pitchFamily="18" charset="0"/>
                            </a:rPr>
                            <m:t>−</m:t>
                          </m:r>
                          <m:f>
                            <m:fPr>
                              <m:ctrlPr>
                                <a:rPr lang="en-US" sz="2400" i="1" smtClean="0">
                                  <a:solidFill>
                                    <a:schemeClr val="accent2">
                                      <a:lumMod val="20000"/>
                                      <a:lumOff val="80000"/>
                                    </a:schemeClr>
                                  </a:solidFill>
                                  <a:latin typeface="Cambria Math" panose="02040503050406030204" pitchFamily="18" charset="0"/>
                                </a:rPr>
                              </m:ctrlPr>
                            </m:fPr>
                            <m:num>
                              <m:r>
                                <a:rPr lang="en-US" sz="2400" i="1" smtClean="0">
                                  <a:solidFill>
                                    <a:schemeClr val="accent2">
                                      <a:lumMod val="20000"/>
                                      <a:lumOff val="80000"/>
                                    </a:schemeClr>
                                  </a:solidFill>
                                  <a:latin typeface="Cambria Math" panose="02040503050406030204" pitchFamily="18" charset="0"/>
                                </a:rPr>
                                <m:t>1</m:t>
                              </m:r>
                            </m:num>
                            <m:den>
                              <m:r>
                                <a:rPr lang="en-US" sz="2400" i="1" smtClean="0">
                                  <a:solidFill>
                                    <a:schemeClr val="accent2">
                                      <a:lumMod val="20000"/>
                                      <a:lumOff val="80000"/>
                                    </a:schemeClr>
                                  </a:solidFill>
                                  <a:latin typeface="Cambria Math" panose="02040503050406030204" pitchFamily="18" charset="0"/>
                                </a:rPr>
                                <m:t>2</m:t>
                              </m:r>
                            </m:den>
                          </m:f>
                          <m:func>
                            <m:funcPr>
                              <m:ctrlPr>
                                <a:rPr lang="en-US" sz="2400" i="1">
                                  <a:solidFill>
                                    <a:schemeClr val="accent2">
                                      <a:lumMod val="20000"/>
                                      <a:lumOff val="80000"/>
                                    </a:schemeClr>
                                  </a:solidFill>
                                  <a:latin typeface="Cambria Math" panose="02040503050406030204" pitchFamily="18" charset="0"/>
                                </a:rPr>
                              </m:ctrlPr>
                            </m:funcPr>
                            <m:fName>
                              <m:sSub>
                                <m:sSubPr>
                                  <m:ctrlPr>
                                    <a:rPr lang="en-US" sz="2400" i="1">
                                      <a:solidFill>
                                        <a:schemeClr val="accent2">
                                          <a:lumMod val="20000"/>
                                          <a:lumOff val="80000"/>
                                        </a:schemeClr>
                                      </a:solidFill>
                                      <a:latin typeface="Cambria Math" panose="02040503050406030204" pitchFamily="18" charset="0"/>
                                    </a:rPr>
                                  </m:ctrlPr>
                                </m:sSubPr>
                                <m:e>
                                  <m:r>
                                    <m:rPr>
                                      <m:sty m:val="p"/>
                                    </m:rPr>
                                    <a:rPr lang="en-US" sz="2400">
                                      <a:solidFill>
                                        <a:schemeClr val="accent2">
                                          <a:lumMod val="20000"/>
                                          <a:lumOff val="80000"/>
                                        </a:schemeClr>
                                      </a:solidFill>
                                      <a:latin typeface="Cambria Math" panose="02040503050406030204" pitchFamily="18" charset="0"/>
                                    </a:rPr>
                                    <m:t>log</m:t>
                                  </m:r>
                                </m:e>
                                <m:sub>
                                  <m:r>
                                    <a:rPr lang="en-US" sz="2400" i="1">
                                      <a:solidFill>
                                        <a:schemeClr val="accent2">
                                          <a:lumMod val="20000"/>
                                          <a:lumOff val="80000"/>
                                        </a:schemeClr>
                                      </a:solidFill>
                                      <a:latin typeface="Cambria Math" panose="02040503050406030204" pitchFamily="18" charset="0"/>
                                    </a:rPr>
                                    <m:t>2</m:t>
                                  </m:r>
                                </m:sub>
                              </m:sSub>
                            </m:fName>
                            <m:e>
                              <m:d>
                                <m:dPr>
                                  <m:ctrlPr>
                                    <a:rPr lang="en-US" sz="2400" i="1">
                                      <a:solidFill>
                                        <a:schemeClr val="accent2">
                                          <a:lumMod val="20000"/>
                                          <a:lumOff val="80000"/>
                                        </a:schemeClr>
                                      </a:solidFill>
                                      <a:latin typeface="Cambria Math" panose="02040503050406030204" pitchFamily="18" charset="0"/>
                                    </a:rPr>
                                  </m:ctrlPr>
                                </m:dPr>
                                <m:e>
                                  <m:f>
                                    <m:fPr>
                                      <m:ctrlPr>
                                        <a:rPr lang="en-US" sz="2400" i="1">
                                          <a:solidFill>
                                            <a:schemeClr val="accent2">
                                              <a:lumMod val="20000"/>
                                              <a:lumOff val="80000"/>
                                            </a:schemeClr>
                                          </a:solidFill>
                                          <a:latin typeface="Cambria Math" panose="02040503050406030204" pitchFamily="18" charset="0"/>
                                        </a:rPr>
                                      </m:ctrlPr>
                                    </m:fPr>
                                    <m:num>
                                      <m:r>
                                        <a:rPr lang="en-US" sz="2400" i="1" smtClean="0">
                                          <a:solidFill>
                                            <a:schemeClr val="accent2">
                                              <a:lumMod val="20000"/>
                                              <a:lumOff val="80000"/>
                                            </a:schemeClr>
                                          </a:solidFill>
                                          <a:latin typeface="Cambria Math" panose="02040503050406030204" pitchFamily="18" charset="0"/>
                                        </a:rPr>
                                        <m:t>1</m:t>
                                      </m:r>
                                    </m:num>
                                    <m:den>
                                      <m:r>
                                        <a:rPr lang="en-US" sz="2400" i="1" smtClean="0">
                                          <a:solidFill>
                                            <a:schemeClr val="accent2">
                                              <a:lumMod val="20000"/>
                                              <a:lumOff val="80000"/>
                                            </a:schemeClr>
                                          </a:solidFill>
                                          <a:latin typeface="Cambria Math" panose="02040503050406030204" pitchFamily="18" charset="0"/>
                                        </a:rPr>
                                        <m:t>2</m:t>
                                      </m:r>
                                    </m:den>
                                  </m:f>
                                </m:e>
                              </m:d>
                            </m:e>
                          </m:func>
                          <m:r>
                            <a:rPr lang="en-US" sz="2400" i="1">
                              <a:solidFill>
                                <a:schemeClr val="bg1"/>
                              </a:solidFill>
                              <a:latin typeface="Cambria Math" panose="02040503050406030204" pitchFamily="18" charset="0"/>
                            </a:rPr>
                            <m:t>−</m:t>
                          </m:r>
                          <m:f>
                            <m:fPr>
                              <m:ctrlPr>
                                <a:rPr lang="en-US" sz="2400" i="1" smtClean="0">
                                  <a:solidFill>
                                    <a:schemeClr val="accent3">
                                      <a:lumMod val="20000"/>
                                      <a:lumOff val="80000"/>
                                    </a:schemeClr>
                                  </a:solidFill>
                                  <a:latin typeface="Cambria Math" panose="02040503050406030204" pitchFamily="18" charset="0"/>
                                </a:rPr>
                              </m:ctrlPr>
                            </m:fPr>
                            <m:num>
                              <m:r>
                                <a:rPr lang="en-US" sz="2400" i="1">
                                  <a:solidFill>
                                    <a:schemeClr val="accent3">
                                      <a:lumMod val="20000"/>
                                      <a:lumOff val="80000"/>
                                    </a:schemeClr>
                                  </a:solidFill>
                                  <a:latin typeface="Cambria Math" panose="02040503050406030204" pitchFamily="18" charset="0"/>
                                </a:rPr>
                                <m:t>1</m:t>
                              </m:r>
                            </m:num>
                            <m:den>
                              <m:r>
                                <a:rPr lang="en-US" sz="2400" i="1">
                                  <a:solidFill>
                                    <a:schemeClr val="accent3">
                                      <a:lumMod val="20000"/>
                                      <a:lumOff val="80000"/>
                                    </a:schemeClr>
                                  </a:solidFill>
                                  <a:latin typeface="Cambria Math" panose="02040503050406030204" pitchFamily="18" charset="0"/>
                                </a:rPr>
                                <m:t>2</m:t>
                              </m:r>
                            </m:den>
                          </m:f>
                          <m:func>
                            <m:funcPr>
                              <m:ctrlPr>
                                <a:rPr lang="en-US" sz="2400" i="1">
                                  <a:solidFill>
                                    <a:schemeClr val="accent3">
                                      <a:lumMod val="20000"/>
                                      <a:lumOff val="80000"/>
                                    </a:schemeClr>
                                  </a:solidFill>
                                  <a:latin typeface="Cambria Math" panose="02040503050406030204" pitchFamily="18" charset="0"/>
                                </a:rPr>
                              </m:ctrlPr>
                            </m:funcPr>
                            <m:fName>
                              <m:sSub>
                                <m:sSubPr>
                                  <m:ctrlPr>
                                    <a:rPr lang="en-US" sz="2400" i="1">
                                      <a:solidFill>
                                        <a:schemeClr val="accent3">
                                          <a:lumMod val="20000"/>
                                          <a:lumOff val="80000"/>
                                        </a:schemeClr>
                                      </a:solidFill>
                                      <a:latin typeface="Cambria Math" panose="02040503050406030204" pitchFamily="18" charset="0"/>
                                    </a:rPr>
                                  </m:ctrlPr>
                                </m:sSubPr>
                                <m:e>
                                  <m:r>
                                    <m:rPr>
                                      <m:sty m:val="p"/>
                                    </m:rPr>
                                    <a:rPr lang="en-US" sz="2400">
                                      <a:solidFill>
                                        <a:schemeClr val="accent3">
                                          <a:lumMod val="20000"/>
                                          <a:lumOff val="80000"/>
                                        </a:schemeClr>
                                      </a:solidFill>
                                      <a:latin typeface="Cambria Math" panose="02040503050406030204" pitchFamily="18" charset="0"/>
                                    </a:rPr>
                                    <m:t>log</m:t>
                                  </m:r>
                                </m:e>
                                <m:sub>
                                  <m:r>
                                    <a:rPr lang="en-US" sz="2400" i="1">
                                      <a:solidFill>
                                        <a:schemeClr val="accent3">
                                          <a:lumMod val="20000"/>
                                          <a:lumOff val="80000"/>
                                        </a:schemeClr>
                                      </a:solidFill>
                                      <a:latin typeface="Cambria Math" panose="02040503050406030204" pitchFamily="18" charset="0"/>
                                    </a:rPr>
                                    <m:t>2</m:t>
                                  </m:r>
                                </m:sub>
                              </m:sSub>
                            </m:fName>
                            <m:e>
                              <m:d>
                                <m:dPr>
                                  <m:ctrlPr>
                                    <a:rPr lang="en-US" sz="2400" i="1">
                                      <a:solidFill>
                                        <a:schemeClr val="accent3">
                                          <a:lumMod val="20000"/>
                                          <a:lumOff val="80000"/>
                                        </a:schemeClr>
                                      </a:solidFill>
                                      <a:latin typeface="Cambria Math" panose="02040503050406030204" pitchFamily="18" charset="0"/>
                                    </a:rPr>
                                  </m:ctrlPr>
                                </m:dPr>
                                <m:e>
                                  <m:f>
                                    <m:fPr>
                                      <m:ctrlPr>
                                        <a:rPr lang="en-US" sz="2400" i="1">
                                          <a:solidFill>
                                            <a:schemeClr val="accent3">
                                              <a:lumMod val="20000"/>
                                              <a:lumOff val="80000"/>
                                            </a:schemeClr>
                                          </a:solidFill>
                                          <a:latin typeface="Cambria Math" panose="02040503050406030204" pitchFamily="18" charset="0"/>
                                        </a:rPr>
                                      </m:ctrlPr>
                                    </m:fPr>
                                    <m:num>
                                      <m:r>
                                        <a:rPr lang="en-US" sz="2400" i="1">
                                          <a:solidFill>
                                            <a:schemeClr val="accent3">
                                              <a:lumMod val="20000"/>
                                              <a:lumOff val="80000"/>
                                            </a:schemeClr>
                                          </a:solidFill>
                                          <a:latin typeface="Cambria Math" panose="02040503050406030204" pitchFamily="18" charset="0"/>
                                        </a:rPr>
                                        <m:t>1</m:t>
                                      </m:r>
                                    </m:num>
                                    <m:den>
                                      <m:r>
                                        <a:rPr lang="en-US" sz="2400" i="1">
                                          <a:solidFill>
                                            <a:schemeClr val="accent3">
                                              <a:lumMod val="20000"/>
                                              <a:lumOff val="80000"/>
                                            </a:schemeClr>
                                          </a:solidFill>
                                          <a:latin typeface="Cambria Math" panose="02040503050406030204" pitchFamily="18" charset="0"/>
                                        </a:rPr>
                                        <m:t>2</m:t>
                                      </m:r>
                                    </m:den>
                                  </m:f>
                                </m:e>
                              </m:d>
                            </m:e>
                          </m:func>
                        </m:e>
                      </m:d>
                    </m:oMath>
                  </m:oMathPara>
                </a14:m>
                <a:br>
                  <a:rPr lang="en-US" sz="2400" i="1" dirty="0">
                    <a:solidFill>
                      <a:schemeClr val="accent3">
                        <a:lumMod val="20000"/>
                        <a:lumOff val="80000"/>
                      </a:schemeClr>
                    </a:solidFill>
                    <a:latin typeface="Cambria Math" panose="02040503050406030204" pitchFamily="18" charset="0"/>
                  </a:rPr>
                </a:br>
                <a:endParaRPr lang="en-US" sz="2400" spc="-100" dirty="0">
                  <a:solidFill>
                    <a:schemeClr val="bg1"/>
                  </a:solidFill>
                </a:endParaRPr>
              </a:p>
            </p:txBody>
          </p:sp>
        </mc:Choice>
        <mc:Fallback>
          <p:sp>
            <p:nvSpPr>
              <p:cNvPr id="18" name="Title 1">
                <a:extLst>
                  <a:ext uri="{FF2B5EF4-FFF2-40B4-BE49-F238E27FC236}">
                    <a16:creationId xmlns:a16="http://schemas.microsoft.com/office/drawing/2014/main" id="{BDDC94F3-C5C3-5C42-90AC-DA1B22E5F728}"/>
                  </a:ext>
                </a:extLst>
              </p:cNvPr>
              <p:cNvSpPr txBox="1">
                <a:spLocks noRot="1" noChangeAspect="1" noMove="1" noResize="1" noEditPoints="1" noAdjustHandles="1" noChangeArrowheads="1" noChangeShapeType="1" noTextEdit="1"/>
              </p:cNvSpPr>
              <p:nvPr/>
            </p:nvSpPr>
            <p:spPr>
              <a:xfrm>
                <a:off x="277798" y="2164204"/>
                <a:ext cx="4317602" cy="3391206"/>
              </a:xfrm>
              <a:prstGeom prst="rect">
                <a:avLst/>
              </a:prstGeom>
              <a:blipFill>
                <a:blip r:embed="rId3"/>
                <a:stretch>
                  <a:fillRect/>
                </a:stretch>
              </a:blipFill>
            </p:spPr>
            <p:txBody>
              <a:bodyPr/>
              <a:lstStyle/>
              <a:p>
                <a:r>
                  <a:rPr lang="en-US">
                    <a:noFill/>
                  </a:rPr>
                  <a:t> </a:t>
                </a:r>
              </a:p>
            </p:txBody>
          </p:sp>
        </mc:Fallback>
      </mc:AlternateContent>
      <p:sp>
        <p:nvSpPr>
          <p:cNvPr id="22" name="Rectangle 17">
            <a:extLst>
              <a:ext uri="{FF2B5EF4-FFF2-40B4-BE49-F238E27FC236}">
                <a16:creationId xmlns:a16="http://schemas.microsoft.com/office/drawing/2014/main" id="{4E34A3B6-BAD2-4156-BDC6-4736248BF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mc:AlternateContent xmlns:mc="http://schemas.openxmlformats.org/markup-compatibility/2006" xmlns:a14="http://schemas.microsoft.com/office/drawing/2010/main">
        <mc:Choice Requires="a14">
          <p:graphicFrame>
            <p:nvGraphicFramePr>
              <p:cNvPr id="15" name="Content Placeholder 4">
                <a:extLst>
                  <a:ext uri="{FF2B5EF4-FFF2-40B4-BE49-F238E27FC236}">
                    <a16:creationId xmlns:a16="http://schemas.microsoft.com/office/drawing/2014/main" id="{20D3CE1C-9049-F842-84E7-E391184B02FA}"/>
                  </a:ext>
                </a:extLst>
              </p:cNvPr>
              <p:cNvGraphicFramePr>
                <a:graphicFrameLocks/>
              </p:cNvGraphicFramePr>
              <p:nvPr>
                <p:extLst>
                  <p:ext uri="{D42A27DB-BD31-4B8C-83A1-F6EECF244321}">
                    <p14:modId xmlns:p14="http://schemas.microsoft.com/office/powerpoint/2010/main" val="1640170782"/>
                  </p:ext>
                </p:extLst>
              </p:nvPr>
            </p:nvGraphicFramePr>
            <p:xfrm>
              <a:off x="5182415" y="759599"/>
              <a:ext cx="6243723" cy="5330656"/>
            </p:xfrm>
            <a:graphic>
              <a:graphicData uri="http://schemas.openxmlformats.org/drawingml/2006/table">
                <a:tbl>
                  <a:tblPr firstRow="1" bandRow="1">
                    <a:tableStyleId>{5C22544A-7EE6-4342-B048-85BDC9FD1C3A}</a:tableStyleId>
                  </a:tblPr>
                  <a:tblGrid>
                    <a:gridCol w="1289144">
                      <a:extLst>
                        <a:ext uri="{9D8B030D-6E8A-4147-A177-3AD203B41FA5}">
                          <a16:colId xmlns:a16="http://schemas.microsoft.com/office/drawing/2014/main" val="2947714296"/>
                        </a:ext>
                      </a:extLst>
                    </a:gridCol>
                    <a:gridCol w="1168817">
                      <a:extLst>
                        <a:ext uri="{9D8B030D-6E8A-4147-A177-3AD203B41FA5}">
                          <a16:colId xmlns:a16="http://schemas.microsoft.com/office/drawing/2014/main" val="3835987123"/>
                        </a:ext>
                      </a:extLst>
                    </a:gridCol>
                    <a:gridCol w="1343862">
                      <a:extLst>
                        <a:ext uri="{9D8B030D-6E8A-4147-A177-3AD203B41FA5}">
                          <a16:colId xmlns:a16="http://schemas.microsoft.com/office/drawing/2014/main" val="551998646"/>
                        </a:ext>
                      </a:extLst>
                    </a:gridCol>
                    <a:gridCol w="1343862">
                      <a:extLst>
                        <a:ext uri="{9D8B030D-6E8A-4147-A177-3AD203B41FA5}">
                          <a16:colId xmlns:a16="http://schemas.microsoft.com/office/drawing/2014/main" val="4039720534"/>
                        </a:ext>
                      </a:extLst>
                    </a:gridCol>
                    <a:gridCol w="1098038">
                      <a:extLst>
                        <a:ext uri="{9D8B030D-6E8A-4147-A177-3AD203B41FA5}">
                          <a16:colId xmlns:a16="http://schemas.microsoft.com/office/drawing/2014/main" val="1988890604"/>
                        </a:ext>
                      </a:extLst>
                    </a:gridCol>
                  </a:tblGrid>
                  <a:tr h="313568">
                    <a:tc>
                      <a:txBody>
                        <a:bodyPr/>
                        <a:lstStyle/>
                        <a:p>
                          <a:pPr algn="ctr"/>
                          <a14:m>
                            <m:oMathPara xmlns:m="http://schemas.openxmlformats.org/officeDocument/2006/math">
                              <m:oMathParaPr>
                                <m:jc m:val="centerGroup"/>
                              </m:oMathParaPr>
                              <m:oMath xmlns:m="http://schemas.openxmlformats.org/officeDocument/2006/math">
                                <m:sSub>
                                  <m:sSubPr>
                                    <m:ctrlPr>
                                      <a:rPr lang="en-US" sz="1400" b="1" i="1" smtClean="0">
                                        <a:latin typeface="Cambria Math" panose="02040503050406030204" pitchFamily="18" charset="0"/>
                                      </a:rPr>
                                    </m:ctrlPr>
                                  </m:sSubPr>
                                  <m:e>
                                    <m:r>
                                      <a:rPr lang="en-US" sz="1400" b="1" i="1" smtClean="0">
                                        <a:latin typeface="Cambria Math" panose="02040503050406030204" pitchFamily="18" charset="0"/>
                                      </a:rPr>
                                      <m:t>𝒙</m:t>
                                    </m:r>
                                  </m:e>
                                  <m:sub>
                                    <m:r>
                                      <a:rPr lang="en-US" sz="1400" b="1" i="1" smtClean="0">
                                        <a:latin typeface="Cambria Math" panose="02040503050406030204" pitchFamily="18" charset="0"/>
                                      </a:rPr>
                                      <m:t>𝟏</m:t>
                                    </m:r>
                                  </m:sub>
                                </m:sSub>
                              </m:oMath>
                            </m:oMathPara>
                          </a14:m>
                          <a:endParaRPr lang="en-US" sz="1400" dirty="0"/>
                        </a:p>
                      </a:txBody>
                      <a:tcPr marL="83991" marR="83991" marT="41996" marB="41996" anchor="ctr"/>
                    </a:tc>
                    <a:tc>
                      <a:txBody>
                        <a:bodyPr/>
                        <a:lstStyle/>
                        <a:p>
                          <a:pPr algn="ctr"/>
                          <a14:m>
                            <m:oMathPara xmlns:m="http://schemas.openxmlformats.org/officeDocument/2006/math">
                              <m:oMathParaPr>
                                <m:jc m:val="centerGroup"/>
                              </m:oMathParaPr>
                              <m:oMath xmlns:m="http://schemas.openxmlformats.org/officeDocument/2006/math">
                                <m:sSub>
                                  <m:sSubPr>
                                    <m:ctrlPr>
                                      <a:rPr lang="en-US" sz="1400" b="1" i="1" smtClean="0">
                                        <a:latin typeface="Cambria Math" panose="02040503050406030204" pitchFamily="18" charset="0"/>
                                      </a:rPr>
                                    </m:ctrlPr>
                                  </m:sSubPr>
                                  <m:e>
                                    <m:r>
                                      <a:rPr lang="en-US" sz="1400" b="1" i="1" smtClean="0">
                                        <a:latin typeface="Cambria Math" panose="02040503050406030204" pitchFamily="18" charset="0"/>
                                      </a:rPr>
                                      <m:t>𝒙</m:t>
                                    </m:r>
                                  </m:e>
                                  <m:sub>
                                    <m:r>
                                      <a:rPr lang="en-US" sz="1400" b="1" i="1" smtClean="0">
                                        <a:latin typeface="Cambria Math" panose="02040503050406030204" pitchFamily="18" charset="0"/>
                                      </a:rPr>
                                      <m:t>𝟐</m:t>
                                    </m:r>
                                  </m:sub>
                                </m:sSub>
                              </m:oMath>
                            </m:oMathPara>
                          </a14:m>
                          <a:endParaRPr lang="en-US" sz="1400" dirty="0"/>
                        </a:p>
                      </a:txBody>
                      <a:tcPr marL="83991" marR="83991" marT="41996" marB="41996" anchor="ctr">
                        <a:solidFill>
                          <a:schemeClr val="tx2">
                            <a:lumMod val="40000"/>
                            <a:lumOff val="60000"/>
                          </a:schemeClr>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1400" b="1" i="1" smtClean="0">
                                        <a:latin typeface="Cambria Math" panose="02040503050406030204" pitchFamily="18" charset="0"/>
                                      </a:rPr>
                                    </m:ctrlPr>
                                  </m:sSubPr>
                                  <m:e>
                                    <m:r>
                                      <a:rPr lang="en-US" sz="1400" b="1" i="1" smtClean="0">
                                        <a:latin typeface="Cambria Math" panose="02040503050406030204" pitchFamily="18" charset="0"/>
                                      </a:rPr>
                                      <m:t>𝒙</m:t>
                                    </m:r>
                                  </m:e>
                                  <m:sub>
                                    <m:r>
                                      <a:rPr lang="en-US" sz="1400" b="1" i="1" smtClean="0">
                                        <a:latin typeface="Cambria Math" panose="02040503050406030204" pitchFamily="18" charset="0"/>
                                      </a:rPr>
                                      <m:t>𝟑</m:t>
                                    </m:r>
                                  </m:sub>
                                </m:sSub>
                              </m:oMath>
                            </m:oMathPara>
                          </a14:m>
                          <a:endParaRPr lang="en-US" sz="1400"/>
                        </a:p>
                      </a:txBody>
                      <a:tcPr marL="83991" marR="83991" marT="41996" marB="41996" anchor="ctr">
                        <a:solidFill>
                          <a:schemeClr val="tx2">
                            <a:lumMod val="40000"/>
                            <a:lumOff val="60000"/>
                          </a:schemeClr>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1400" b="1" i="1" smtClean="0">
                                        <a:latin typeface="Cambria Math" panose="02040503050406030204" pitchFamily="18" charset="0"/>
                                      </a:rPr>
                                    </m:ctrlPr>
                                  </m:sSubPr>
                                  <m:e>
                                    <m:r>
                                      <a:rPr lang="en-US" sz="1400" b="1" i="1" smtClean="0">
                                        <a:latin typeface="Cambria Math" panose="02040503050406030204" pitchFamily="18" charset="0"/>
                                      </a:rPr>
                                      <m:t>𝒙</m:t>
                                    </m:r>
                                  </m:e>
                                  <m:sub>
                                    <m:r>
                                      <a:rPr lang="en-US" sz="1400" b="1" i="1" smtClean="0">
                                        <a:latin typeface="Cambria Math" panose="02040503050406030204" pitchFamily="18" charset="0"/>
                                      </a:rPr>
                                      <m:t>𝟒</m:t>
                                    </m:r>
                                  </m:sub>
                                </m:sSub>
                              </m:oMath>
                            </m:oMathPara>
                          </a14:m>
                          <a:endParaRPr lang="en-US" sz="1400" dirty="0"/>
                        </a:p>
                      </a:txBody>
                      <a:tcPr marL="83991" marR="83991" marT="41996" marB="41996" anchor="ctr">
                        <a:solidFill>
                          <a:schemeClr val="tx2">
                            <a:lumMod val="40000"/>
                            <a:lumOff val="60000"/>
                          </a:schemeClr>
                        </a:solidFill>
                      </a:tcPr>
                    </a:tc>
                    <a:tc>
                      <a:txBody>
                        <a:bodyPr/>
                        <a:lstStyle/>
                        <a:p>
                          <a:pPr algn="ctr"/>
                          <a14:m>
                            <m:oMathPara xmlns:m="http://schemas.openxmlformats.org/officeDocument/2006/math">
                              <m:oMathParaPr>
                                <m:jc m:val="centerGroup"/>
                              </m:oMathParaPr>
                              <m:oMath xmlns:m="http://schemas.openxmlformats.org/officeDocument/2006/math">
                                <m:r>
                                  <a:rPr lang="en-US" sz="1400" b="1" i="1" smtClean="0">
                                    <a:latin typeface="Cambria Math" panose="02040503050406030204" pitchFamily="18" charset="0"/>
                                  </a:rPr>
                                  <m:t>𝒚</m:t>
                                </m:r>
                              </m:oMath>
                            </m:oMathPara>
                          </a14:m>
                          <a:endParaRPr lang="en-US" sz="1400" dirty="0"/>
                        </a:p>
                      </a:txBody>
                      <a:tcPr marL="83991" marR="83991" marT="41996" marB="41996" anchor="ctr"/>
                    </a:tc>
                    <a:extLst>
                      <a:ext uri="{0D108BD9-81ED-4DB2-BD59-A6C34878D82A}">
                        <a16:rowId xmlns:a16="http://schemas.microsoft.com/office/drawing/2014/main" val="964607470"/>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Rain</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Before</a:t>
                          </a:r>
                        </a:p>
                      </a:txBody>
                      <a:tcPr marL="9525" marR="9525" marT="9525" marB="0" anchor="ctr">
                        <a:solidFill>
                          <a:schemeClr val="bg2">
                            <a:lumMod val="20000"/>
                            <a:lumOff val="80000"/>
                          </a:schemeClr>
                        </a:solidFill>
                      </a:tcPr>
                    </a:tc>
                    <a:tc>
                      <a:txBody>
                        <a:bodyPr/>
                        <a:lstStyle/>
                        <a:p>
                          <a:pPr algn="ctr" rtl="0" fontAlgn="ctr"/>
                          <a:r>
                            <a:rPr lang="en-US" sz="1400" b="0" i="0" u="none" strike="noStrike">
                              <a:solidFill>
                                <a:srgbClr val="000000"/>
                              </a:solidFill>
                              <a:effectLst/>
                              <a:latin typeface="Corbel" panose="020B0503020204020204" pitchFamily="34" charset="0"/>
                            </a:rPr>
                            <a:t>Both</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Tired</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Drive</a:t>
                          </a:r>
                        </a:p>
                      </a:txBody>
                      <a:tcPr marL="9525" marR="9525" marT="9525" marB="0" anchor="ctr">
                        <a:solidFill>
                          <a:schemeClr val="accent2">
                            <a:lumMod val="40000"/>
                            <a:lumOff val="60000"/>
                          </a:schemeClr>
                        </a:solidFill>
                      </a:tcPr>
                    </a:tc>
                    <a:extLst>
                      <a:ext uri="{0D108BD9-81ED-4DB2-BD59-A6C34878D82A}">
                        <a16:rowId xmlns:a16="http://schemas.microsoft.com/office/drawing/2014/main" val="2468676229"/>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Rain</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During</a:t>
                          </a:r>
                        </a:p>
                      </a:txBody>
                      <a:tcPr marL="9525" marR="9525" marT="9525" marB="0" anchor="ctr">
                        <a:solidFill>
                          <a:schemeClr val="bg2">
                            <a:lumMod val="20000"/>
                            <a:lumOff val="80000"/>
                          </a:schemeClr>
                        </a:solidFill>
                      </a:tcPr>
                    </a:tc>
                    <a:tc>
                      <a:txBody>
                        <a:bodyPr/>
                        <a:lstStyle/>
                        <a:p>
                          <a:pPr algn="ctr" rtl="0" fontAlgn="ctr"/>
                          <a:r>
                            <a:rPr lang="en-US" sz="1400" b="0" i="0" u="none" strike="noStrike">
                              <a:solidFill>
                                <a:srgbClr val="000000"/>
                              </a:solidFill>
                              <a:effectLst/>
                              <a:latin typeface="Corbel" panose="020B0503020204020204" pitchFamily="34" charset="0"/>
                            </a:rPr>
                            <a:t>Both</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Not Tired</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Bus</a:t>
                          </a:r>
                        </a:p>
                      </a:txBody>
                      <a:tcPr marL="9525" marR="9525" marT="9525" marB="0" anchor="ctr">
                        <a:solidFill>
                          <a:schemeClr val="accent1">
                            <a:lumMod val="40000"/>
                            <a:lumOff val="60000"/>
                          </a:schemeClr>
                        </a:solidFill>
                      </a:tcPr>
                    </a:tc>
                    <a:extLst>
                      <a:ext uri="{0D108BD9-81ED-4DB2-BD59-A6C34878D82A}">
                        <a16:rowId xmlns:a16="http://schemas.microsoft.com/office/drawing/2014/main" val="3036137617"/>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Rain</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During</a:t>
                          </a:r>
                        </a:p>
                      </a:txBody>
                      <a:tcPr marL="9525" marR="9525" marT="9525" marB="0" anchor="ctr">
                        <a:solidFill>
                          <a:schemeClr val="bg2">
                            <a:lumMod val="20000"/>
                            <a:lumOff val="80000"/>
                          </a:schemeClr>
                        </a:solidFill>
                      </a:tcPr>
                    </a:tc>
                    <a:tc>
                      <a:txBody>
                        <a:bodyPr/>
                        <a:lstStyle/>
                        <a:p>
                          <a:pPr algn="ctr" rtl="0" fontAlgn="ctr"/>
                          <a:r>
                            <a:rPr lang="en-US" sz="1400" b="0" i="0" u="none" strike="noStrike">
                              <a:solidFill>
                                <a:srgbClr val="000000"/>
                              </a:solidFill>
                              <a:effectLst/>
                              <a:latin typeface="Corbel" panose="020B0503020204020204" pitchFamily="34" charset="0"/>
                            </a:rPr>
                            <a:t>Both</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Tired</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Drive</a:t>
                          </a:r>
                        </a:p>
                      </a:txBody>
                      <a:tcPr marL="9525" marR="9525" marT="9525" marB="0" anchor="ctr">
                        <a:solidFill>
                          <a:schemeClr val="accent2">
                            <a:lumMod val="40000"/>
                            <a:lumOff val="60000"/>
                          </a:schemeClr>
                        </a:solidFill>
                      </a:tcPr>
                    </a:tc>
                    <a:extLst>
                      <a:ext uri="{0D108BD9-81ED-4DB2-BD59-A6C34878D82A}">
                        <a16:rowId xmlns:a16="http://schemas.microsoft.com/office/drawing/2014/main" val="4150166619"/>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Rain</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After</a:t>
                          </a:r>
                        </a:p>
                      </a:txBody>
                      <a:tcPr marL="9525" marR="9525" marT="9525" marB="0" anchor="ctr">
                        <a:solidFill>
                          <a:schemeClr val="bg2">
                            <a:lumMod val="20000"/>
                            <a:lumOff val="80000"/>
                          </a:schemeClr>
                        </a:solidFill>
                      </a:tcPr>
                    </a:tc>
                    <a:tc>
                      <a:txBody>
                        <a:bodyPr/>
                        <a:lstStyle/>
                        <a:p>
                          <a:pPr algn="ctr" rtl="0" fontAlgn="ctr"/>
                          <a:r>
                            <a:rPr lang="en-US" sz="1400" b="0" i="0" u="none" strike="noStrike">
                              <a:solidFill>
                                <a:srgbClr val="000000"/>
                              </a:solidFill>
                              <a:effectLst/>
                              <a:latin typeface="Corbel" panose="020B0503020204020204" pitchFamily="34" charset="0"/>
                            </a:rPr>
                            <a:t>Backpack</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Not Tired</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Bus</a:t>
                          </a:r>
                        </a:p>
                      </a:txBody>
                      <a:tcPr marL="9525" marR="9525" marT="9525" marB="0" anchor="ctr">
                        <a:solidFill>
                          <a:schemeClr val="accent1">
                            <a:lumMod val="40000"/>
                            <a:lumOff val="60000"/>
                          </a:schemeClr>
                        </a:solidFill>
                      </a:tcPr>
                    </a:tc>
                    <a:extLst>
                      <a:ext uri="{0D108BD9-81ED-4DB2-BD59-A6C34878D82A}">
                        <a16:rowId xmlns:a16="http://schemas.microsoft.com/office/drawing/2014/main" val="2395069743"/>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Rain</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After</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Backpack</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Tired</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Bus</a:t>
                          </a:r>
                        </a:p>
                      </a:txBody>
                      <a:tcPr marL="9525" marR="9525" marT="9525" marB="0" anchor="ctr">
                        <a:solidFill>
                          <a:schemeClr val="accent1">
                            <a:lumMod val="40000"/>
                            <a:lumOff val="60000"/>
                          </a:schemeClr>
                        </a:solidFill>
                      </a:tcPr>
                    </a:tc>
                    <a:extLst>
                      <a:ext uri="{0D108BD9-81ED-4DB2-BD59-A6C34878D82A}">
                        <a16:rowId xmlns:a16="http://schemas.microsoft.com/office/drawing/2014/main" val="581238333"/>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Rain</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After</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Lunchbox</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Tired</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Drive</a:t>
                          </a:r>
                        </a:p>
                      </a:txBody>
                      <a:tcPr marL="9525" marR="9525" marT="9525" marB="0" anchor="ctr">
                        <a:solidFill>
                          <a:schemeClr val="accent2">
                            <a:lumMod val="40000"/>
                            <a:lumOff val="60000"/>
                          </a:schemeClr>
                        </a:solidFill>
                      </a:tcPr>
                    </a:tc>
                    <a:extLst>
                      <a:ext uri="{0D108BD9-81ED-4DB2-BD59-A6C34878D82A}">
                        <a16:rowId xmlns:a16="http://schemas.microsoft.com/office/drawing/2014/main" val="70352146"/>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No Rain</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Before</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Backpack</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Tired</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Bike</a:t>
                          </a:r>
                        </a:p>
                      </a:txBody>
                      <a:tcPr marL="9525" marR="9525" marT="9525" marB="0" anchor="ctr">
                        <a:solidFill>
                          <a:schemeClr val="accent6">
                            <a:lumMod val="40000"/>
                            <a:lumOff val="60000"/>
                          </a:schemeClr>
                        </a:solidFill>
                      </a:tcPr>
                    </a:tc>
                    <a:extLst>
                      <a:ext uri="{0D108BD9-81ED-4DB2-BD59-A6C34878D82A}">
                        <a16:rowId xmlns:a16="http://schemas.microsoft.com/office/drawing/2014/main" val="741884979"/>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No Rain</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Before</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Lunchbox</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Not Tired</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Bus</a:t>
                          </a:r>
                        </a:p>
                      </a:txBody>
                      <a:tcPr marL="9525" marR="9525" marT="9525" marB="0" anchor="ctr">
                        <a:solidFill>
                          <a:schemeClr val="accent1">
                            <a:lumMod val="40000"/>
                            <a:lumOff val="60000"/>
                          </a:schemeClr>
                        </a:solidFill>
                      </a:tcPr>
                    </a:tc>
                    <a:extLst>
                      <a:ext uri="{0D108BD9-81ED-4DB2-BD59-A6C34878D82A}">
                        <a16:rowId xmlns:a16="http://schemas.microsoft.com/office/drawing/2014/main" val="758408989"/>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No Rain</a:t>
                          </a:r>
                        </a:p>
                      </a:txBody>
                      <a:tcPr marL="9525" marR="9525" marT="9525" marB="0" anchor="ctr"/>
                    </a:tc>
                    <a:tc>
                      <a:txBody>
                        <a:bodyPr/>
                        <a:lstStyle/>
                        <a:p>
                          <a:pPr algn="ctr" rtl="0" fontAlgn="ctr"/>
                          <a:r>
                            <a:rPr lang="en-US" sz="1400" b="0" i="0" u="none" strike="noStrike">
                              <a:solidFill>
                                <a:srgbClr val="000000"/>
                              </a:solidFill>
                              <a:effectLst/>
                              <a:latin typeface="Corbel" panose="020B0503020204020204" pitchFamily="34" charset="0"/>
                            </a:rPr>
                            <a:t>Before</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Lunchbox</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Tired</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Drive</a:t>
                          </a:r>
                        </a:p>
                      </a:txBody>
                      <a:tcPr marL="9525" marR="9525" marT="9525" marB="0" anchor="ctr">
                        <a:solidFill>
                          <a:schemeClr val="accent2">
                            <a:lumMod val="40000"/>
                            <a:lumOff val="60000"/>
                          </a:schemeClr>
                        </a:solidFill>
                      </a:tcPr>
                    </a:tc>
                    <a:extLst>
                      <a:ext uri="{0D108BD9-81ED-4DB2-BD59-A6C34878D82A}">
                        <a16:rowId xmlns:a16="http://schemas.microsoft.com/office/drawing/2014/main" val="4189547398"/>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No Rain</a:t>
                          </a:r>
                        </a:p>
                      </a:txBody>
                      <a:tcPr marL="9525" marR="9525" marT="9525" marB="0" anchor="ctr"/>
                    </a:tc>
                    <a:tc>
                      <a:txBody>
                        <a:bodyPr/>
                        <a:lstStyle/>
                        <a:p>
                          <a:pPr algn="ctr" rtl="0" fontAlgn="ctr"/>
                          <a:r>
                            <a:rPr lang="en-US" sz="1400" b="0" i="0" u="none" strike="noStrike">
                              <a:solidFill>
                                <a:srgbClr val="000000"/>
                              </a:solidFill>
                              <a:effectLst/>
                              <a:latin typeface="Corbel" panose="020B0503020204020204" pitchFamily="34" charset="0"/>
                            </a:rPr>
                            <a:t>During</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Backpack</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Not Tired</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Bus</a:t>
                          </a:r>
                        </a:p>
                      </a:txBody>
                      <a:tcPr marL="9525" marR="9525" marT="9525" marB="0" anchor="ctr">
                        <a:solidFill>
                          <a:schemeClr val="accent1">
                            <a:lumMod val="40000"/>
                            <a:lumOff val="60000"/>
                          </a:schemeClr>
                        </a:solidFill>
                      </a:tcPr>
                    </a:tc>
                    <a:extLst>
                      <a:ext uri="{0D108BD9-81ED-4DB2-BD59-A6C34878D82A}">
                        <a16:rowId xmlns:a16="http://schemas.microsoft.com/office/drawing/2014/main" val="3953338466"/>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No Rain</a:t>
                          </a:r>
                        </a:p>
                      </a:txBody>
                      <a:tcPr marL="9525" marR="9525" marT="9525" marB="0" anchor="ctr"/>
                    </a:tc>
                    <a:tc>
                      <a:txBody>
                        <a:bodyPr/>
                        <a:lstStyle/>
                        <a:p>
                          <a:pPr algn="ctr" rtl="0" fontAlgn="ctr"/>
                          <a:r>
                            <a:rPr lang="en-US" sz="1400" b="0" i="0" u="none" strike="noStrike">
                              <a:solidFill>
                                <a:srgbClr val="000000"/>
                              </a:solidFill>
                              <a:effectLst/>
                              <a:latin typeface="Corbel" panose="020B0503020204020204" pitchFamily="34" charset="0"/>
                            </a:rPr>
                            <a:t>During</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Both</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Tired</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Drive</a:t>
                          </a:r>
                        </a:p>
                      </a:txBody>
                      <a:tcPr marL="9525" marR="9525" marT="9525" marB="0" anchor="ctr">
                        <a:solidFill>
                          <a:schemeClr val="accent2">
                            <a:lumMod val="40000"/>
                            <a:lumOff val="60000"/>
                          </a:schemeClr>
                        </a:solidFill>
                      </a:tcPr>
                    </a:tc>
                    <a:extLst>
                      <a:ext uri="{0D108BD9-81ED-4DB2-BD59-A6C34878D82A}">
                        <a16:rowId xmlns:a16="http://schemas.microsoft.com/office/drawing/2014/main" val="469132705"/>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No Rain</a:t>
                          </a:r>
                        </a:p>
                      </a:txBody>
                      <a:tcPr marL="9525" marR="9525" marT="9525" marB="0" anchor="ctr"/>
                    </a:tc>
                    <a:tc>
                      <a:txBody>
                        <a:bodyPr/>
                        <a:lstStyle/>
                        <a:p>
                          <a:pPr algn="ctr" rtl="0" fontAlgn="ctr"/>
                          <a:r>
                            <a:rPr lang="en-US" sz="1400" b="0" i="0" u="none" strike="noStrike">
                              <a:solidFill>
                                <a:srgbClr val="000000"/>
                              </a:solidFill>
                              <a:effectLst/>
                              <a:latin typeface="Corbel" panose="020B0503020204020204" pitchFamily="34" charset="0"/>
                            </a:rPr>
                            <a:t>After</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Backpack</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Not Tired</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Bike</a:t>
                          </a:r>
                        </a:p>
                      </a:txBody>
                      <a:tcPr marL="9525" marR="9525" marT="9525" marB="0" anchor="ctr">
                        <a:solidFill>
                          <a:schemeClr val="accent6">
                            <a:lumMod val="40000"/>
                            <a:lumOff val="60000"/>
                          </a:schemeClr>
                        </a:solidFill>
                      </a:tcPr>
                    </a:tc>
                    <a:extLst>
                      <a:ext uri="{0D108BD9-81ED-4DB2-BD59-A6C34878D82A}">
                        <a16:rowId xmlns:a16="http://schemas.microsoft.com/office/drawing/2014/main" val="246117904"/>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No Rain</a:t>
                          </a:r>
                        </a:p>
                      </a:txBody>
                      <a:tcPr marL="9525" marR="9525" marT="9525" marB="0" anchor="ctr"/>
                    </a:tc>
                    <a:tc>
                      <a:txBody>
                        <a:bodyPr/>
                        <a:lstStyle/>
                        <a:p>
                          <a:pPr algn="ctr" rtl="0" fontAlgn="ctr"/>
                          <a:r>
                            <a:rPr lang="en-US" sz="1400" b="0" i="0" u="none" strike="noStrike">
                              <a:solidFill>
                                <a:srgbClr val="000000"/>
                              </a:solidFill>
                              <a:effectLst/>
                              <a:latin typeface="Corbel" panose="020B0503020204020204" pitchFamily="34" charset="0"/>
                            </a:rPr>
                            <a:t>After</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Backpack</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Tired</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Bike</a:t>
                          </a:r>
                        </a:p>
                      </a:txBody>
                      <a:tcPr marL="9525" marR="9525" marT="9525" marB="0" anchor="ctr">
                        <a:solidFill>
                          <a:schemeClr val="accent6">
                            <a:lumMod val="40000"/>
                            <a:lumOff val="60000"/>
                          </a:schemeClr>
                        </a:solidFill>
                      </a:tcPr>
                    </a:tc>
                    <a:extLst>
                      <a:ext uri="{0D108BD9-81ED-4DB2-BD59-A6C34878D82A}">
                        <a16:rowId xmlns:a16="http://schemas.microsoft.com/office/drawing/2014/main" val="801236713"/>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No Rain</a:t>
                          </a:r>
                        </a:p>
                      </a:txBody>
                      <a:tcPr marL="9525" marR="9525" marT="9525" marB="0" anchor="ctr"/>
                    </a:tc>
                    <a:tc>
                      <a:txBody>
                        <a:bodyPr/>
                        <a:lstStyle/>
                        <a:p>
                          <a:pPr algn="ctr" rtl="0" fontAlgn="ctr"/>
                          <a:r>
                            <a:rPr lang="en-US" sz="1400" b="0" i="0" u="none" strike="noStrike">
                              <a:solidFill>
                                <a:srgbClr val="000000"/>
                              </a:solidFill>
                              <a:effectLst/>
                              <a:latin typeface="Corbel" panose="020B0503020204020204" pitchFamily="34" charset="0"/>
                            </a:rPr>
                            <a:t>After</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Both</a:t>
                          </a:r>
                        </a:p>
                      </a:txBody>
                      <a:tcPr marL="9525" marR="9525" marT="9525" marB="0" anchor="ctr">
                        <a:solidFill>
                          <a:schemeClr val="bg2">
                            <a:lumMod val="20000"/>
                            <a:lumOff val="80000"/>
                          </a:schemeClr>
                        </a:solidFill>
                      </a:tcPr>
                    </a:tc>
                    <a:tc>
                      <a:txBody>
                        <a:bodyPr/>
                        <a:lstStyle/>
                        <a:p>
                          <a:pPr algn="ctr" rtl="0" fontAlgn="ctr"/>
                          <a:r>
                            <a:rPr lang="en-US" sz="1400" b="0" i="0" u="none" strike="noStrike">
                              <a:solidFill>
                                <a:srgbClr val="000000"/>
                              </a:solidFill>
                              <a:effectLst/>
                              <a:latin typeface="Corbel" panose="020B0503020204020204" pitchFamily="34" charset="0"/>
                            </a:rPr>
                            <a:t>Not Tired</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Bus</a:t>
                          </a:r>
                        </a:p>
                      </a:txBody>
                      <a:tcPr marL="9525" marR="9525" marT="9525" marB="0" anchor="ctr">
                        <a:solidFill>
                          <a:schemeClr val="accent1">
                            <a:lumMod val="40000"/>
                            <a:lumOff val="60000"/>
                          </a:schemeClr>
                        </a:solidFill>
                      </a:tcPr>
                    </a:tc>
                    <a:extLst>
                      <a:ext uri="{0D108BD9-81ED-4DB2-BD59-A6C34878D82A}">
                        <a16:rowId xmlns:a16="http://schemas.microsoft.com/office/drawing/2014/main" val="627977279"/>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No Rain</a:t>
                          </a:r>
                        </a:p>
                      </a:txBody>
                      <a:tcPr marL="9525" marR="9525" marT="9525" marB="0" anchor="ctr"/>
                    </a:tc>
                    <a:tc>
                      <a:txBody>
                        <a:bodyPr/>
                        <a:lstStyle/>
                        <a:p>
                          <a:pPr algn="ctr" rtl="0" fontAlgn="ctr"/>
                          <a:r>
                            <a:rPr lang="en-US" sz="1400" b="0" i="0" u="none" strike="noStrike">
                              <a:solidFill>
                                <a:srgbClr val="000000"/>
                              </a:solidFill>
                              <a:effectLst/>
                              <a:latin typeface="Corbel" panose="020B0503020204020204" pitchFamily="34" charset="0"/>
                            </a:rPr>
                            <a:t>After</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Both</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Tired</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Drive</a:t>
                          </a:r>
                        </a:p>
                      </a:txBody>
                      <a:tcPr marL="9525" marR="9525" marT="9525" marB="0" anchor="ctr">
                        <a:solidFill>
                          <a:schemeClr val="accent2">
                            <a:lumMod val="40000"/>
                            <a:lumOff val="60000"/>
                          </a:schemeClr>
                        </a:solidFill>
                      </a:tcPr>
                    </a:tc>
                    <a:extLst>
                      <a:ext uri="{0D108BD9-81ED-4DB2-BD59-A6C34878D82A}">
                        <a16:rowId xmlns:a16="http://schemas.microsoft.com/office/drawing/2014/main" val="431862686"/>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No Rain</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After</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Lunchbox</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Not Tired</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Bus</a:t>
                          </a:r>
                        </a:p>
                      </a:txBody>
                      <a:tcPr marL="9525" marR="9525" marT="9525" marB="0" anchor="ctr">
                        <a:solidFill>
                          <a:schemeClr val="accent1">
                            <a:lumMod val="40000"/>
                            <a:lumOff val="60000"/>
                          </a:schemeClr>
                        </a:solidFill>
                      </a:tcPr>
                    </a:tc>
                    <a:extLst>
                      <a:ext uri="{0D108BD9-81ED-4DB2-BD59-A6C34878D82A}">
                        <a16:rowId xmlns:a16="http://schemas.microsoft.com/office/drawing/2014/main" val="3437293614"/>
                      </a:ext>
                    </a:extLst>
                  </a:tr>
                </a:tbl>
              </a:graphicData>
            </a:graphic>
          </p:graphicFrame>
        </mc:Choice>
        <mc:Fallback xmlns="">
          <p:graphicFrame>
            <p:nvGraphicFramePr>
              <p:cNvPr id="15" name="Content Placeholder 4">
                <a:extLst>
                  <a:ext uri="{FF2B5EF4-FFF2-40B4-BE49-F238E27FC236}">
                    <a16:creationId xmlns:a16="http://schemas.microsoft.com/office/drawing/2014/main" id="{20D3CE1C-9049-F842-84E7-E391184B02FA}"/>
                  </a:ext>
                </a:extLst>
              </p:cNvPr>
              <p:cNvGraphicFramePr>
                <a:graphicFrameLocks/>
              </p:cNvGraphicFramePr>
              <p:nvPr>
                <p:extLst>
                  <p:ext uri="{D42A27DB-BD31-4B8C-83A1-F6EECF244321}">
                    <p14:modId xmlns:p14="http://schemas.microsoft.com/office/powerpoint/2010/main" val="1640170782"/>
                  </p:ext>
                </p:extLst>
              </p:nvPr>
            </p:nvGraphicFramePr>
            <p:xfrm>
              <a:off x="5182415" y="759599"/>
              <a:ext cx="6243723" cy="5330656"/>
            </p:xfrm>
            <a:graphic>
              <a:graphicData uri="http://schemas.openxmlformats.org/drawingml/2006/table">
                <a:tbl>
                  <a:tblPr firstRow="1" bandRow="1">
                    <a:tableStyleId>{5C22544A-7EE6-4342-B048-85BDC9FD1C3A}</a:tableStyleId>
                  </a:tblPr>
                  <a:tblGrid>
                    <a:gridCol w="1289144">
                      <a:extLst>
                        <a:ext uri="{9D8B030D-6E8A-4147-A177-3AD203B41FA5}">
                          <a16:colId xmlns:a16="http://schemas.microsoft.com/office/drawing/2014/main" val="2947714296"/>
                        </a:ext>
                      </a:extLst>
                    </a:gridCol>
                    <a:gridCol w="1168817">
                      <a:extLst>
                        <a:ext uri="{9D8B030D-6E8A-4147-A177-3AD203B41FA5}">
                          <a16:colId xmlns:a16="http://schemas.microsoft.com/office/drawing/2014/main" val="3835987123"/>
                        </a:ext>
                      </a:extLst>
                    </a:gridCol>
                    <a:gridCol w="1343862">
                      <a:extLst>
                        <a:ext uri="{9D8B030D-6E8A-4147-A177-3AD203B41FA5}">
                          <a16:colId xmlns:a16="http://schemas.microsoft.com/office/drawing/2014/main" val="551998646"/>
                        </a:ext>
                      </a:extLst>
                    </a:gridCol>
                    <a:gridCol w="1343862">
                      <a:extLst>
                        <a:ext uri="{9D8B030D-6E8A-4147-A177-3AD203B41FA5}">
                          <a16:colId xmlns:a16="http://schemas.microsoft.com/office/drawing/2014/main" val="4039720534"/>
                        </a:ext>
                      </a:extLst>
                    </a:gridCol>
                    <a:gridCol w="1098038">
                      <a:extLst>
                        <a:ext uri="{9D8B030D-6E8A-4147-A177-3AD203B41FA5}">
                          <a16:colId xmlns:a16="http://schemas.microsoft.com/office/drawing/2014/main" val="1988890604"/>
                        </a:ext>
                      </a:extLst>
                    </a:gridCol>
                  </a:tblGrid>
                  <a:tr h="313568">
                    <a:tc>
                      <a:txBody>
                        <a:bodyPr/>
                        <a:lstStyle/>
                        <a:p>
                          <a:endParaRPr lang="en-US"/>
                        </a:p>
                      </a:txBody>
                      <a:tcPr marL="83991" marR="83991" marT="41996" marB="41996" anchor="ctr">
                        <a:blipFill>
                          <a:blip r:embed="rId4"/>
                          <a:stretch>
                            <a:fillRect l="-980" r="-384314" b="-1596000"/>
                          </a:stretch>
                        </a:blipFill>
                      </a:tcPr>
                    </a:tc>
                    <a:tc>
                      <a:txBody>
                        <a:bodyPr/>
                        <a:lstStyle/>
                        <a:p>
                          <a:endParaRPr lang="en-US"/>
                        </a:p>
                      </a:txBody>
                      <a:tcPr marL="83991" marR="83991" marT="41996" marB="41996" anchor="ctr">
                        <a:blipFill>
                          <a:blip r:embed="rId4"/>
                          <a:stretch>
                            <a:fillRect l="-111957" r="-326087" b="-1596000"/>
                          </a:stretch>
                        </a:blipFill>
                      </a:tcPr>
                    </a:tc>
                    <a:tc>
                      <a:txBody>
                        <a:bodyPr/>
                        <a:lstStyle/>
                        <a:p>
                          <a:endParaRPr lang="en-US"/>
                        </a:p>
                      </a:txBody>
                      <a:tcPr marL="83991" marR="83991" marT="41996" marB="41996" anchor="ctr">
                        <a:blipFill>
                          <a:blip r:embed="rId4"/>
                          <a:stretch>
                            <a:fillRect l="-183962" r="-183019" b="-1596000"/>
                          </a:stretch>
                        </a:blipFill>
                      </a:tcPr>
                    </a:tc>
                    <a:tc>
                      <a:txBody>
                        <a:bodyPr/>
                        <a:lstStyle/>
                        <a:p>
                          <a:endParaRPr lang="en-US"/>
                        </a:p>
                      </a:txBody>
                      <a:tcPr marL="83991" marR="83991" marT="41996" marB="41996" anchor="ctr">
                        <a:blipFill>
                          <a:blip r:embed="rId4"/>
                          <a:stretch>
                            <a:fillRect l="-286667" r="-84762" b="-1596000"/>
                          </a:stretch>
                        </a:blipFill>
                      </a:tcPr>
                    </a:tc>
                    <a:tc>
                      <a:txBody>
                        <a:bodyPr/>
                        <a:lstStyle/>
                        <a:p>
                          <a:endParaRPr lang="en-US"/>
                        </a:p>
                      </a:txBody>
                      <a:tcPr marL="83991" marR="83991" marT="41996" marB="41996" anchor="ctr">
                        <a:blipFill>
                          <a:blip r:embed="rId4"/>
                          <a:stretch>
                            <a:fillRect l="-466667" r="-2299" b="-1596000"/>
                          </a:stretch>
                        </a:blipFill>
                      </a:tcPr>
                    </a:tc>
                    <a:extLst>
                      <a:ext uri="{0D108BD9-81ED-4DB2-BD59-A6C34878D82A}">
                        <a16:rowId xmlns:a16="http://schemas.microsoft.com/office/drawing/2014/main" val="964607470"/>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Rain</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Before</a:t>
                          </a:r>
                        </a:p>
                      </a:txBody>
                      <a:tcPr marL="9525" marR="9525" marT="9525" marB="0" anchor="ctr">
                        <a:solidFill>
                          <a:schemeClr val="bg2">
                            <a:lumMod val="20000"/>
                            <a:lumOff val="80000"/>
                          </a:schemeClr>
                        </a:solidFill>
                      </a:tcPr>
                    </a:tc>
                    <a:tc>
                      <a:txBody>
                        <a:bodyPr/>
                        <a:lstStyle/>
                        <a:p>
                          <a:pPr algn="ctr" rtl="0" fontAlgn="ctr"/>
                          <a:r>
                            <a:rPr lang="en-US" sz="1400" b="0" i="0" u="none" strike="noStrike">
                              <a:solidFill>
                                <a:srgbClr val="000000"/>
                              </a:solidFill>
                              <a:effectLst/>
                              <a:latin typeface="Corbel" panose="020B0503020204020204" pitchFamily="34" charset="0"/>
                            </a:rPr>
                            <a:t>Both</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Tired</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Drive</a:t>
                          </a:r>
                        </a:p>
                      </a:txBody>
                      <a:tcPr marL="9525" marR="9525" marT="9525" marB="0" anchor="ctr">
                        <a:solidFill>
                          <a:schemeClr val="accent2">
                            <a:lumMod val="40000"/>
                            <a:lumOff val="60000"/>
                          </a:schemeClr>
                        </a:solidFill>
                      </a:tcPr>
                    </a:tc>
                    <a:extLst>
                      <a:ext uri="{0D108BD9-81ED-4DB2-BD59-A6C34878D82A}">
                        <a16:rowId xmlns:a16="http://schemas.microsoft.com/office/drawing/2014/main" val="2468676229"/>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Rain</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During</a:t>
                          </a:r>
                        </a:p>
                      </a:txBody>
                      <a:tcPr marL="9525" marR="9525" marT="9525" marB="0" anchor="ctr">
                        <a:solidFill>
                          <a:schemeClr val="bg2">
                            <a:lumMod val="20000"/>
                            <a:lumOff val="80000"/>
                          </a:schemeClr>
                        </a:solidFill>
                      </a:tcPr>
                    </a:tc>
                    <a:tc>
                      <a:txBody>
                        <a:bodyPr/>
                        <a:lstStyle/>
                        <a:p>
                          <a:pPr algn="ctr" rtl="0" fontAlgn="ctr"/>
                          <a:r>
                            <a:rPr lang="en-US" sz="1400" b="0" i="0" u="none" strike="noStrike">
                              <a:solidFill>
                                <a:srgbClr val="000000"/>
                              </a:solidFill>
                              <a:effectLst/>
                              <a:latin typeface="Corbel" panose="020B0503020204020204" pitchFamily="34" charset="0"/>
                            </a:rPr>
                            <a:t>Both</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Not Tired</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Bus</a:t>
                          </a:r>
                        </a:p>
                      </a:txBody>
                      <a:tcPr marL="9525" marR="9525" marT="9525" marB="0" anchor="ctr">
                        <a:solidFill>
                          <a:schemeClr val="accent1">
                            <a:lumMod val="40000"/>
                            <a:lumOff val="60000"/>
                          </a:schemeClr>
                        </a:solidFill>
                      </a:tcPr>
                    </a:tc>
                    <a:extLst>
                      <a:ext uri="{0D108BD9-81ED-4DB2-BD59-A6C34878D82A}">
                        <a16:rowId xmlns:a16="http://schemas.microsoft.com/office/drawing/2014/main" val="3036137617"/>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Rain</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During</a:t>
                          </a:r>
                        </a:p>
                      </a:txBody>
                      <a:tcPr marL="9525" marR="9525" marT="9525" marB="0" anchor="ctr">
                        <a:solidFill>
                          <a:schemeClr val="bg2">
                            <a:lumMod val="20000"/>
                            <a:lumOff val="80000"/>
                          </a:schemeClr>
                        </a:solidFill>
                      </a:tcPr>
                    </a:tc>
                    <a:tc>
                      <a:txBody>
                        <a:bodyPr/>
                        <a:lstStyle/>
                        <a:p>
                          <a:pPr algn="ctr" rtl="0" fontAlgn="ctr"/>
                          <a:r>
                            <a:rPr lang="en-US" sz="1400" b="0" i="0" u="none" strike="noStrike">
                              <a:solidFill>
                                <a:srgbClr val="000000"/>
                              </a:solidFill>
                              <a:effectLst/>
                              <a:latin typeface="Corbel" panose="020B0503020204020204" pitchFamily="34" charset="0"/>
                            </a:rPr>
                            <a:t>Both</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Tired</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Drive</a:t>
                          </a:r>
                        </a:p>
                      </a:txBody>
                      <a:tcPr marL="9525" marR="9525" marT="9525" marB="0" anchor="ctr">
                        <a:solidFill>
                          <a:schemeClr val="accent2">
                            <a:lumMod val="40000"/>
                            <a:lumOff val="60000"/>
                          </a:schemeClr>
                        </a:solidFill>
                      </a:tcPr>
                    </a:tc>
                    <a:extLst>
                      <a:ext uri="{0D108BD9-81ED-4DB2-BD59-A6C34878D82A}">
                        <a16:rowId xmlns:a16="http://schemas.microsoft.com/office/drawing/2014/main" val="4150166619"/>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Rain</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After</a:t>
                          </a:r>
                        </a:p>
                      </a:txBody>
                      <a:tcPr marL="9525" marR="9525" marT="9525" marB="0" anchor="ctr">
                        <a:solidFill>
                          <a:schemeClr val="bg2">
                            <a:lumMod val="20000"/>
                            <a:lumOff val="80000"/>
                          </a:schemeClr>
                        </a:solidFill>
                      </a:tcPr>
                    </a:tc>
                    <a:tc>
                      <a:txBody>
                        <a:bodyPr/>
                        <a:lstStyle/>
                        <a:p>
                          <a:pPr algn="ctr" rtl="0" fontAlgn="ctr"/>
                          <a:r>
                            <a:rPr lang="en-US" sz="1400" b="0" i="0" u="none" strike="noStrike">
                              <a:solidFill>
                                <a:srgbClr val="000000"/>
                              </a:solidFill>
                              <a:effectLst/>
                              <a:latin typeface="Corbel" panose="020B0503020204020204" pitchFamily="34" charset="0"/>
                            </a:rPr>
                            <a:t>Backpack</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Not Tired</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Bus</a:t>
                          </a:r>
                        </a:p>
                      </a:txBody>
                      <a:tcPr marL="9525" marR="9525" marT="9525" marB="0" anchor="ctr">
                        <a:solidFill>
                          <a:schemeClr val="accent1">
                            <a:lumMod val="40000"/>
                            <a:lumOff val="60000"/>
                          </a:schemeClr>
                        </a:solidFill>
                      </a:tcPr>
                    </a:tc>
                    <a:extLst>
                      <a:ext uri="{0D108BD9-81ED-4DB2-BD59-A6C34878D82A}">
                        <a16:rowId xmlns:a16="http://schemas.microsoft.com/office/drawing/2014/main" val="2395069743"/>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Rain</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After</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Backpack</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Tired</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Bus</a:t>
                          </a:r>
                        </a:p>
                      </a:txBody>
                      <a:tcPr marL="9525" marR="9525" marT="9525" marB="0" anchor="ctr">
                        <a:solidFill>
                          <a:schemeClr val="accent1">
                            <a:lumMod val="40000"/>
                            <a:lumOff val="60000"/>
                          </a:schemeClr>
                        </a:solidFill>
                      </a:tcPr>
                    </a:tc>
                    <a:extLst>
                      <a:ext uri="{0D108BD9-81ED-4DB2-BD59-A6C34878D82A}">
                        <a16:rowId xmlns:a16="http://schemas.microsoft.com/office/drawing/2014/main" val="581238333"/>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Rain</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After</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Lunchbox</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Tired</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Drive</a:t>
                          </a:r>
                        </a:p>
                      </a:txBody>
                      <a:tcPr marL="9525" marR="9525" marT="9525" marB="0" anchor="ctr">
                        <a:solidFill>
                          <a:schemeClr val="accent2">
                            <a:lumMod val="40000"/>
                            <a:lumOff val="60000"/>
                          </a:schemeClr>
                        </a:solidFill>
                      </a:tcPr>
                    </a:tc>
                    <a:extLst>
                      <a:ext uri="{0D108BD9-81ED-4DB2-BD59-A6C34878D82A}">
                        <a16:rowId xmlns:a16="http://schemas.microsoft.com/office/drawing/2014/main" val="70352146"/>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No Rain</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Before</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Backpack</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Tired</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Bike</a:t>
                          </a:r>
                        </a:p>
                      </a:txBody>
                      <a:tcPr marL="9525" marR="9525" marT="9525" marB="0" anchor="ctr">
                        <a:solidFill>
                          <a:schemeClr val="accent6">
                            <a:lumMod val="40000"/>
                            <a:lumOff val="60000"/>
                          </a:schemeClr>
                        </a:solidFill>
                      </a:tcPr>
                    </a:tc>
                    <a:extLst>
                      <a:ext uri="{0D108BD9-81ED-4DB2-BD59-A6C34878D82A}">
                        <a16:rowId xmlns:a16="http://schemas.microsoft.com/office/drawing/2014/main" val="741884979"/>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No Rain</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Before</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Lunchbox</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Not Tired</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Bus</a:t>
                          </a:r>
                        </a:p>
                      </a:txBody>
                      <a:tcPr marL="9525" marR="9525" marT="9525" marB="0" anchor="ctr">
                        <a:solidFill>
                          <a:schemeClr val="accent1">
                            <a:lumMod val="40000"/>
                            <a:lumOff val="60000"/>
                          </a:schemeClr>
                        </a:solidFill>
                      </a:tcPr>
                    </a:tc>
                    <a:extLst>
                      <a:ext uri="{0D108BD9-81ED-4DB2-BD59-A6C34878D82A}">
                        <a16:rowId xmlns:a16="http://schemas.microsoft.com/office/drawing/2014/main" val="758408989"/>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No Rain</a:t>
                          </a:r>
                        </a:p>
                      </a:txBody>
                      <a:tcPr marL="9525" marR="9525" marT="9525" marB="0" anchor="ctr"/>
                    </a:tc>
                    <a:tc>
                      <a:txBody>
                        <a:bodyPr/>
                        <a:lstStyle/>
                        <a:p>
                          <a:pPr algn="ctr" rtl="0" fontAlgn="ctr"/>
                          <a:r>
                            <a:rPr lang="en-US" sz="1400" b="0" i="0" u="none" strike="noStrike">
                              <a:solidFill>
                                <a:srgbClr val="000000"/>
                              </a:solidFill>
                              <a:effectLst/>
                              <a:latin typeface="Corbel" panose="020B0503020204020204" pitchFamily="34" charset="0"/>
                            </a:rPr>
                            <a:t>Before</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Lunchbox</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Tired</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Drive</a:t>
                          </a:r>
                        </a:p>
                      </a:txBody>
                      <a:tcPr marL="9525" marR="9525" marT="9525" marB="0" anchor="ctr">
                        <a:solidFill>
                          <a:schemeClr val="accent2">
                            <a:lumMod val="40000"/>
                            <a:lumOff val="60000"/>
                          </a:schemeClr>
                        </a:solidFill>
                      </a:tcPr>
                    </a:tc>
                    <a:extLst>
                      <a:ext uri="{0D108BD9-81ED-4DB2-BD59-A6C34878D82A}">
                        <a16:rowId xmlns:a16="http://schemas.microsoft.com/office/drawing/2014/main" val="4189547398"/>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No Rain</a:t>
                          </a:r>
                        </a:p>
                      </a:txBody>
                      <a:tcPr marL="9525" marR="9525" marT="9525" marB="0" anchor="ctr"/>
                    </a:tc>
                    <a:tc>
                      <a:txBody>
                        <a:bodyPr/>
                        <a:lstStyle/>
                        <a:p>
                          <a:pPr algn="ctr" rtl="0" fontAlgn="ctr"/>
                          <a:r>
                            <a:rPr lang="en-US" sz="1400" b="0" i="0" u="none" strike="noStrike">
                              <a:solidFill>
                                <a:srgbClr val="000000"/>
                              </a:solidFill>
                              <a:effectLst/>
                              <a:latin typeface="Corbel" panose="020B0503020204020204" pitchFamily="34" charset="0"/>
                            </a:rPr>
                            <a:t>During</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Backpack</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Not Tired</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Bus</a:t>
                          </a:r>
                        </a:p>
                      </a:txBody>
                      <a:tcPr marL="9525" marR="9525" marT="9525" marB="0" anchor="ctr">
                        <a:solidFill>
                          <a:schemeClr val="accent1">
                            <a:lumMod val="40000"/>
                            <a:lumOff val="60000"/>
                          </a:schemeClr>
                        </a:solidFill>
                      </a:tcPr>
                    </a:tc>
                    <a:extLst>
                      <a:ext uri="{0D108BD9-81ED-4DB2-BD59-A6C34878D82A}">
                        <a16:rowId xmlns:a16="http://schemas.microsoft.com/office/drawing/2014/main" val="3953338466"/>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No Rain</a:t>
                          </a:r>
                        </a:p>
                      </a:txBody>
                      <a:tcPr marL="9525" marR="9525" marT="9525" marB="0" anchor="ctr"/>
                    </a:tc>
                    <a:tc>
                      <a:txBody>
                        <a:bodyPr/>
                        <a:lstStyle/>
                        <a:p>
                          <a:pPr algn="ctr" rtl="0" fontAlgn="ctr"/>
                          <a:r>
                            <a:rPr lang="en-US" sz="1400" b="0" i="0" u="none" strike="noStrike">
                              <a:solidFill>
                                <a:srgbClr val="000000"/>
                              </a:solidFill>
                              <a:effectLst/>
                              <a:latin typeface="Corbel" panose="020B0503020204020204" pitchFamily="34" charset="0"/>
                            </a:rPr>
                            <a:t>During</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Both</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Tired</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Drive</a:t>
                          </a:r>
                        </a:p>
                      </a:txBody>
                      <a:tcPr marL="9525" marR="9525" marT="9525" marB="0" anchor="ctr">
                        <a:solidFill>
                          <a:schemeClr val="accent2">
                            <a:lumMod val="40000"/>
                            <a:lumOff val="60000"/>
                          </a:schemeClr>
                        </a:solidFill>
                      </a:tcPr>
                    </a:tc>
                    <a:extLst>
                      <a:ext uri="{0D108BD9-81ED-4DB2-BD59-A6C34878D82A}">
                        <a16:rowId xmlns:a16="http://schemas.microsoft.com/office/drawing/2014/main" val="469132705"/>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No Rain</a:t>
                          </a:r>
                        </a:p>
                      </a:txBody>
                      <a:tcPr marL="9525" marR="9525" marT="9525" marB="0" anchor="ctr"/>
                    </a:tc>
                    <a:tc>
                      <a:txBody>
                        <a:bodyPr/>
                        <a:lstStyle/>
                        <a:p>
                          <a:pPr algn="ctr" rtl="0" fontAlgn="ctr"/>
                          <a:r>
                            <a:rPr lang="en-US" sz="1400" b="0" i="0" u="none" strike="noStrike">
                              <a:solidFill>
                                <a:srgbClr val="000000"/>
                              </a:solidFill>
                              <a:effectLst/>
                              <a:latin typeface="Corbel" panose="020B0503020204020204" pitchFamily="34" charset="0"/>
                            </a:rPr>
                            <a:t>After</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Backpack</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Not Tired</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Bike</a:t>
                          </a:r>
                        </a:p>
                      </a:txBody>
                      <a:tcPr marL="9525" marR="9525" marT="9525" marB="0" anchor="ctr">
                        <a:solidFill>
                          <a:schemeClr val="accent6">
                            <a:lumMod val="40000"/>
                            <a:lumOff val="60000"/>
                          </a:schemeClr>
                        </a:solidFill>
                      </a:tcPr>
                    </a:tc>
                    <a:extLst>
                      <a:ext uri="{0D108BD9-81ED-4DB2-BD59-A6C34878D82A}">
                        <a16:rowId xmlns:a16="http://schemas.microsoft.com/office/drawing/2014/main" val="246117904"/>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No Rain</a:t>
                          </a:r>
                        </a:p>
                      </a:txBody>
                      <a:tcPr marL="9525" marR="9525" marT="9525" marB="0" anchor="ctr"/>
                    </a:tc>
                    <a:tc>
                      <a:txBody>
                        <a:bodyPr/>
                        <a:lstStyle/>
                        <a:p>
                          <a:pPr algn="ctr" rtl="0" fontAlgn="ctr"/>
                          <a:r>
                            <a:rPr lang="en-US" sz="1400" b="0" i="0" u="none" strike="noStrike">
                              <a:solidFill>
                                <a:srgbClr val="000000"/>
                              </a:solidFill>
                              <a:effectLst/>
                              <a:latin typeface="Corbel" panose="020B0503020204020204" pitchFamily="34" charset="0"/>
                            </a:rPr>
                            <a:t>After</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Backpack</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Tired</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Bike</a:t>
                          </a:r>
                        </a:p>
                      </a:txBody>
                      <a:tcPr marL="9525" marR="9525" marT="9525" marB="0" anchor="ctr">
                        <a:solidFill>
                          <a:schemeClr val="accent6">
                            <a:lumMod val="40000"/>
                            <a:lumOff val="60000"/>
                          </a:schemeClr>
                        </a:solidFill>
                      </a:tcPr>
                    </a:tc>
                    <a:extLst>
                      <a:ext uri="{0D108BD9-81ED-4DB2-BD59-A6C34878D82A}">
                        <a16:rowId xmlns:a16="http://schemas.microsoft.com/office/drawing/2014/main" val="801236713"/>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No Rain</a:t>
                          </a:r>
                        </a:p>
                      </a:txBody>
                      <a:tcPr marL="9525" marR="9525" marT="9525" marB="0" anchor="ctr"/>
                    </a:tc>
                    <a:tc>
                      <a:txBody>
                        <a:bodyPr/>
                        <a:lstStyle/>
                        <a:p>
                          <a:pPr algn="ctr" rtl="0" fontAlgn="ctr"/>
                          <a:r>
                            <a:rPr lang="en-US" sz="1400" b="0" i="0" u="none" strike="noStrike">
                              <a:solidFill>
                                <a:srgbClr val="000000"/>
                              </a:solidFill>
                              <a:effectLst/>
                              <a:latin typeface="Corbel" panose="020B0503020204020204" pitchFamily="34" charset="0"/>
                            </a:rPr>
                            <a:t>After</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Both</a:t>
                          </a:r>
                        </a:p>
                      </a:txBody>
                      <a:tcPr marL="9525" marR="9525" marT="9525" marB="0" anchor="ctr">
                        <a:solidFill>
                          <a:schemeClr val="bg2">
                            <a:lumMod val="20000"/>
                            <a:lumOff val="80000"/>
                          </a:schemeClr>
                        </a:solidFill>
                      </a:tcPr>
                    </a:tc>
                    <a:tc>
                      <a:txBody>
                        <a:bodyPr/>
                        <a:lstStyle/>
                        <a:p>
                          <a:pPr algn="ctr" rtl="0" fontAlgn="ctr"/>
                          <a:r>
                            <a:rPr lang="en-US" sz="1400" b="0" i="0" u="none" strike="noStrike">
                              <a:solidFill>
                                <a:srgbClr val="000000"/>
                              </a:solidFill>
                              <a:effectLst/>
                              <a:latin typeface="Corbel" panose="020B0503020204020204" pitchFamily="34" charset="0"/>
                            </a:rPr>
                            <a:t>Not Tired</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Bus</a:t>
                          </a:r>
                        </a:p>
                      </a:txBody>
                      <a:tcPr marL="9525" marR="9525" marT="9525" marB="0" anchor="ctr">
                        <a:solidFill>
                          <a:schemeClr val="accent1">
                            <a:lumMod val="40000"/>
                            <a:lumOff val="60000"/>
                          </a:schemeClr>
                        </a:solidFill>
                      </a:tcPr>
                    </a:tc>
                    <a:extLst>
                      <a:ext uri="{0D108BD9-81ED-4DB2-BD59-A6C34878D82A}">
                        <a16:rowId xmlns:a16="http://schemas.microsoft.com/office/drawing/2014/main" val="627977279"/>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No Rain</a:t>
                          </a:r>
                        </a:p>
                      </a:txBody>
                      <a:tcPr marL="9525" marR="9525" marT="9525" marB="0" anchor="ctr"/>
                    </a:tc>
                    <a:tc>
                      <a:txBody>
                        <a:bodyPr/>
                        <a:lstStyle/>
                        <a:p>
                          <a:pPr algn="ctr" rtl="0" fontAlgn="ctr"/>
                          <a:r>
                            <a:rPr lang="en-US" sz="1400" b="0" i="0" u="none" strike="noStrike">
                              <a:solidFill>
                                <a:srgbClr val="000000"/>
                              </a:solidFill>
                              <a:effectLst/>
                              <a:latin typeface="Corbel" panose="020B0503020204020204" pitchFamily="34" charset="0"/>
                            </a:rPr>
                            <a:t>After</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Both</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Tired</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Drive</a:t>
                          </a:r>
                        </a:p>
                      </a:txBody>
                      <a:tcPr marL="9525" marR="9525" marT="9525" marB="0" anchor="ctr">
                        <a:solidFill>
                          <a:schemeClr val="accent2">
                            <a:lumMod val="40000"/>
                            <a:lumOff val="60000"/>
                          </a:schemeClr>
                        </a:solidFill>
                      </a:tcPr>
                    </a:tc>
                    <a:extLst>
                      <a:ext uri="{0D108BD9-81ED-4DB2-BD59-A6C34878D82A}">
                        <a16:rowId xmlns:a16="http://schemas.microsoft.com/office/drawing/2014/main" val="431862686"/>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No Rain</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After</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Lunchbox</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Not Tired</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Bus</a:t>
                          </a:r>
                        </a:p>
                      </a:txBody>
                      <a:tcPr marL="9525" marR="9525" marT="9525" marB="0" anchor="ctr">
                        <a:solidFill>
                          <a:schemeClr val="accent1">
                            <a:lumMod val="40000"/>
                            <a:lumOff val="60000"/>
                          </a:schemeClr>
                        </a:solidFill>
                      </a:tcPr>
                    </a:tc>
                    <a:extLst>
                      <a:ext uri="{0D108BD9-81ED-4DB2-BD59-A6C34878D82A}">
                        <a16:rowId xmlns:a16="http://schemas.microsoft.com/office/drawing/2014/main" val="3437293614"/>
                      </a:ext>
                    </a:extLst>
                  </a:tr>
                </a:tbl>
              </a:graphicData>
            </a:graphic>
          </p:graphicFrame>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A84BC03B-0233-3D59-EA55-904BD3502B4D}"/>
                  </a:ext>
                </a:extLst>
              </p:cNvPr>
              <p:cNvSpPr txBox="1"/>
              <p:nvPr/>
            </p:nvSpPr>
            <p:spPr>
              <a:xfrm>
                <a:off x="149154" y="757857"/>
                <a:ext cx="4317602" cy="1406347"/>
              </a:xfrm>
              <a:prstGeom prst="rect">
                <a:avLst/>
              </a:prstGeom>
              <a:noFill/>
            </p:spPr>
            <p:txBody>
              <a:bodyPr wrap="square">
                <a:spAutoFit/>
              </a:bodyPr>
              <a:lstStyle/>
              <a:p>
                <a:pPr algn="ctr"/>
                <a:r>
                  <a:rPr lang="en-US" sz="2400" dirty="0">
                    <a:solidFill>
                      <a:schemeClr val="accent6">
                        <a:lumMod val="75000"/>
                      </a:schemeClr>
                    </a:solidFill>
                    <a:latin typeface="Cambria Math" panose="02040503050406030204" pitchFamily="18" charset="0"/>
                    <a:ea typeface="Cambria Math" panose="02040503050406030204" pitchFamily="18" charset="0"/>
                    <a:cs typeface="Calibri" panose="020F0502020204030204" pitchFamily="34" charset="0"/>
                  </a:rPr>
                  <a:t>Recall:</a:t>
                </a:r>
                <a:r>
                  <a:rPr lang="en-US" sz="2400" dirty="0">
                    <a:solidFill>
                      <a:schemeClr val="accent6">
                        <a:lumMod val="75000"/>
                      </a:schemeClr>
                    </a:solidFill>
                  </a:rPr>
                  <a:t> </a:t>
                </a:r>
                <a14:m>
                  <m:oMath xmlns:m="http://schemas.openxmlformats.org/officeDocument/2006/math">
                    <m:r>
                      <a:rPr lang="en-US" sz="2400" i="1" smtClean="0">
                        <a:solidFill>
                          <a:schemeClr val="accent6">
                            <a:lumMod val="75000"/>
                          </a:schemeClr>
                        </a:solidFill>
                        <a:latin typeface="Cambria Math" panose="02040503050406030204" pitchFamily="18" charset="0"/>
                      </a:rPr>
                      <m:t>𝐼</m:t>
                    </m:r>
                    <m:d>
                      <m:dPr>
                        <m:ctrlPr>
                          <a:rPr lang="en-US" sz="2400" i="1">
                            <a:solidFill>
                              <a:schemeClr val="accent6">
                                <a:lumMod val="75000"/>
                              </a:schemeClr>
                            </a:solidFill>
                            <a:latin typeface="Cambria Math" panose="02040503050406030204" pitchFamily="18" charset="0"/>
                          </a:rPr>
                        </m:ctrlPr>
                      </m:dPr>
                      <m:e>
                        <m:sSub>
                          <m:sSubPr>
                            <m:ctrlPr>
                              <a:rPr lang="en-US" sz="2400" i="1" smtClean="0">
                                <a:solidFill>
                                  <a:schemeClr val="accent6">
                                    <a:lumMod val="75000"/>
                                  </a:schemeClr>
                                </a:solidFill>
                                <a:latin typeface="Cambria Math" panose="02040503050406030204" pitchFamily="18" charset="0"/>
                              </a:rPr>
                            </m:ctrlPr>
                          </m:sSubPr>
                          <m:e>
                            <m:r>
                              <a:rPr lang="en-US" sz="2400" i="1">
                                <a:solidFill>
                                  <a:schemeClr val="accent6">
                                    <a:lumMod val="75000"/>
                                  </a:schemeClr>
                                </a:solidFill>
                                <a:latin typeface="Cambria Math" panose="02040503050406030204" pitchFamily="18" charset="0"/>
                              </a:rPr>
                              <m:t>𝑥</m:t>
                            </m:r>
                          </m:e>
                          <m:sub>
                            <m:r>
                              <a:rPr lang="en-US" sz="2400" b="0" i="1" smtClean="0">
                                <a:solidFill>
                                  <a:schemeClr val="accent6">
                                    <a:lumMod val="75000"/>
                                  </a:schemeClr>
                                </a:solidFill>
                                <a:latin typeface="Cambria Math" panose="02040503050406030204" pitchFamily="18" charset="0"/>
                              </a:rPr>
                              <m:t>𝑑</m:t>
                            </m:r>
                          </m:sub>
                        </m:sSub>
                        <m:r>
                          <a:rPr lang="en-US" sz="2400" b="0" i="1" smtClean="0">
                            <a:solidFill>
                              <a:schemeClr val="accent6">
                                <a:lumMod val="75000"/>
                              </a:schemeClr>
                            </a:solidFill>
                            <a:latin typeface="Cambria Math" panose="02040503050406030204" pitchFamily="18" charset="0"/>
                          </a:rPr>
                          <m:t>;</m:t>
                        </m:r>
                        <m:r>
                          <a:rPr lang="en-US" sz="2400" b="0" i="1" smtClean="0">
                            <a:solidFill>
                              <a:schemeClr val="accent6">
                                <a:lumMod val="75000"/>
                              </a:schemeClr>
                            </a:solidFill>
                            <a:latin typeface="Cambria Math" panose="02040503050406030204" pitchFamily="18" charset="0"/>
                          </a:rPr>
                          <m:t>𝑌</m:t>
                        </m:r>
                      </m:e>
                    </m:d>
                    <m:r>
                      <a:rPr lang="en-US" sz="2400" i="1">
                        <a:solidFill>
                          <a:schemeClr val="accent6">
                            <a:lumMod val="75000"/>
                          </a:schemeClr>
                        </a:solidFill>
                        <a:latin typeface="Cambria Math" panose="02040503050406030204" pitchFamily="18" charset="0"/>
                      </a:rPr>
                      <m:t>=</m:t>
                    </m:r>
                    <m:r>
                      <a:rPr lang="en-US" sz="2400" b="0" i="1" smtClean="0">
                        <a:solidFill>
                          <a:schemeClr val="accent6">
                            <a:lumMod val="75000"/>
                          </a:schemeClr>
                        </a:solidFill>
                        <a:latin typeface="Cambria Math" panose="02040503050406030204" pitchFamily="18" charset="0"/>
                      </a:rPr>
                      <m:t>𝐻</m:t>
                    </m:r>
                    <m:d>
                      <m:dPr>
                        <m:ctrlPr>
                          <a:rPr lang="en-US" sz="2400" i="1">
                            <a:solidFill>
                              <a:schemeClr val="accent6">
                                <a:lumMod val="75000"/>
                              </a:schemeClr>
                            </a:solidFill>
                            <a:latin typeface="Cambria Math" panose="02040503050406030204" pitchFamily="18" charset="0"/>
                          </a:rPr>
                        </m:ctrlPr>
                      </m:dPr>
                      <m:e>
                        <m:r>
                          <a:rPr lang="en-US" sz="2400" b="0" i="1" smtClean="0">
                            <a:solidFill>
                              <a:schemeClr val="accent6">
                                <a:lumMod val="75000"/>
                              </a:schemeClr>
                            </a:solidFill>
                            <a:latin typeface="Cambria Math" panose="02040503050406030204" pitchFamily="18" charset="0"/>
                          </a:rPr>
                          <m:t>𝑌</m:t>
                        </m:r>
                      </m:e>
                    </m:d>
                  </m:oMath>
                </a14:m>
                <a:br>
                  <a:rPr lang="en-US" sz="2400" b="0" i="1" dirty="0">
                    <a:solidFill>
                      <a:schemeClr val="accent6">
                        <a:lumMod val="75000"/>
                      </a:schemeClr>
                    </a:solidFill>
                    <a:latin typeface="Cambria Math" panose="02040503050406030204" pitchFamily="18" charset="0"/>
                  </a:rPr>
                </a:br>
                <a14:m>
                  <m:oMathPara xmlns:m="http://schemas.openxmlformats.org/officeDocument/2006/math">
                    <m:oMathParaPr>
                      <m:jc m:val="centerGroup"/>
                    </m:oMathParaPr>
                    <m:oMath xmlns:m="http://schemas.openxmlformats.org/officeDocument/2006/math">
                      <m:r>
                        <a:rPr lang="en-US" sz="2400" i="1">
                          <a:solidFill>
                            <a:schemeClr val="accent6">
                              <a:lumMod val="75000"/>
                            </a:schemeClr>
                          </a:solidFill>
                          <a:latin typeface="Cambria Math" panose="02040503050406030204" pitchFamily="18" charset="0"/>
                        </a:rPr>
                        <m:t>−</m:t>
                      </m:r>
                      <m:nary>
                        <m:naryPr>
                          <m:chr m:val="∑"/>
                          <m:supHide m:val="on"/>
                          <m:ctrlPr>
                            <a:rPr lang="en-US" sz="2400" i="1">
                              <a:solidFill>
                                <a:schemeClr val="accent6">
                                  <a:lumMod val="75000"/>
                                </a:schemeClr>
                              </a:solidFill>
                              <a:latin typeface="Cambria Math" panose="02040503050406030204" pitchFamily="18" charset="0"/>
                            </a:rPr>
                          </m:ctrlPr>
                        </m:naryPr>
                        <m:sub>
                          <m:r>
                            <m:rPr>
                              <m:brk m:alnAt="7"/>
                            </m:rPr>
                            <a:rPr lang="en-US" sz="2400" i="1">
                              <a:solidFill>
                                <a:schemeClr val="accent6">
                                  <a:lumMod val="75000"/>
                                </a:schemeClr>
                              </a:solidFill>
                              <a:latin typeface="Cambria Math" panose="02040503050406030204" pitchFamily="18" charset="0"/>
                            </a:rPr>
                            <m:t>𝑣</m:t>
                          </m:r>
                          <m:r>
                            <a:rPr lang="en-US" sz="2400" i="1">
                              <a:solidFill>
                                <a:schemeClr val="accent6">
                                  <a:lumMod val="75000"/>
                                </a:schemeClr>
                              </a:solidFill>
                              <a:latin typeface="Cambria Math" panose="02040503050406030204" pitchFamily="18" charset="0"/>
                            </a:rPr>
                            <m:t> ∈ </m:t>
                          </m:r>
                          <m:r>
                            <a:rPr lang="en-US" sz="2400" i="1">
                              <a:solidFill>
                                <a:schemeClr val="accent6">
                                  <a:lumMod val="75000"/>
                                </a:schemeClr>
                              </a:solidFill>
                              <a:latin typeface="Cambria Math" panose="02040503050406030204" pitchFamily="18" charset="0"/>
                            </a:rPr>
                            <m:t>𝑉</m:t>
                          </m:r>
                          <m:d>
                            <m:dPr>
                              <m:ctrlPr>
                                <a:rPr lang="en-US" sz="2400" i="1">
                                  <a:solidFill>
                                    <a:schemeClr val="accent6">
                                      <a:lumMod val="75000"/>
                                    </a:schemeClr>
                                  </a:solidFill>
                                  <a:latin typeface="Cambria Math" panose="02040503050406030204" pitchFamily="18" charset="0"/>
                                </a:rPr>
                              </m:ctrlPr>
                            </m:dPr>
                            <m:e>
                              <m:sSub>
                                <m:sSubPr>
                                  <m:ctrlPr>
                                    <a:rPr lang="en-US" sz="2400" i="1">
                                      <a:solidFill>
                                        <a:schemeClr val="accent6">
                                          <a:lumMod val="75000"/>
                                        </a:schemeClr>
                                      </a:solidFill>
                                      <a:latin typeface="Cambria Math" panose="02040503050406030204" pitchFamily="18" charset="0"/>
                                    </a:rPr>
                                  </m:ctrlPr>
                                </m:sSubPr>
                                <m:e>
                                  <m:r>
                                    <m:rPr>
                                      <m:brk m:alnAt="7"/>
                                    </m:rPr>
                                    <a:rPr lang="en-US" sz="2400" i="1">
                                      <a:solidFill>
                                        <a:schemeClr val="accent6">
                                          <a:lumMod val="75000"/>
                                        </a:schemeClr>
                                      </a:solidFill>
                                      <a:latin typeface="Cambria Math" panose="02040503050406030204" pitchFamily="18" charset="0"/>
                                    </a:rPr>
                                    <m:t>𝑥</m:t>
                                  </m:r>
                                </m:e>
                                <m:sub>
                                  <m:r>
                                    <a:rPr lang="en-US" sz="2400" b="0" i="1" smtClean="0">
                                      <a:solidFill>
                                        <a:schemeClr val="accent6">
                                          <a:lumMod val="75000"/>
                                        </a:schemeClr>
                                      </a:solidFill>
                                      <a:latin typeface="Cambria Math" panose="02040503050406030204" pitchFamily="18" charset="0"/>
                                    </a:rPr>
                                    <m:t>𝑑</m:t>
                                  </m:r>
                                </m:sub>
                              </m:sSub>
                            </m:e>
                          </m:d>
                        </m:sub>
                        <m:sup/>
                        <m:e>
                          <m:d>
                            <m:dPr>
                              <m:ctrlPr>
                                <a:rPr lang="en-US" sz="2400" i="1">
                                  <a:solidFill>
                                    <a:schemeClr val="accent6">
                                      <a:lumMod val="75000"/>
                                    </a:schemeClr>
                                  </a:solidFill>
                                  <a:latin typeface="Cambria Math" panose="02040503050406030204" pitchFamily="18" charset="0"/>
                                </a:rPr>
                              </m:ctrlPr>
                            </m:dPr>
                            <m:e>
                              <m:sSub>
                                <m:sSubPr>
                                  <m:ctrlPr>
                                    <a:rPr lang="en-US" sz="2400" i="1">
                                      <a:solidFill>
                                        <a:schemeClr val="accent6">
                                          <a:lumMod val="75000"/>
                                        </a:schemeClr>
                                      </a:solidFill>
                                      <a:latin typeface="Cambria Math" panose="02040503050406030204" pitchFamily="18" charset="0"/>
                                    </a:rPr>
                                  </m:ctrlPr>
                                </m:sSubPr>
                                <m:e>
                                  <m:r>
                                    <a:rPr lang="en-US" sz="2400" i="1">
                                      <a:solidFill>
                                        <a:schemeClr val="accent6">
                                          <a:lumMod val="75000"/>
                                        </a:schemeClr>
                                      </a:solidFill>
                                      <a:latin typeface="Cambria Math" panose="02040503050406030204" pitchFamily="18" charset="0"/>
                                    </a:rPr>
                                    <m:t>𝑓</m:t>
                                  </m:r>
                                </m:e>
                                <m:sub>
                                  <m:r>
                                    <a:rPr lang="en-US" sz="2400" i="1">
                                      <a:solidFill>
                                        <a:schemeClr val="accent6">
                                          <a:lumMod val="75000"/>
                                        </a:schemeClr>
                                      </a:solidFill>
                                      <a:latin typeface="Cambria Math" panose="02040503050406030204" pitchFamily="18" charset="0"/>
                                    </a:rPr>
                                    <m:t>𝑣</m:t>
                                  </m:r>
                                </m:sub>
                              </m:sSub>
                            </m:e>
                          </m:d>
                          <m:d>
                            <m:dPr>
                              <m:ctrlPr>
                                <a:rPr lang="en-US" sz="2400" i="1">
                                  <a:solidFill>
                                    <a:schemeClr val="accent6">
                                      <a:lumMod val="75000"/>
                                    </a:schemeClr>
                                  </a:solidFill>
                                  <a:latin typeface="Cambria Math" panose="02040503050406030204" pitchFamily="18" charset="0"/>
                                </a:rPr>
                              </m:ctrlPr>
                            </m:dPr>
                            <m:e>
                              <m:r>
                                <a:rPr lang="en-US" sz="2400" b="0" i="1" smtClean="0">
                                  <a:solidFill>
                                    <a:schemeClr val="accent6">
                                      <a:lumMod val="75000"/>
                                    </a:schemeClr>
                                  </a:solidFill>
                                  <a:latin typeface="Cambria Math" panose="02040503050406030204" pitchFamily="18" charset="0"/>
                                </a:rPr>
                                <m:t>𝐻</m:t>
                              </m:r>
                              <m:d>
                                <m:dPr>
                                  <m:ctrlPr>
                                    <a:rPr lang="en-US" sz="2400" i="1">
                                      <a:solidFill>
                                        <a:schemeClr val="accent6">
                                          <a:lumMod val="75000"/>
                                        </a:schemeClr>
                                      </a:solidFill>
                                      <a:latin typeface="Cambria Math" panose="02040503050406030204" pitchFamily="18" charset="0"/>
                                    </a:rPr>
                                  </m:ctrlPr>
                                </m:dPr>
                                <m:e>
                                  <m:sSub>
                                    <m:sSubPr>
                                      <m:ctrlPr>
                                        <a:rPr lang="en-US" sz="2400" i="1">
                                          <a:solidFill>
                                            <a:schemeClr val="accent6">
                                              <a:lumMod val="75000"/>
                                            </a:schemeClr>
                                          </a:solidFill>
                                          <a:latin typeface="Cambria Math" panose="02040503050406030204" pitchFamily="18" charset="0"/>
                                        </a:rPr>
                                      </m:ctrlPr>
                                    </m:sSubPr>
                                    <m:e>
                                      <m:r>
                                        <a:rPr lang="en-US" sz="2400" b="0" i="1" smtClean="0">
                                          <a:solidFill>
                                            <a:schemeClr val="accent6">
                                              <a:lumMod val="75000"/>
                                            </a:schemeClr>
                                          </a:solidFill>
                                          <a:latin typeface="Cambria Math" panose="02040503050406030204" pitchFamily="18" charset="0"/>
                                        </a:rPr>
                                        <m:t>𝑌</m:t>
                                      </m:r>
                                    </m:e>
                                    <m:sub>
                                      <m:sSub>
                                        <m:sSubPr>
                                          <m:ctrlPr>
                                            <a:rPr lang="en-US" sz="2400" i="1" smtClean="0">
                                              <a:solidFill>
                                                <a:schemeClr val="accent6">
                                                  <a:lumMod val="75000"/>
                                                </a:schemeClr>
                                              </a:solidFill>
                                              <a:latin typeface="Cambria Math" panose="02040503050406030204" pitchFamily="18" charset="0"/>
                                            </a:rPr>
                                          </m:ctrlPr>
                                        </m:sSubPr>
                                        <m:e>
                                          <m:r>
                                            <a:rPr lang="en-US" sz="2400" i="1">
                                              <a:solidFill>
                                                <a:schemeClr val="accent6">
                                                  <a:lumMod val="75000"/>
                                                </a:schemeClr>
                                              </a:solidFill>
                                              <a:latin typeface="Cambria Math" panose="02040503050406030204" pitchFamily="18" charset="0"/>
                                            </a:rPr>
                                            <m:t>𝑥</m:t>
                                          </m:r>
                                        </m:e>
                                        <m:sub>
                                          <m:r>
                                            <a:rPr lang="en-US" sz="2400" b="0" i="1" smtClean="0">
                                              <a:solidFill>
                                                <a:schemeClr val="accent6">
                                                  <a:lumMod val="75000"/>
                                                </a:schemeClr>
                                              </a:solidFill>
                                              <a:latin typeface="Cambria Math" panose="02040503050406030204" pitchFamily="18" charset="0"/>
                                            </a:rPr>
                                            <m:t>𝑑</m:t>
                                          </m:r>
                                        </m:sub>
                                      </m:sSub>
                                      <m:r>
                                        <a:rPr lang="en-US" sz="2400" i="1">
                                          <a:solidFill>
                                            <a:schemeClr val="accent6">
                                              <a:lumMod val="75000"/>
                                            </a:schemeClr>
                                          </a:solidFill>
                                          <a:latin typeface="Cambria Math" panose="02040503050406030204" pitchFamily="18" charset="0"/>
                                        </a:rPr>
                                        <m:t>=</m:t>
                                      </m:r>
                                      <m:r>
                                        <a:rPr lang="en-US" sz="2400" i="1">
                                          <a:solidFill>
                                            <a:schemeClr val="accent6">
                                              <a:lumMod val="75000"/>
                                            </a:schemeClr>
                                          </a:solidFill>
                                          <a:latin typeface="Cambria Math" panose="02040503050406030204" pitchFamily="18" charset="0"/>
                                        </a:rPr>
                                        <m:t>𝑣</m:t>
                                      </m:r>
                                    </m:sub>
                                  </m:sSub>
                                </m:e>
                              </m:d>
                            </m:e>
                          </m:d>
                        </m:e>
                      </m:nary>
                    </m:oMath>
                  </m:oMathPara>
                </a14:m>
                <a:endParaRPr lang="en-US" sz="2400" dirty="0"/>
              </a:p>
            </p:txBody>
          </p:sp>
        </mc:Choice>
        <mc:Fallback xmlns="">
          <p:sp>
            <p:nvSpPr>
              <p:cNvPr id="6" name="TextBox 5">
                <a:extLst>
                  <a:ext uri="{FF2B5EF4-FFF2-40B4-BE49-F238E27FC236}">
                    <a16:creationId xmlns:a16="http://schemas.microsoft.com/office/drawing/2014/main" id="{A84BC03B-0233-3D59-EA55-904BD3502B4D}"/>
                  </a:ext>
                </a:extLst>
              </p:cNvPr>
              <p:cNvSpPr txBox="1">
                <a:spLocks noRot="1" noChangeAspect="1" noMove="1" noResize="1" noEditPoints="1" noAdjustHandles="1" noChangeArrowheads="1" noChangeShapeType="1" noTextEdit="1"/>
              </p:cNvSpPr>
              <p:nvPr/>
            </p:nvSpPr>
            <p:spPr>
              <a:xfrm>
                <a:off x="149154" y="757857"/>
                <a:ext cx="4317602" cy="1406347"/>
              </a:xfrm>
              <a:prstGeom prst="rect">
                <a:avLst/>
              </a:prstGeom>
              <a:blipFill>
                <a:blip r:embed="rId5"/>
                <a:stretch>
                  <a:fillRect l="-3226" t="-65179" b="-123214"/>
                </a:stretch>
              </a:blipFill>
            </p:spPr>
            <p:txBody>
              <a:bodyPr/>
              <a:lstStyle/>
              <a:p>
                <a:r>
                  <a:rPr lang="en-US">
                    <a:noFill/>
                  </a:rPr>
                  <a:t> </a:t>
                </a:r>
              </a:p>
            </p:txBody>
          </p:sp>
        </mc:Fallback>
      </mc:AlternateContent>
    </p:spTree>
    <p:extLst>
      <p:ext uri="{BB962C8B-B14F-4D97-AF65-F5344CB8AC3E}">
        <p14:creationId xmlns:p14="http://schemas.microsoft.com/office/powerpoint/2010/main" val="3834418211"/>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B8424AB-D56B-4256-866A-5B54DE93C2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2" name="Rectangle 11">
            <a:extLst>
              <a:ext uri="{FF2B5EF4-FFF2-40B4-BE49-F238E27FC236}">
                <a16:creationId xmlns:a16="http://schemas.microsoft.com/office/drawing/2014/main" id="{FC999C28-AD33-4EB7-A5F1-C06D10A5FD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useBgFill="1">
        <p:nvSpPr>
          <p:cNvPr id="14" name="Rectangle 13">
            <a:extLst>
              <a:ext uri="{FF2B5EF4-FFF2-40B4-BE49-F238E27FC236}">
                <a16:creationId xmlns:a16="http://schemas.microsoft.com/office/drawing/2014/main" id="{0864E5C9-52C9-4572-AC75-548B9B9C26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15">
            <a:extLst>
              <a:ext uri="{FF2B5EF4-FFF2-40B4-BE49-F238E27FC236}">
                <a16:creationId xmlns:a16="http://schemas.microsoft.com/office/drawing/2014/main" id="{45CC6500-4DBD-4C34-BC14-2387FB483B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61999"/>
            <a:ext cx="4642228"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1D7F7153-DCE5-9A43-86F6-3DF6C54E8A67}"/>
                  </a:ext>
                </a:extLst>
              </p:cNvPr>
              <p:cNvSpPr>
                <a:spLocks noGrp="1"/>
              </p:cNvSpPr>
              <p:nvPr>
                <p:ph type="title"/>
              </p:nvPr>
            </p:nvSpPr>
            <p:spPr>
              <a:xfrm>
                <a:off x="277798" y="2164204"/>
                <a:ext cx="4317602" cy="3391206"/>
              </a:xfrm>
            </p:spPr>
            <p:txBody>
              <a:bodyPr vert="horz" lIns="91440" tIns="45720" rIns="91440" bIns="45720" rtlCol="0" anchor="t">
                <a:normAutofit/>
              </a:bodyPr>
              <a:lstStyle/>
              <a:p>
                <a:pPr>
                  <a:lnSpc>
                    <a:spcPct val="140000"/>
                  </a:lnSpc>
                </a:pPr>
                <a14:m>
                  <m:oMathPara xmlns:m="http://schemas.openxmlformats.org/officeDocument/2006/math">
                    <m:oMathParaPr>
                      <m:jc m:val="centerGroup"/>
                    </m:oMathParaPr>
                    <m:oMath xmlns:m="http://schemas.openxmlformats.org/officeDocument/2006/math">
                      <m:r>
                        <a:rPr lang="en-US" sz="2400" i="1" spc="-100" dirty="0" smtClean="0">
                          <a:solidFill>
                            <a:schemeClr val="bg1"/>
                          </a:solidFill>
                          <a:latin typeface="Cambria Math" panose="02040503050406030204" pitchFamily="18" charset="0"/>
                        </a:rPr>
                        <m:t>𝐼</m:t>
                      </m:r>
                      <m:d>
                        <m:dPr>
                          <m:ctrlPr>
                            <a:rPr lang="en-US" sz="2400" i="1" spc="-100" dirty="0">
                              <a:solidFill>
                                <a:schemeClr val="bg1"/>
                              </a:solidFill>
                              <a:latin typeface="Cambria Math" panose="02040503050406030204" pitchFamily="18" charset="0"/>
                            </a:rPr>
                          </m:ctrlPr>
                        </m:dPr>
                        <m:e>
                          <m:sSub>
                            <m:sSubPr>
                              <m:ctrlPr>
                                <a:rPr lang="en-US" sz="2400" i="1" spc="-100" dirty="0">
                                  <a:solidFill>
                                    <a:schemeClr val="bg1"/>
                                  </a:solidFill>
                                  <a:latin typeface="Cambria Math" panose="02040503050406030204" pitchFamily="18" charset="0"/>
                                </a:rPr>
                              </m:ctrlPr>
                            </m:sSubPr>
                            <m:e>
                              <m:r>
                                <a:rPr lang="en-US" sz="2400" i="1" spc="-100" dirty="0">
                                  <a:solidFill>
                                    <a:schemeClr val="bg1"/>
                                  </a:solidFill>
                                  <a:latin typeface="Cambria Math" panose="02040503050406030204" pitchFamily="18" charset="0"/>
                                </a:rPr>
                                <m:t>𝑥</m:t>
                              </m:r>
                            </m:e>
                            <m:sub>
                              <m:r>
                                <a:rPr lang="en-US" sz="2400" i="1" spc="-100" dirty="0">
                                  <a:solidFill>
                                    <a:schemeClr val="bg1"/>
                                  </a:solidFill>
                                  <a:latin typeface="Cambria Math" panose="02040503050406030204" pitchFamily="18" charset="0"/>
                                </a:rPr>
                                <m:t>1</m:t>
                              </m:r>
                            </m:sub>
                          </m:sSub>
                          <m:r>
                            <a:rPr lang="en-US" sz="2400" i="1" spc="-100" dirty="0">
                              <a:solidFill>
                                <a:schemeClr val="bg1"/>
                              </a:solidFill>
                              <a:latin typeface="Cambria Math" panose="02040503050406030204" pitchFamily="18" charset="0"/>
                            </a:rPr>
                            <m:t>,</m:t>
                          </m:r>
                          <m:r>
                            <a:rPr lang="en-US" sz="2400" i="1" spc="-100" dirty="0">
                              <a:solidFill>
                                <a:schemeClr val="bg1"/>
                              </a:solidFill>
                              <a:latin typeface="Cambria Math" panose="02040503050406030204" pitchFamily="18" charset="0"/>
                            </a:rPr>
                            <m:t>𝑌</m:t>
                          </m:r>
                        </m:e>
                      </m:d>
                      <m:r>
                        <a:rPr lang="en-US" sz="2400" b="0" i="1" spc="-100" dirty="0" smtClean="0">
                          <a:solidFill>
                            <a:schemeClr val="bg1"/>
                          </a:solidFill>
                          <a:latin typeface="Cambria Math" panose="02040503050406030204" pitchFamily="18" charset="0"/>
                        </a:rPr>
                        <m:t>≈</m:t>
                      </m:r>
                      <m:r>
                        <a:rPr lang="en-US" sz="2400" b="0" i="1" smtClean="0">
                          <a:solidFill>
                            <a:schemeClr val="bg1"/>
                          </a:solidFill>
                          <a:latin typeface="Cambria Math" panose="02040503050406030204" pitchFamily="18" charset="0"/>
                        </a:rPr>
                        <m:t>1.5052</m:t>
                      </m:r>
                    </m:oMath>
                    <m:oMath xmlns:m="http://schemas.openxmlformats.org/officeDocument/2006/math">
                      <m:r>
                        <a:rPr lang="en-US" sz="2400" i="1" smtClean="0">
                          <a:solidFill>
                            <a:schemeClr val="bg1"/>
                          </a:solidFill>
                          <a:latin typeface="Cambria Math" panose="02040503050406030204" pitchFamily="18" charset="0"/>
                        </a:rPr>
                        <m:t>−</m:t>
                      </m:r>
                      <m:f>
                        <m:fPr>
                          <m:ctrlPr>
                            <a:rPr lang="en-US" sz="2400" i="1" smtClean="0">
                              <a:solidFill>
                                <a:schemeClr val="bg1"/>
                              </a:solidFill>
                              <a:latin typeface="Cambria Math" panose="02040503050406030204" pitchFamily="18" charset="0"/>
                            </a:rPr>
                          </m:ctrlPr>
                        </m:fPr>
                        <m:num>
                          <m:r>
                            <a:rPr lang="en-US" sz="2400" b="0" i="1" smtClean="0">
                              <a:solidFill>
                                <a:schemeClr val="bg1"/>
                              </a:solidFill>
                              <a:latin typeface="Cambria Math" panose="02040503050406030204" pitchFamily="18" charset="0"/>
                            </a:rPr>
                            <m:t>6</m:t>
                          </m:r>
                        </m:num>
                        <m:den>
                          <m:r>
                            <a:rPr lang="en-US" sz="2400" b="0" i="1" smtClean="0">
                              <a:solidFill>
                                <a:schemeClr val="bg1"/>
                              </a:solidFill>
                              <a:latin typeface="Cambria Math" panose="02040503050406030204" pitchFamily="18" charset="0"/>
                            </a:rPr>
                            <m:t>16</m:t>
                          </m:r>
                        </m:den>
                      </m:f>
                      <m:d>
                        <m:dPr>
                          <m:ctrlPr>
                            <a:rPr lang="en-US" sz="2400" b="0" i="1" smtClean="0">
                              <a:solidFill>
                                <a:schemeClr val="bg1"/>
                              </a:solidFill>
                              <a:latin typeface="Cambria Math" panose="02040503050406030204" pitchFamily="18" charset="0"/>
                            </a:rPr>
                          </m:ctrlPr>
                        </m:dPr>
                        <m:e>
                          <m:r>
                            <a:rPr lang="en-US" sz="2400" b="0" i="1" smtClean="0">
                              <a:solidFill>
                                <a:schemeClr val="bg1"/>
                              </a:solidFill>
                              <a:latin typeface="Cambria Math" panose="02040503050406030204" pitchFamily="18" charset="0"/>
                            </a:rPr>
                            <m:t>−</m:t>
                          </m:r>
                          <m:f>
                            <m:fPr>
                              <m:ctrlPr>
                                <a:rPr lang="en-US" sz="2400" b="0" i="1" smtClean="0">
                                  <a:solidFill>
                                    <a:schemeClr val="accent2">
                                      <a:lumMod val="20000"/>
                                      <a:lumOff val="80000"/>
                                    </a:schemeClr>
                                  </a:solidFill>
                                  <a:latin typeface="Cambria Math" panose="02040503050406030204" pitchFamily="18" charset="0"/>
                                </a:rPr>
                              </m:ctrlPr>
                            </m:fPr>
                            <m:num>
                              <m:r>
                                <a:rPr lang="en-US" sz="2400" b="0" i="1" smtClean="0">
                                  <a:solidFill>
                                    <a:schemeClr val="accent2">
                                      <a:lumMod val="20000"/>
                                      <a:lumOff val="80000"/>
                                    </a:schemeClr>
                                  </a:solidFill>
                                  <a:latin typeface="Cambria Math" panose="02040503050406030204" pitchFamily="18" charset="0"/>
                                </a:rPr>
                                <m:t>1</m:t>
                              </m:r>
                            </m:num>
                            <m:den>
                              <m:r>
                                <a:rPr lang="en-US" sz="2400" b="0" i="1" smtClean="0">
                                  <a:solidFill>
                                    <a:schemeClr val="accent2">
                                      <a:lumMod val="20000"/>
                                      <a:lumOff val="80000"/>
                                    </a:schemeClr>
                                  </a:solidFill>
                                  <a:latin typeface="Cambria Math" panose="02040503050406030204" pitchFamily="18" charset="0"/>
                                </a:rPr>
                                <m:t>2</m:t>
                              </m:r>
                            </m:den>
                          </m:f>
                          <m:func>
                            <m:funcPr>
                              <m:ctrlPr>
                                <a:rPr lang="en-US" sz="2400" i="1">
                                  <a:solidFill>
                                    <a:schemeClr val="accent2">
                                      <a:lumMod val="20000"/>
                                      <a:lumOff val="80000"/>
                                    </a:schemeClr>
                                  </a:solidFill>
                                  <a:latin typeface="Cambria Math" panose="02040503050406030204" pitchFamily="18" charset="0"/>
                                </a:rPr>
                              </m:ctrlPr>
                            </m:funcPr>
                            <m:fName>
                              <m:sSub>
                                <m:sSubPr>
                                  <m:ctrlPr>
                                    <a:rPr lang="en-US" sz="2400" i="1">
                                      <a:solidFill>
                                        <a:schemeClr val="accent2">
                                          <a:lumMod val="20000"/>
                                          <a:lumOff val="80000"/>
                                        </a:schemeClr>
                                      </a:solidFill>
                                      <a:latin typeface="Cambria Math" panose="02040503050406030204" pitchFamily="18" charset="0"/>
                                    </a:rPr>
                                  </m:ctrlPr>
                                </m:sSubPr>
                                <m:e>
                                  <m:r>
                                    <m:rPr>
                                      <m:sty m:val="p"/>
                                    </m:rPr>
                                    <a:rPr lang="en-US" sz="2400">
                                      <a:solidFill>
                                        <a:schemeClr val="accent2">
                                          <a:lumMod val="20000"/>
                                          <a:lumOff val="80000"/>
                                        </a:schemeClr>
                                      </a:solidFill>
                                      <a:latin typeface="Cambria Math" panose="02040503050406030204" pitchFamily="18" charset="0"/>
                                    </a:rPr>
                                    <m:t>log</m:t>
                                  </m:r>
                                </m:e>
                                <m:sub>
                                  <m:r>
                                    <a:rPr lang="en-US" sz="2400" i="1">
                                      <a:solidFill>
                                        <a:schemeClr val="accent2">
                                          <a:lumMod val="20000"/>
                                          <a:lumOff val="80000"/>
                                        </a:schemeClr>
                                      </a:solidFill>
                                      <a:latin typeface="Cambria Math" panose="02040503050406030204" pitchFamily="18" charset="0"/>
                                    </a:rPr>
                                    <m:t>2</m:t>
                                  </m:r>
                                </m:sub>
                              </m:sSub>
                            </m:fName>
                            <m:e>
                              <m:d>
                                <m:dPr>
                                  <m:ctrlPr>
                                    <a:rPr lang="en-US" sz="2400" i="1">
                                      <a:solidFill>
                                        <a:schemeClr val="accent2">
                                          <a:lumMod val="20000"/>
                                          <a:lumOff val="80000"/>
                                        </a:schemeClr>
                                      </a:solidFill>
                                      <a:latin typeface="Cambria Math" panose="02040503050406030204" pitchFamily="18" charset="0"/>
                                    </a:rPr>
                                  </m:ctrlPr>
                                </m:dPr>
                                <m:e>
                                  <m:f>
                                    <m:fPr>
                                      <m:ctrlPr>
                                        <a:rPr lang="en-US" sz="2400" i="1">
                                          <a:solidFill>
                                            <a:schemeClr val="accent2">
                                              <a:lumMod val="20000"/>
                                              <a:lumOff val="80000"/>
                                            </a:schemeClr>
                                          </a:solidFill>
                                          <a:latin typeface="Cambria Math" panose="02040503050406030204" pitchFamily="18" charset="0"/>
                                        </a:rPr>
                                      </m:ctrlPr>
                                    </m:fPr>
                                    <m:num>
                                      <m:r>
                                        <a:rPr lang="en-US" sz="2400" b="0" i="1" smtClean="0">
                                          <a:solidFill>
                                            <a:schemeClr val="accent2">
                                              <a:lumMod val="20000"/>
                                              <a:lumOff val="80000"/>
                                            </a:schemeClr>
                                          </a:solidFill>
                                          <a:latin typeface="Cambria Math" panose="02040503050406030204" pitchFamily="18" charset="0"/>
                                        </a:rPr>
                                        <m:t>1</m:t>
                                      </m:r>
                                    </m:num>
                                    <m:den>
                                      <m:r>
                                        <a:rPr lang="en-US" sz="2400" b="0" i="1" smtClean="0">
                                          <a:solidFill>
                                            <a:schemeClr val="accent2">
                                              <a:lumMod val="20000"/>
                                              <a:lumOff val="80000"/>
                                            </a:schemeClr>
                                          </a:solidFill>
                                          <a:latin typeface="Cambria Math" panose="02040503050406030204" pitchFamily="18" charset="0"/>
                                        </a:rPr>
                                        <m:t>2</m:t>
                                      </m:r>
                                    </m:den>
                                  </m:f>
                                </m:e>
                              </m:d>
                            </m:e>
                          </m:func>
                          <m:r>
                            <a:rPr lang="en-US" sz="2400" i="1">
                              <a:solidFill>
                                <a:schemeClr val="bg1"/>
                              </a:solidFill>
                              <a:latin typeface="Cambria Math" panose="02040503050406030204" pitchFamily="18" charset="0"/>
                            </a:rPr>
                            <m:t>−</m:t>
                          </m:r>
                          <m:f>
                            <m:fPr>
                              <m:ctrlPr>
                                <a:rPr lang="en-US" sz="2400" i="1" smtClean="0">
                                  <a:solidFill>
                                    <a:schemeClr val="accent1">
                                      <a:lumMod val="20000"/>
                                      <a:lumOff val="80000"/>
                                    </a:schemeClr>
                                  </a:solidFill>
                                  <a:latin typeface="Cambria Math" panose="02040503050406030204" pitchFamily="18" charset="0"/>
                                </a:rPr>
                              </m:ctrlPr>
                            </m:fPr>
                            <m:num>
                              <m:r>
                                <a:rPr lang="en-US" sz="2400" i="1">
                                  <a:solidFill>
                                    <a:schemeClr val="accent1">
                                      <a:lumMod val="20000"/>
                                      <a:lumOff val="80000"/>
                                    </a:schemeClr>
                                  </a:solidFill>
                                  <a:latin typeface="Cambria Math" panose="02040503050406030204" pitchFamily="18" charset="0"/>
                                </a:rPr>
                                <m:t>1</m:t>
                              </m:r>
                            </m:num>
                            <m:den>
                              <m:r>
                                <a:rPr lang="en-US" sz="2400" i="1">
                                  <a:solidFill>
                                    <a:schemeClr val="accent1">
                                      <a:lumMod val="20000"/>
                                      <a:lumOff val="80000"/>
                                    </a:schemeClr>
                                  </a:solidFill>
                                  <a:latin typeface="Cambria Math" panose="02040503050406030204" pitchFamily="18" charset="0"/>
                                </a:rPr>
                                <m:t>2</m:t>
                              </m:r>
                            </m:den>
                          </m:f>
                          <m:func>
                            <m:funcPr>
                              <m:ctrlPr>
                                <a:rPr lang="en-US" sz="2400" i="1">
                                  <a:solidFill>
                                    <a:schemeClr val="accent1">
                                      <a:lumMod val="20000"/>
                                      <a:lumOff val="80000"/>
                                    </a:schemeClr>
                                  </a:solidFill>
                                  <a:latin typeface="Cambria Math" panose="02040503050406030204" pitchFamily="18" charset="0"/>
                                </a:rPr>
                              </m:ctrlPr>
                            </m:funcPr>
                            <m:fName>
                              <m:sSub>
                                <m:sSubPr>
                                  <m:ctrlPr>
                                    <a:rPr lang="en-US" sz="2400" i="1">
                                      <a:solidFill>
                                        <a:schemeClr val="accent1">
                                          <a:lumMod val="20000"/>
                                          <a:lumOff val="80000"/>
                                        </a:schemeClr>
                                      </a:solidFill>
                                      <a:latin typeface="Cambria Math" panose="02040503050406030204" pitchFamily="18" charset="0"/>
                                    </a:rPr>
                                  </m:ctrlPr>
                                </m:sSubPr>
                                <m:e>
                                  <m:r>
                                    <m:rPr>
                                      <m:sty m:val="p"/>
                                    </m:rPr>
                                    <a:rPr lang="en-US" sz="2400">
                                      <a:solidFill>
                                        <a:schemeClr val="accent1">
                                          <a:lumMod val="20000"/>
                                          <a:lumOff val="80000"/>
                                        </a:schemeClr>
                                      </a:solidFill>
                                      <a:latin typeface="Cambria Math" panose="02040503050406030204" pitchFamily="18" charset="0"/>
                                    </a:rPr>
                                    <m:t>log</m:t>
                                  </m:r>
                                </m:e>
                                <m:sub>
                                  <m:r>
                                    <a:rPr lang="en-US" sz="2400" i="1">
                                      <a:solidFill>
                                        <a:schemeClr val="accent1">
                                          <a:lumMod val="20000"/>
                                          <a:lumOff val="80000"/>
                                        </a:schemeClr>
                                      </a:solidFill>
                                      <a:latin typeface="Cambria Math" panose="02040503050406030204" pitchFamily="18" charset="0"/>
                                    </a:rPr>
                                    <m:t>2</m:t>
                                  </m:r>
                                </m:sub>
                              </m:sSub>
                            </m:fName>
                            <m:e>
                              <m:d>
                                <m:dPr>
                                  <m:ctrlPr>
                                    <a:rPr lang="en-US" sz="2400" i="1">
                                      <a:solidFill>
                                        <a:schemeClr val="accent1">
                                          <a:lumMod val="20000"/>
                                          <a:lumOff val="80000"/>
                                        </a:schemeClr>
                                      </a:solidFill>
                                      <a:latin typeface="Cambria Math" panose="02040503050406030204" pitchFamily="18" charset="0"/>
                                    </a:rPr>
                                  </m:ctrlPr>
                                </m:dPr>
                                <m:e>
                                  <m:f>
                                    <m:fPr>
                                      <m:ctrlPr>
                                        <a:rPr lang="en-US" sz="2400" i="1">
                                          <a:solidFill>
                                            <a:schemeClr val="accent1">
                                              <a:lumMod val="20000"/>
                                              <a:lumOff val="80000"/>
                                            </a:schemeClr>
                                          </a:solidFill>
                                          <a:latin typeface="Cambria Math" panose="02040503050406030204" pitchFamily="18" charset="0"/>
                                        </a:rPr>
                                      </m:ctrlPr>
                                    </m:fPr>
                                    <m:num>
                                      <m:r>
                                        <a:rPr lang="en-US" sz="2400" i="1">
                                          <a:solidFill>
                                            <a:schemeClr val="accent1">
                                              <a:lumMod val="20000"/>
                                              <a:lumOff val="80000"/>
                                            </a:schemeClr>
                                          </a:solidFill>
                                          <a:latin typeface="Cambria Math" panose="02040503050406030204" pitchFamily="18" charset="0"/>
                                        </a:rPr>
                                        <m:t>1</m:t>
                                      </m:r>
                                    </m:num>
                                    <m:den>
                                      <m:r>
                                        <a:rPr lang="en-US" sz="2400" i="1">
                                          <a:solidFill>
                                            <a:schemeClr val="accent1">
                                              <a:lumMod val="20000"/>
                                              <a:lumOff val="80000"/>
                                            </a:schemeClr>
                                          </a:solidFill>
                                          <a:latin typeface="Cambria Math" panose="02040503050406030204" pitchFamily="18" charset="0"/>
                                        </a:rPr>
                                        <m:t>2</m:t>
                                      </m:r>
                                    </m:den>
                                  </m:f>
                                </m:e>
                              </m:d>
                            </m:e>
                          </m:func>
                        </m:e>
                      </m:d>
                    </m:oMath>
                    <m:oMath xmlns:m="http://schemas.openxmlformats.org/officeDocument/2006/math">
                      <m:r>
                        <a:rPr lang="en-US" sz="2400" b="0" i="1" spc="-100" dirty="0" smtClean="0">
                          <a:solidFill>
                            <a:schemeClr val="bg1"/>
                          </a:solidFill>
                          <a:latin typeface="Cambria Math" panose="02040503050406030204" pitchFamily="18" charset="0"/>
                        </a:rPr>
                        <m:t>−</m:t>
                      </m:r>
                      <m:f>
                        <m:fPr>
                          <m:ctrlPr>
                            <a:rPr lang="en-US" sz="2400" b="0" i="1" spc="-100" dirty="0" smtClean="0">
                              <a:solidFill>
                                <a:schemeClr val="bg1"/>
                              </a:solidFill>
                              <a:latin typeface="Cambria Math" panose="02040503050406030204" pitchFamily="18" charset="0"/>
                            </a:rPr>
                          </m:ctrlPr>
                        </m:fPr>
                        <m:num>
                          <m:r>
                            <a:rPr lang="en-US" sz="2400" b="0" i="1" spc="-100" dirty="0" smtClean="0">
                              <a:solidFill>
                                <a:schemeClr val="bg1"/>
                              </a:solidFill>
                              <a:latin typeface="Cambria Math" panose="02040503050406030204" pitchFamily="18" charset="0"/>
                            </a:rPr>
                            <m:t>10</m:t>
                          </m:r>
                        </m:num>
                        <m:den>
                          <m:r>
                            <a:rPr lang="en-US" sz="2400" b="0" i="1" spc="-100" dirty="0" smtClean="0">
                              <a:solidFill>
                                <a:schemeClr val="bg1"/>
                              </a:solidFill>
                              <a:latin typeface="Cambria Math" panose="02040503050406030204" pitchFamily="18" charset="0"/>
                            </a:rPr>
                            <m:t>16</m:t>
                          </m:r>
                        </m:den>
                      </m:f>
                      <m:r>
                        <m:rPr>
                          <m:sty m:val="p"/>
                        </m:rPr>
                        <a:rPr lang="en-US" sz="2400" b="0" i="0" spc="-100" dirty="0" smtClean="0">
                          <a:solidFill>
                            <a:schemeClr val="bg1"/>
                          </a:solidFill>
                          <a:latin typeface="Cambria Math" panose="02040503050406030204" pitchFamily="18" charset="0"/>
                        </a:rPr>
                        <m:t>H</m:t>
                      </m:r>
                      <m:d>
                        <m:dPr>
                          <m:ctrlPr>
                            <a:rPr lang="en-US" sz="2400" i="1" spc="-100" dirty="0">
                              <a:solidFill>
                                <a:schemeClr val="bg1"/>
                              </a:solidFill>
                              <a:latin typeface="Cambria Math" panose="02040503050406030204" pitchFamily="18" charset="0"/>
                            </a:rPr>
                          </m:ctrlPr>
                        </m:dPr>
                        <m:e>
                          <m:sSub>
                            <m:sSubPr>
                              <m:ctrlPr>
                                <a:rPr lang="en-US" sz="2400" b="0" i="1" spc="-100" dirty="0" smtClean="0">
                                  <a:solidFill>
                                    <a:schemeClr val="bg1"/>
                                  </a:solidFill>
                                  <a:latin typeface="Cambria Math" panose="02040503050406030204" pitchFamily="18" charset="0"/>
                                </a:rPr>
                              </m:ctrlPr>
                            </m:sSubPr>
                            <m:e>
                              <m:r>
                                <a:rPr lang="en-US" sz="2400" b="0" i="1" spc="-100" dirty="0" smtClean="0">
                                  <a:solidFill>
                                    <a:schemeClr val="bg1"/>
                                  </a:solidFill>
                                  <a:latin typeface="Cambria Math" panose="02040503050406030204" pitchFamily="18" charset="0"/>
                                </a:rPr>
                                <m:t>𝑌</m:t>
                              </m:r>
                            </m:e>
                            <m:sub>
                              <m:sSub>
                                <m:sSubPr>
                                  <m:ctrlPr>
                                    <a:rPr lang="en-US" sz="2400" b="0" i="1" spc="-100" dirty="0" smtClean="0">
                                      <a:solidFill>
                                        <a:schemeClr val="bg1"/>
                                      </a:solidFill>
                                      <a:latin typeface="Cambria Math" panose="02040503050406030204" pitchFamily="18" charset="0"/>
                                    </a:rPr>
                                  </m:ctrlPr>
                                </m:sSubPr>
                                <m:e>
                                  <m:r>
                                    <a:rPr lang="en-US" sz="2400" b="0" i="1" spc="-100" dirty="0" smtClean="0">
                                      <a:solidFill>
                                        <a:schemeClr val="bg1"/>
                                      </a:solidFill>
                                      <a:latin typeface="Cambria Math" panose="02040503050406030204" pitchFamily="18" charset="0"/>
                                    </a:rPr>
                                    <m:t>𝑥</m:t>
                                  </m:r>
                                </m:e>
                                <m:sub>
                                  <m:r>
                                    <a:rPr lang="en-US" sz="2400" b="0" i="1" spc="-100" dirty="0" smtClean="0">
                                      <a:solidFill>
                                        <a:schemeClr val="bg1"/>
                                      </a:solidFill>
                                      <a:latin typeface="Cambria Math" panose="02040503050406030204" pitchFamily="18" charset="0"/>
                                    </a:rPr>
                                    <m:t>𝑑</m:t>
                                  </m:r>
                                </m:sub>
                              </m:sSub>
                              <m:r>
                                <a:rPr lang="en-US" sz="2400" b="0" i="1" spc="-100" dirty="0" smtClean="0">
                                  <a:solidFill>
                                    <a:schemeClr val="bg1"/>
                                  </a:solidFill>
                                  <a:latin typeface="Cambria Math" panose="02040503050406030204" pitchFamily="18" charset="0"/>
                                </a:rPr>
                                <m:t>=</m:t>
                              </m:r>
                              <m:r>
                                <m:rPr>
                                  <m:sty m:val="p"/>
                                </m:rPr>
                                <a:rPr lang="en-US" sz="2400" b="0" i="0" spc="-100" dirty="0" smtClean="0">
                                  <a:solidFill>
                                    <a:schemeClr val="bg1"/>
                                  </a:solidFill>
                                  <a:latin typeface="Cambria Math" panose="02040503050406030204" pitchFamily="18" charset="0"/>
                                </a:rPr>
                                <m:t>No</m:t>
                              </m:r>
                              <m:r>
                                <a:rPr lang="en-US" sz="2400" b="0" i="0" spc="-100" dirty="0" smtClean="0">
                                  <a:solidFill>
                                    <a:schemeClr val="bg1"/>
                                  </a:solidFill>
                                  <a:latin typeface="Cambria Math" panose="02040503050406030204" pitchFamily="18" charset="0"/>
                                </a:rPr>
                                <m:t> </m:t>
                              </m:r>
                              <m:r>
                                <m:rPr>
                                  <m:sty m:val="p"/>
                                </m:rPr>
                                <a:rPr lang="en-US" sz="2400" b="0" i="0" spc="-100" dirty="0" smtClean="0">
                                  <a:solidFill>
                                    <a:schemeClr val="bg1"/>
                                  </a:solidFill>
                                  <a:latin typeface="Cambria Math" panose="02040503050406030204" pitchFamily="18" charset="0"/>
                                </a:rPr>
                                <m:t>Rain</m:t>
                              </m:r>
                            </m:sub>
                          </m:sSub>
                        </m:e>
                      </m:d>
                    </m:oMath>
                  </m:oMathPara>
                </a14:m>
                <a:endParaRPr lang="en-US" sz="2400" spc="-100" dirty="0">
                  <a:solidFill>
                    <a:schemeClr val="bg1"/>
                  </a:solidFill>
                </a:endParaRPr>
              </a:p>
            </p:txBody>
          </p:sp>
        </mc:Choice>
        <mc:Fallback xmlns="">
          <p:sp>
            <p:nvSpPr>
              <p:cNvPr id="2" name="Title 1">
                <a:extLst>
                  <a:ext uri="{FF2B5EF4-FFF2-40B4-BE49-F238E27FC236}">
                    <a16:creationId xmlns:a16="http://schemas.microsoft.com/office/drawing/2014/main" id="{1D7F7153-DCE5-9A43-86F6-3DF6C54E8A67}"/>
                  </a:ext>
                </a:extLst>
              </p:cNvPr>
              <p:cNvSpPr>
                <a:spLocks noGrp="1" noRot="1" noChangeAspect="1" noMove="1" noResize="1" noEditPoints="1" noAdjustHandles="1" noChangeArrowheads="1" noChangeShapeType="1" noTextEdit="1"/>
              </p:cNvSpPr>
              <p:nvPr>
                <p:ph type="title"/>
              </p:nvPr>
            </p:nvSpPr>
            <p:spPr>
              <a:xfrm>
                <a:off x="277798" y="2164204"/>
                <a:ext cx="4317602" cy="3391206"/>
              </a:xfrm>
              <a:blipFill>
                <a:blip r:embed="rId3"/>
                <a:stretch>
                  <a:fillRect/>
                </a:stretch>
              </a:blipFill>
            </p:spPr>
            <p:txBody>
              <a:bodyPr/>
              <a:lstStyle/>
              <a:p>
                <a:r>
                  <a:rPr lang="en-US">
                    <a:noFill/>
                  </a:rPr>
                  <a:t> </a:t>
                </a:r>
              </a:p>
            </p:txBody>
          </p:sp>
        </mc:Fallback>
      </mc:AlternateContent>
      <p:sp>
        <p:nvSpPr>
          <p:cNvPr id="22" name="Rectangle 17">
            <a:extLst>
              <a:ext uri="{FF2B5EF4-FFF2-40B4-BE49-F238E27FC236}">
                <a16:creationId xmlns:a16="http://schemas.microsoft.com/office/drawing/2014/main" id="{4E34A3B6-BAD2-4156-BDC6-4736248BF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mc:AlternateContent xmlns:mc="http://schemas.openxmlformats.org/markup-compatibility/2006" xmlns:a14="http://schemas.microsoft.com/office/drawing/2010/main">
        <mc:Choice Requires="a14">
          <p:graphicFrame>
            <p:nvGraphicFramePr>
              <p:cNvPr id="17" name="Content Placeholder 4">
                <a:extLst>
                  <a:ext uri="{FF2B5EF4-FFF2-40B4-BE49-F238E27FC236}">
                    <a16:creationId xmlns:a16="http://schemas.microsoft.com/office/drawing/2014/main" id="{15794443-0BA1-4173-9647-AC7370DE66BD}"/>
                  </a:ext>
                </a:extLst>
              </p:cNvPr>
              <p:cNvGraphicFramePr>
                <a:graphicFrameLocks/>
              </p:cNvGraphicFramePr>
              <p:nvPr>
                <p:extLst>
                  <p:ext uri="{D42A27DB-BD31-4B8C-83A1-F6EECF244321}">
                    <p14:modId xmlns:p14="http://schemas.microsoft.com/office/powerpoint/2010/main" val="124088041"/>
                  </p:ext>
                </p:extLst>
              </p:nvPr>
            </p:nvGraphicFramePr>
            <p:xfrm>
              <a:off x="5182415" y="759599"/>
              <a:ext cx="6243723" cy="5330656"/>
            </p:xfrm>
            <a:graphic>
              <a:graphicData uri="http://schemas.openxmlformats.org/drawingml/2006/table">
                <a:tbl>
                  <a:tblPr firstRow="1" bandRow="1">
                    <a:tableStyleId>{5C22544A-7EE6-4342-B048-85BDC9FD1C3A}</a:tableStyleId>
                  </a:tblPr>
                  <a:tblGrid>
                    <a:gridCol w="1289144">
                      <a:extLst>
                        <a:ext uri="{9D8B030D-6E8A-4147-A177-3AD203B41FA5}">
                          <a16:colId xmlns:a16="http://schemas.microsoft.com/office/drawing/2014/main" val="2947714296"/>
                        </a:ext>
                      </a:extLst>
                    </a:gridCol>
                    <a:gridCol w="1168817">
                      <a:extLst>
                        <a:ext uri="{9D8B030D-6E8A-4147-A177-3AD203B41FA5}">
                          <a16:colId xmlns:a16="http://schemas.microsoft.com/office/drawing/2014/main" val="3835987123"/>
                        </a:ext>
                      </a:extLst>
                    </a:gridCol>
                    <a:gridCol w="1343862">
                      <a:extLst>
                        <a:ext uri="{9D8B030D-6E8A-4147-A177-3AD203B41FA5}">
                          <a16:colId xmlns:a16="http://schemas.microsoft.com/office/drawing/2014/main" val="551998646"/>
                        </a:ext>
                      </a:extLst>
                    </a:gridCol>
                    <a:gridCol w="1343862">
                      <a:extLst>
                        <a:ext uri="{9D8B030D-6E8A-4147-A177-3AD203B41FA5}">
                          <a16:colId xmlns:a16="http://schemas.microsoft.com/office/drawing/2014/main" val="4039720534"/>
                        </a:ext>
                      </a:extLst>
                    </a:gridCol>
                    <a:gridCol w="1098038">
                      <a:extLst>
                        <a:ext uri="{9D8B030D-6E8A-4147-A177-3AD203B41FA5}">
                          <a16:colId xmlns:a16="http://schemas.microsoft.com/office/drawing/2014/main" val="1988890604"/>
                        </a:ext>
                      </a:extLst>
                    </a:gridCol>
                  </a:tblGrid>
                  <a:tr h="313568">
                    <a:tc>
                      <a:txBody>
                        <a:bodyPr/>
                        <a:lstStyle/>
                        <a:p>
                          <a:pPr algn="ctr"/>
                          <a14:m>
                            <m:oMathPara xmlns:m="http://schemas.openxmlformats.org/officeDocument/2006/math">
                              <m:oMathParaPr>
                                <m:jc m:val="centerGroup"/>
                              </m:oMathParaPr>
                              <m:oMath xmlns:m="http://schemas.openxmlformats.org/officeDocument/2006/math">
                                <m:sSub>
                                  <m:sSubPr>
                                    <m:ctrlPr>
                                      <a:rPr lang="en-US" sz="1400" b="1" i="1" smtClean="0">
                                        <a:latin typeface="Cambria Math" panose="02040503050406030204" pitchFamily="18" charset="0"/>
                                      </a:rPr>
                                    </m:ctrlPr>
                                  </m:sSubPr>
                                  <m:e>
                                    <m:r>
                                      <a:rPr lang="en-US" sz="1400" b="1" i="1" smtClean="0">
                                        <a:latin typeface="Cambria Math" panose="02040503050406030204" pitchFamily="18" charset="0"/>
                                      </a:rPr>
                                      <m:t>𝒙</m:t>
                                    </m:r>
                                  </m:e>
                                  <m:sub>
                                    <m:r>
                                      <a:rPr lang="en-US" sz="1400" b="1" i="1" smtClean="0">
                                        <a:latin typeface="Cambria Math" panose="02040503050406030204" pitchFamily="18" charset="0"/>
                                      </a:rPr>
                                      <m:t>𝟏</m:t>
                                    </m:r>
                                  </m:sub>
                                </m:sSub>
                              </m:oMath>
                            </m:oMathPara>
                          </a14:m>
                          <a:endParaRPr lang="en-US" sz="1400" dirty="0"/>
                        </a:p>
                      </a:txBody>
                      <a:tcPr marL="83991" marR="83991" marT="41996" marB="41996" anchor="ctr"/>
                    </a:tc>
                    <a:tc>
                      <a:txBody>
                        <a:bodyPr/>
                        <a:lstStyle/>
                        <a:p>
                          <a:pPr algn="ctr"/>
                          <a14:m>
                            <m:oMathPara xmlns:m="http://schemas.openxmlformats.org/officeDocument/2006/math">
                              <m:oMathParaPr>
                                <m:jc m:val="centerGroup"/>
                              </m:oMathParaPr>
                              <m:oMath xmlns:m="http://schemas.openxmlformats.org/officeDocument/2006/math">
                                <m:sSub>
                                  <m:sSubPr>
                                    <m:ctrlPr>
                                      <a:rPr lang="en-US" sz="1400" b="1" i="1" smtClean="0">
                                        <a:latin typeface="Cambria Math" panose="02040503050406030204" pitchFamily="18" charset="0"/>
                                      </a:rPr>
                                    </m:ctrlPr>
                                  </m:sSubPr>
                                  <m:e>
                                    <m:r>
                                      <a:rPr lang="en-US" sz="1400" b="1" i="1" smtClean="0">
                                        <a:latin typeface="Cambria Math" panose="02040503050406030204" pitchFamily="18" charset="0"/>
                                      </a:rPr>
                                      <m:t>𝒙</m:t>
                                    </m:r>
                                  </m:e>
                                  <m:sub>
                                    <m:r>
                                      <a:rPr lang="en-US" sz="1400" b="1" i="1" smtClean="0">
                                        <a:latin typeface="Cambria Math" panose="02040503050406030204" pitchFamily="18" charset="0"/>
                                      </a:rPr>
                                      <m:t>𝟐</m:t>
                                    </m:r>
                                  </m:sub>
                                </m:sSub>
                              </m:oMath>
                            </m:oMathPara>
                          </a14:m>
                          <a:endParaRPr lang="en-US" sz="1400" dirty="0"/>
                        </a:p>
                      </a:txBody>
                      <a:tcPr marL="83991" marR="83991" marT="41996" marB="41996" anchor="ctr">
                        <a:solidFill>
                          <a:schemeClr val="tx2">
                            <a:lumMod val="40000"/>
                            <a:lumOff val="60000"/>
                          </a:schemeClr>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1400" b="1" i="1" smtClean="0">
                                        <a:latin typeface="Cambria Math" panose="02040503050406030204" pitchFamily="18" charset="0"/>
                                      </a:rPr>
                                    </m:ctrlPr>
                                  </m:sSubPr>
                                  <m:e>
                                    <m:r>
                                      <a:rPr lang="en-US" sz="1400" b="1" i="1" smtClean="0">
                                        <a:latin typeface="Cambria Math" panose="02040503050406030204" pitchFamily="18" charset="0"/>
                                      </a:rPr>
                                      <m:t>𝒙</m:t>
                                    </m:r>
                                  </m:e>
                                  <m:sub>
                                    <m:r>
                                      <a:rPr lang="en-US" sz="1400" b="1" i="1" smtClean="0">
                                        <a:latin typeface="Cambria Math" panose="02040503050406030204" pitchFamily="18" charset="0"/>
                                      </a:rPr>
                                      <m:t>𝟑</m:t>
                                    </m:r>
                                  </m:sub>
                                </m:sSub>
                              </m:oMath>
                            </m:oMathPara>
                          </a14:m>
                          <a:endParaRPr lang="en-US" sz="1400"/>
                        </a:p>
                      </a:txBody>
                      <a:tcPr marL="83991" marR="83991" marT="41996" marB="41996" anchor="ctr">
                        <a:solidFill>
                          <a:schemeClr val="tx2">
                            <a:lumMod val="40000"/>
                            <a:lumOff val="60000"/>
                          </a:schemeClr>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1400" b="1" i="1" smtClean="0">
                                        <a:latin typeface="Cambria Math" panose="02040503050406030204" pitchFamily="18" charset="0"/>
                                      </a:rPr>
                                    </m:ctrlPr>
                                  </m:sSubPr>
                                  <m:e>
                                    <m:r>
                                      <a:rPr lang="en-US" sz="1400" b="1" i="1" smtClean="0">
                                        <a:latin typeface="Cambria Math" panose="02040503050406030204" pitchFamily="18" charset="0"/>
                                      </a:rPr>
                                      <m:t>𝒙</m:t>
                                    </m:r>
                                  </m:e>
                                  <m:sub>
                                    <m:r>
                                      <a:rPr lang="en-US" sz="1400" b="1" i="1" smtClean="0">
                                        <a:latin typeface="Cambria Math" panose="02040503050406030204" pitchFamily="18" charset="0"/>
                                      </a:rPr>
                                      <m:t>𝟒</m:t>
                                    </m:r>
                                  </m:sub>
                                </m:sSub>
                              </m:oMath>
                            </m:oMathPara>
                          </a14:m>
                          <a:endParaRPr lang="en-US" sz="1400" dirty="0"/>
                        </a:p>
                      </a:txBody>
                      <a:tcPr marL="83991" marR="83991" marT="41996" marB="41996" anchor="ctr">
                        <a:solidFill>
                          <a:schemeClr val="tx2">
                            <a:lumMod val="40000"/>
                            <a:lumOff val="60000"/>
                          </a:schemeClr>
                        </a:solidFill>
                      </a:tcPr>
                    </a:tc>
                    <a:tc>
                      <a:txBody>
                        <a:bodyPr/>
                        <a:lstStyle/>
                        <a:p>
                          <a:pPr algn="ctr"/>
                          <a14:m>
                            <m:oMathPara xmlns:m="http://schemas.openxmlformats.org/officeDocument/2006/math">
                              <m:oMathParaPr>
                                <m:jc m:val="centerGroup"/>
                              </m:oMathParaPr>
                              <m:oMath xmlns:m="http://schemas.openxmlformats.org/officeDocument/2006/math">
                                <m:r>
                                  <a:rPr lang="en-US" sz="1400" b="1" i="1" smtClean="0">
                                    <a:latin typeface="Cambria Math" panose="02040503050406030204" pitchFamily="18" charset="0"/>
                                  </a:rPr>
                                  <m:t>𝒚</m:t>
                                </m:r>
                              </m:oMath>
                            </m:oMathPara>
                          </a14:m>
                          <a:endParaRPr lang="en-US" sz="1400" dirty="0"/>
                        </a:p>
                      </a:txBody>
                      <a:tcPr marL="83991" marR="83991" marT="41996" marB="41996" anchor="ctr"/>
                    </a:tc>
                    <a:extLst>
                      <a:ext uri="{0D108BD9-81ED-4DB2-BD59-A6C34878D82A}">
                        <a16:rowId xmlns:a16="http://schemas.microsoft.com/office/drawing/2014/main" val="964607470"/>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Rain</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Before</a:t>
                          </a:r>
                        </a:p>
                      </a:txBody>
                      <a:tcPr marL="9525" marR="9525" marT="9525" marB="0" anchor="ctr">
                        <a:solidFill>
                          <a:schemeClr val="bg2">
                            <a:lumMod val="20000"/>
                            <a:lumOff val="80000"/>
                          </a:schemeClr>
                        </a:solidFill>
                      </a:tcPr>
                    </a:tc>
                    <a:tc>
                      <a:txBody>
                        <a:bodyPr/>
                        <a:lstStyle/>
                        <a:p>
                          <a:pPr algn="ctr" rtl="0" fontAlgn="ctr"/>
                          <a:r>
                            <a:rPr lang="en-US" sz="1400" b="0" i="0" u="none" strike="noStrike">
                              <a:solidFill>
                                <a:srgbClr val="000000"/>
                              </a:solidFill>
                              <a:effectLst/>
                              <a:latin typeface="Corbel" panose="020B0503020204020204" pitchFamily="34" charset="0"/>
                            </a:rPr>
                            <a:t>Both</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Tired</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Drive</a:t>
                          </a:r>
                        </a:p>
                      </a:txBody>
                      <a:tcPr marL="9525" marR="9525" marT="9525" marB="0" anchor="ctr">
                        <a:solidFill>
                          <a:schemeClr val="accent2">
                            <a:lumMod val="40000"/>
                            <a:lumOff val="60000"/>
                          </a:schemeClr>
                        </a:solidFill>
                      </a:tcPr>
                    </a:tc>
                    <a:extLst>
                      <a:ext uri="{0D108BD9-81ED-4DB2-BD59-A6C34878D82A}">
                        <a16:rowId xmlns:a16="http://schemas.microsoft.com/office/drawing/2014/main" val="2468676229"/>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Rain</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During</a:t>
                          </a:r>
                        </a:p>
                      </a:txBody>
                      <a:tcPr marL="9525" marR="9525" marT="9525" marB="0" anchor="ctr">
                        <a:solidFill>
                          <a:schemeClr val="bg2">
                            <a:lumMod val="20000"/>
                            <a:lumOff val="80000"/>
                          </a:schemeClr>
                        </a:solidFill>
                      </a:tcPr>
                    </a:tc>
                    <a:tc>
                      <a:txBody>
                        <a:bodyPr/>
                        <a:lstStyle/>
                        <a:p>
                          <a:pPr algn="ctr" rtl="0" fontAlgn="ctr"/>
                          <a:r>
                            <a:rPr lang="en-US" sz="1400" b="0" i="0" u="none" strike="noStrike">
                              <a:solidFill>
                                <a:srgbClr val="000000"/>
                              </a:solidFill>
                              <a:effectLst/>
                              <a:latin typeface="Corbel" panose="020B0503020204020204" pitchFamily="34" charset="0"/>
                            </a:rPr>
                            <a:t>Both</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Not Tired</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Bus</a:t>
                          </a:r>
                        </a:p>
                      </a:txBody>
                      <a:tcPr marL="9525" marR="9525" marT="9525" marB="0" anchor="ctr">
                        <a:solidFill>
                          <a:schemeClr val="accent1">
                            <a:lumMod val="40000"/>
                            <a:lumOff val="60000"/>
                          </a:schemeClr>
                        </a:solidFill>
                      </a:tcPr>
                    </a:tc>
                    <a:extLst>
                      <a:ext uri="{0D108BD9-81ED-4DB2-BD59-A6C34878D82A}">
                        <a16:rowId xmlns:a16="http://schemas.microsoft.com/office/drawing/2014/main" val="3036137617"/>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Rain</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During</a:t>
                          </a:r>
                        </a:p>
                      </a:txBody>
                      <a:tcPr marL="9525" marR="9525" marT="9525" marB="0" anchor="ctr">
                        <a:solidFill>
                          <a:schemeClr val="bg2">
                            <a:lumMod val="20000"/>
                            <a:lumOff val="80000"/>
                          </a:schemeClr>
                        </a:solidFill>
                      </a:tcPr>
                    </a:tc>
                    <a:tc>
                      <a:txBody>
                        <a:bodyPr/>
                        <a:lstStyle/>
                        <a:p>
                          <a:pPr algn="ctr" rtl="0" fontAlgn="ctr"/>
                          <a:r>
                            <a:rPr lang="en-US" sz="1400" b="0" i="0" u="none" strike="noStrike">
                              <a:solidFill>
                                <a:srgbClr val="000000"/>
                              </a:solidFill>
                              <a:effectLst/>
                              <a:latin typeface="Corbel" panose="020B0503020204020204" pitchFamily="34" charset="0"/>
                            </a:rPr>
                            <a:t>Both</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Tired</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Drive</a:t>
                          </a:r>
                        </a:p>
                      </a:txBody>
                      <a:tcPr marL="9525" marR="9525" marT="9525" marB="0" anchor="ctr">
                        <a:solidFill>
                          <a:schemeClr val="accent2">
                            <a:lumMod val="40000"/>
                            <a:lumOff val="60000"/>
                          </a:schemeClr>
                        </a:solidFill>
                      </a:tcPr>
                    </a:tc>
                    <a:extLst>
                      <a:ext uri="{0D108BD9-81ED-4DB2-BD59-A6C34878D82A}">
                        <a16:rowId xmlns:a16="http://schemas.microsoft.com/office/drawing/2014/main" val="4150166619"/>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Rain</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After</a:t>
                          </a:r>
                        </a:p>
                      </a:txBody>
                      <a:tcPr marL="9525" marR="9525" marT="9525" marB="0" anchor="ctr">
                        <a:solidFill>
                          <a:schemeClr val="bg2">
                            <a:lumMod val="20000"/>
                            <a:lumOff val="80000"/>
                          </a:schemeClr>
                        </a:solidFill>
                      </a:tcPr>
                    </a:tc>
                    <a:tc>
                      <a:txBody>
                        <a:bodyPr/>
                        <a:lstStyle/>
                        <a:p>
                          <a:pPr algn="ctr" rtl="0" fontAlgn="ctr"/>
                          <a:r>
                            <a:rPr lang="en-US" sz="1400" b="0" i="0" u="none" strike="noStrike">
                              <a:solidFill>
                                <a:srgbClr val="000000"/>
                              </a:solidFill>
                              <a:effectLst/>
                              <a:latin typeface="Corbel" panose="020B0503020204020204" pitchFamily="34" charset="0"/>
                            </a:rPr>
                            <a:t>Backpack</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Not Tired</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Bus</a:t>
                          </a:r>
                        </a:p>
                      </a:txBody>
                      <a:tcPr marL="9525" marR="9525" marT="9525" marB="0" anchor="ctr">
                        <a:solidFill>
                          <a:schemeClr val="accent1">
                            <a:lumMod val="40000"/>
                            <a:lumOff val="60000"/>
                          </a:schemeClr>
                        </a:solidFill>
                      </a:tcPr>
                    </a:tc>
                    <a:extLst>
                      <a:ext uri="{0D108BD9-81ED-4DB2-BD59-A6C34878D82A}">
                        <a16:rowId xmlns:a16="http://schemas.microsoft.com/office/drawing/2014/main" val="2395069743"/>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Rain</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After</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Backpack</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Tired</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Bus</a:t>
                          </a:r>
                        </a:p>
                      </a:txBody>
                      <a:tcPr marL="9525" marR="9525" marT="9525" marB="0" anchor="ctr">
                        <a:solidFill>
                          <a:schemeClr val="accent1">
                            <a:lumMod val="40000"/>
                            <a:lumOff val="60000"/>
                          </a:schemeClr>
                        </a:solidFill>
                      </a:tcPr>
                    </a:tc>
                    <a:extLst>
                      <a:ext uri="{0D108BD9-81ED-4DB2-BD59-A6C34878D82A}">
                        <a16:rowId xmlns:a16="http://schemas.microsoft.com/office/drawing/2014/main" val="581238333"/>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Rain</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After</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Lunchbox</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Tired</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Drive</a:t>
                          </a:r>
                        </a:p>
                      </a:txBody>
                      <a:tcPr marL="9525" marR="9525" marT="9525" marB="0" anchor="ctr">
                        <a:solidFill>
                          <a:schemeClr val="accent2">
                            <a:lumMod val="40000"/>
                            <a:lumOff val="60000"/>
                          </a:schemeClr>
                        </a:solidFill>
                      </a:tcPr>
                    </a:tc>
                    <a:extLst>
                      <a:ext uri="{0D108BD9-81ED-4DB2-BD59-A6C34878D82A}">
                        <a16:rowId xmlns:a16="http://schemas.microsoft.com/office/drawing/2014/main" val="70352146"/>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No Rain</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Before</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Backpack</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Tired</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Bike</a:t>
                          </a:r>
                        </a:p>
                      </a:txBody>
                      <a:tcPr marL="9525" marR="9525" marT="9525" marB="0" anchor="ctr">
                        <a:solidFill>
                          <a:schemeClr val="bg2">
                            <a:lumMod val="20000"/>
                            <a:lumOff val="80000"/>
                          </a:schemeClr>
                        </a:solidFill>
                      </a:tcPr>
                    </a:tc>
                    <a:extLst>
                      <a:ext uri="{0D108BD9-81ED-4DB2-BD59-A6C34878D82A}">
                        <a16:rowId xmlns:a16="http://schemas.microsoft.com/office/drawing/2014/main" val="741884979"/>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No Rain</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Before</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Lunchbox</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Not Tired</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Bus</a:t>
                          </a:r>
                        </a:p>
                      </a:txBody>
                      <a:tcPr marL="9525" marR="9525" marT="9525" marB="0" anchor="ctr">
                        <a:solidFill>
                          <a:schemeClr val="bg2">
                            <a:lumMod val="20000"/>
                            <a:lumOff val="80000"/>
                          </a:schemeClr>
                        </a:solidFill>
                      </a:tcPr>
                    </a:tc>
                    <a:extLst>
                      <a:ext uri="{0D108BD9-81ED-4DB2-BD59-A6C34878D82A}">
                        <a16:rowId xmlns:a16="http://schemas.microsoft.com/office/drawing/2014/main" val="758408989"/>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No Rain</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Before</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Lunchbox</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Tired</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Drive</a:t>
                          </a:r>
                        </a:p>
                      </a:txBody>
                      <a:tcPr marL="9525" marR="9525" marT="9525" marB="0" anchor="ctr">
                        <a:solidFill>
                          <a:schemeClr val="bg2">
                            <a:lumMod val="20000"/>
                            <a:lumOff val="80000"/>
                          </a:schemeClr>
                        </a:solidFill>
                      </a:tcPr>
                    </a:tc>
                    <a:extLst>
                      <a:ext uri="{0D108BD9-81ED-4DB2-BD59-A6C34878D82A}">
                        <a16:rowId xmlns:a16="http://schemas.microsoft.com/office/drawing/2014/main" val="4189547398"/>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No Rain</a:t>
                          </a:r>
                        </a:p>
                      </a:txBody>
                      <a:tcPr marL="9525" marR="9525" marT="9525" marB="0" anchor="ctr">
                        <a:solidFill>
                          <a:schemeClr val="bg2">
                            <a:lumMod val="20000"/>
                            <a:lumOff val="80000"/>
                          </a:schemeClr>
                        </a:solidFill>
                      </a:tcPr>
                    </a:tc>
                    <a:tc>
                      <a:txBody>
                        <a:bodyPr/>
                        <a:lstStyle/>
                        <a:p>
                          <a:pPr algn="ctr" rtl="0" fontAlgn="ctr"/>
                          <a:r>
                            <a:rPr lang="en-US" sz="1400" b="0" i="0" u="none" strike="noStrike">
                              <a:solidFill>
                                <a:srgbClr val="000000"/>
                              </a:solidFill>
                              <a:effectLst/>
                              <a:latin typeface="Corbel" panose="020B0503020204020204" pitchFamily="34" charset="0"/>
                            </a:rPr>
                            <a:t>During</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Backpack</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Not Tired</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Bus</a:t>
                          </a:r>
                        </a:p>
                      </a:txBody>
                      <a:tcPr marL="9525" marR="9525" marT="9525" marB="0" anchor="ctr">
                        <a:solidFill>
                          <a:schemeClr val="bg2">
                            <a:lumMod val="20000"/>
                            <a:lumOff val="80000"/>
                          </a:schemeClr>
                        </a:solidFill>
                      </a:tcPr>
                    </a:tc>
                    <a:extLst>
                      <a:ext uri="{0D108BD9-81ED-4DB2-BD59-A6C34878D82A}">
                        <a16:rowId xmlns:a16="http://schemas.microsoft.com/office/drawing/2014/main" val="3953338466"/>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No Rain</a:t>
                          </a:r>
                        </a:p>
                      </a:txBody>
                      <a:tcPr marL="9525" marR="9525" marT="9525" marB="0" anchor="ctr">
                        <a:solidFill>
                          <a:schemeClr val="bg2">
                            <a:lumMod val="20000"/>
                            <a:lumOff val="80000"/>
                          </a:schemeClr>
                        </a:solidFill>
                      </a:tcPr>
                    </a:tc>
                    <a:tc>
                      <a:txBody>
                        <a:bodyPr/>
                        <a:lstStyle/>
                        <a:p>
                          <a:pPr algn="ctr" rtl="0" fontAlgn="ctr"/>
                          <a:r>
                            <a:rPr lang="en-US" sz="1400" b="0" i="0" u="none" strike="noStrike">
                              <a:solidFill>
                                <a:srgbClr val="000000"/>
                              </a:solidFill>
                              <a:effectLst/>
                              <a:latin typeface="Corbel" panose="020B0503020204020204" pitchFamily="34" charset="0"/>
                            </a:rPr>
                            <a:t>During</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Both</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Tired</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Drive</a:t>
                          </a:r>
                        </a:p>
                      </a:txBody>
                      <a:tcPr marL="9525" marR="9525" marT="9525" marB="0" anchor="ctr">
                        <a:solidFill>
                          <a:schemeClr val="bg2">
                            <a:lumMod val="20000"/>
                            <a:lumOff val="80000"/>
                          </a:schemeClr>
                        </a:solidFill>
                      </a:tcPr>
                    </a:tc>
                    <a:extLst>
                      <a:ext uri="{0D108BD9-81ED-4DB2-BD59-A6C34878D82A}">
                        <a16:rowId xmlns:a16="http://schemas.microsoft.com/office/drawing/2014/main" val="469132705"/>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No Rain</a:t>
                          </a:r>
                        </a:p>
                      </a:txBody>
                      <a:tcPr marL="9525" marR="9525" marT="9525" marB="0" anchor="ctr">
                        <a:solidFill>
                          <a:schemeClr val="bg2">
                            <a:lumMod val="20000"/>
                            <a:lumOff val="80000"/>
                          </a:schemeClr>
                        </a:solidFill>
                      </a:tcPr>
                    </a:tc>
                    <a:tc>
                      <a:txBody>
                        <a:bodyPr/>
                        <a:lstStyle/>
                        <a:p>
                          <a:pPr algn="ctr" rtl="0" fontAlgn="ctr"/>
                          <a:r>
                            <a:rPr lang="en-US" sz="1400" b="0" i="0" u="none" strike="noStrike">
                              <a:solidFill>
                                <a:srgbClr val="000000"/>
                              </a:solidFill>
                              <a:effectLst/>
                              <a:latin typeface="Corbel" panose="020B0503020204020204" pitchFamily="34" charset="0"/>
                            </a:rPr>
                            <a:t>After</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Backpack</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Not Tired</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Bike</a:t>
                          </a:r>
                        </a:p>
                      </a:txBody>
                      <a:tcPr marL="9525" marR="9525" marT="9525" marB="0" anchor="ctr">
                        <a:solidFill>
                          <a:schemeClr val="bg2">
                            <a:lumMod val="20000"/>
                            <a:lumOff val="80000"/>
                          </a:schemeClr>
                        </a:solidFill>
                      </a:tcPr>
                    </a:tc>
                    <a:extLst>
                      <a:ext uri="{0D108BD9-81ED-4DB2-BD59-A6C34878D82A}">
                        <a16:rowId xmlns:a16="http://schemas.microsoft.com/office/drawing/2014/main" val="246117904"/>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No Rain</a:t>
                          </a:r>
                        </a:p>
                      </a:txBody>
                      <a:tcPr marL="9525" marR="9525" marT="9525" marB="0" anchor="ctr">
                        <a:solidFill>
                          <a:schemeClr val="bg2">
                            <a:lumMod val="20000"/>
                            <a:lumOff val="80000"/>
                          </a:schemeClr>
                        </a:solidFill>
                      </a:tcPr>
                    </a:tc>
                    <a:tc>
                      <a:txBody>
                        <a:bodyPr/>
                        <a:lstStyle/>
                        <a:p>
                          <a:pPr algn="ctr" rtl="0" fontAlgn="ctr"/>
                          <a:r>
                            <a:rPr lang="en-US" sz="1400" b="0" i="0" u="none" strike="noStrike">
                              <a:solidFill>
                                <a:srgbClr val="000000"/>
                              </a:solidFill>
                              <a:effectLst/>
                              <a:latin typeface="Corbel" panose="020B0503020204020204" pitchFamily="34" charset="0"/>
                            </a:rPr>
                            <a:t>After</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Backpack</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Tired</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Bike</a:t>
                          </a:r>
                        </a:p>
                      </a:txBody>
                      <a:tcPr marL="9525" marR="9525" marT="9525" marB="0" anchor="ctr">
                        <a:solidFill>
                          <a:schemeClr val="bg2">
                            <a:lumMod val="20000"/>
                            <a:lumOff val="80000"/>
                          </a:schemeClr>
                        </a:solidFill>
                      </a:tcPr>
                    </a:tc>
                    <a:extLst>
                      <a:ext uri="{0D108BD9-81ED-4DB2-BD59-A6C34878D82A}">
                        <a16:rowId xmlns:a16="http://schemas.microsoft.com/office/drawing/2014/main" val="801236713"/>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No Rain</a:t>
                          </a:r>
                        </a:p>
                      </a:txBody>
                      <a:tcPr marL="9525" marR="9525" marT="9525" marB="0" anchor="ctr">
                        <a:solidFill>
                          <a:schemeClr val="bg2">
                            <a:lumMod val="20000"/>
                            <a:lumOff val="80000"/>
                          </a:schemeClr>
                        </a:solidFill>
                      </a:tcPr>
                    </a:tc>
                    <a:tc>
                      <a:txBody>
                        <a:bodyPr/>
                        <a:lstStyle/>
                        <a:p>
                          <a:pPr algn="ctr" rtl="0" fontAlgn="ctr"/>
                          <a:r>
                            <a:rPr lang="en-US" sz="1400" b="0" i="0" u="none" strike="noStrike">
                              <a:solidFill>
                                <a:srgbClr val="000000"/>
                              </a:solidFill>
                              <a:effectLst/>
                              <a:latin typeface="Corbel" panose="020B0503020204020204" pitchFamily="34" charset="0"/>
                            </a:rPr>
                            <a:t>After</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Both</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Not Tired</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Bus</a:t>
                          </a:r>
                        </a:p>
                      </a:txBody>
                      <a:tcPr marL="9525" marR="9525" marT="9525" marB="0" anchor="ctr">
                        <a:solidFill>
                          <a:schemeClr val="bg2">
                            <a:lumMod val="20000"/>
                            <a:lumOff val="80000"/>
                          </a:schemeClr>
                        </a:solidFill>
                      </a:tcPr>
                    </a:tc>
                    <a:extLst>
                      <a:ext uri="{0D108BD9-81ED-4DB2-BD59-A6C34878D82A}">
                        <a16:rowId xmlns:a16="http://schemas.microsoft.com/office/drawing/2014/main" val="627977279"/>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No Rain</a:t>
                          </a:r>
                        </a:p>
                      </a:txBody>
                      <a:tcPr marL="9525" marR="9525" marT="9525" marB="0" anchor="ctr">
                        <a:solidFill>
                          <a:schemeClr val="bg2">
                            <a:lumMod val="20000"/>
                            <a:lumOff val="80000"/>
                          </a:schemeClr>
                        </a:solidFill>
                      </a:tcPr>
                    </a:tc>
                    <a:tc>
                      <a:txBody>
                        <a:bodyPr/>
                        <a:lstStyle/>
                        <a:p>
                          <a:pPr algn="ctr" rtl="0" fontAlgn="ctr"/>
                          <a:r>
                            <a:rPr lang="en-US" sz="1400" b="0" i="0" u="none" strike="noStrike">
                              <a:solidFill>
                                <a:srgbClr val="000000"/>
                              </a:solidFill>
                              <a:effectLst/>
                              <a:latin typeface="Corbel" panose="020B0503020204020204" pitchFamily="34" charset="0"/>
                            </a:rPr>
                            <a:t>After</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Both</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Tired</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Drive</a:t>
                          </a:r>
                        </a:p>
                      </a:txBody>
                      <a:tcPr marL="9525" marR="9525" marT="9525" marB="0" anchor="ctr">
                        <a:solidFill>
                          <a:schemeClr val="bg2">
                            <a:lumMod val="20000"/>
                            <a:lumOff val="80000"/>
                          </a:schemeClr>
                        </a:solidFill>
                      </a:tcPr>
                    </a:tc>
                    <a:extLst>
                      <a:ext uri="{0D108BD9-81ED-4DB2-BD59-A6C34878D82A}">
                        <a16:rowId xmlns:a16="http://schemas.microsoft.com/office/drawing/2014/main" val="431862686"/>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No Rain</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After</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Lunchbox</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Not Tired</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Bus</a:t>
                          </a:r>
                        </a:p>
                      </a:txBody>
                      <a:tcPr marL="9525" marR="9525" marT="9525" marB="0" anchor="ctr">
                        <a:solidFill>
                          <a:schemeClr val="bg2">
                            <a:lumMod val="20000"/>
                            <a:lumOff val="80000"/>
                          </a:schemeClr>
                        </a:solidFill>
                      </a:tcPr>
                    </a:tc>
                    <a:extLst>
                      <a:ext uri="{0D108BD9-81ED-4DB2-BD59-A6C34878D82A}">
                        <a16:rowId xmlns:a16="http://schemas.microsoft.com/office/drawing/2014/main" val="3437293614"/>
                      </a:ext>
                    </a:extLst>
                  </a:tr>
                </a:tbl>
              </a:graphicData>
            </a:graphic>
          </p:graphicFrame>
        </mc:Choice>
        <mc:Fallback xmlns="">
          <p:graphicFrame>
            <p:nvGraphicFramePr>
              <p:cNvPr id="17" name="Content Placeholder 4">
                <a:extLst>
                  <a:ext uri="{FF2B5EF4-FFF2-40B4-BE49-F238E27FC236}">
                    <a16:creationId xmlns:a16="http://schemas.microsoft.com/office/drawing/2014/main" id="{15794443-0BA1-4173-9647-AC7370DE66BD}"/>
                  </a:ext>
                </a:extLst>
              </p:cNvPr>
              <p:cNvGraphicFramePr>
                <a:graphicFrameLocks/>
              </p:cNvGraphicFramePr>
              <p:nvPr>
                <p:extLst>
                  <p:ext uri="{D42A27DB-BD31-4B8C-83A1-F6EECF244321}">
                    <p14:modId xmlns:p14="http://schemas.microsoft.com/office/powerpoint/2010/main" val="124088041"/>
                  </p:ext>
                </p:extLst>
              </p:nvPr>
            </p:nvGraphicFramePr>
            <p:xfrm>
              <a:off x="5182415" y="759599"/>
              <a:ext cx="6243723" cy="5330656"/>
            </p:xfrm>
            <a:graphic>
              <a:graphicData uri="http://schemas.openxmlformats.org/drawingml/2006/table">
                <a:tbl>
                  <a:tblPr firstRow="1" bandRow="1">
                    <a:tableStyleId>{5C22544A-7EE6-4342-B048-85BDC9FD1C3A}</a:tableStyleId>
                  </a:tblPr>
                  <a:tblGrid>
                    <a:gridCol w="1289144">
                      <a:extLst>
                        <a:ext uri="{9D8B030D-6E8A-4147-A177-3AD203B41FA5}">
                          <a16:colId xmlns:a16="http://schemas.microsoft.com/office/drawing/2014/main" val="2947714296"/>
                        </a:ext>
                      </a:extLst>
                    </a:gridCol>
                    <a:gridCol w="1168817">
                      <a:extLst>
                        <a:ext uri="{9D8B030D-6E8A-4147-A177-3AD203B41FA5}">
                          <a16:colId xmlns:a16="http://schemas.microsoft.com/office/drawing/2014/main" val="3835987123"/>
                        </a:ext>
                      </a:extLst>
                    </a:gridCol>
                    <a:gridCol w="1343862">
                      <a:extLst>
                        <a:ext uri="{9D8B030D-6E8A-4147-A177-3AD203B41FA5}">
                          <a16:colId xmlns:a16="http://schemas.microsoft.com/office/drawing/2014/main" val="551998646"/>
                        </a:ext>
                      </a:extLst>
                    </a:gridCol>
                    <a:gridCol w="1343862">
                      <a:extLst>
                        <a:ext uri="{9D8B030D-6E8A-4147-A177-3AD203B41FA5}">
                          <a16:colId xmlns:a16="http://schemas.microsoft.com/office/drawing/2014/main" val="4039720534"/>
                        </a:ext>
                      </a:extLst>
                    </a:gridCol>
                    <a:gridCol w="1098038">
                      <a:extLst>
                        <a:ext uri="{9D8B030D-6E8A-4147-A177-3AD203B41FA5}">
                          <a16:colId xmlns:a16="http://schemas.microsoft.com/office/drawing/2014/main" val="1988890604"/>
                        </a:ext>
                      </a:extLst>
                    </a:gridCol>
                  </a:tblGrid>
                  <a:tr h="313568">
                    <a:tc>
                      <a:txBody>
                        <a:bodyPr/>
                        <a:lstStyle/>
                        <a:p>
                          <a:endParaRPr lang="en-US"/>
                        </a:p>
                      </a:txBody>
                      <a:tcPr marL="83991" marR="83991" marT="41996" marB="41996" anchor="ctr">
                        <a:blipFill>
                          <a:blip r:embed="rId4"/>
                          <a:stretch>
                            <a:fillRect l="-980" r="-384314" b="-1596000"/>
                          </a:stretch>
                        </a:blipFill>
                      </a:tcPr>
                    </a:tc>
                    <a:tc>
                      <a:txBody>
                        <a:bodyPr/>
                        <a:lstStyle/>
                        <a:p>
                          <a:endParaRPr lang="en-US"/>
                        </a:p>
                      </a:txBody>
                      <a:tcPr marL="83991" marR="83991" marT="41996" marB="41996" anchor="ctr">
                        <a:blipFill>
                          <a:blip r:embed="rId4"/>
                          <a:stretch>
                            <a:fillRect l="-111957" r="-326087" b="-1596000"/>
                          </a:stretch>
                        </a:blipFill>
                      </a:tcPr>
                    </a:tc>
                    <a:tc>
                      <a:txBody>
                        <a:bodyPr/>
                        <a:lstStyle/>
                        <a:p>
                          <a:endParaRPr lang="en-US"/>
                        </a:p>
                      </a:txBody>
                      <a:tcPr marL="83991" marR="83991" marT="41996" marB="41996" anchor="ctr">
                        <a:blipFill>
                          <a:blip r:embed="rId4"/>
                          <a:stretch>
                            <a:fillRect l="-183962" r="-183019" b="-1596000"/>
                          </a:stretch>
                        </a:blipFill>
                      </a:tcPr>
                    </a:tc>
                    <a:tc>
                      <a:txBody>
                        <a:bodyPr/>
                        <a:lstStyle/>
                        <a:p>
                          <a:endParaRPr lang="en-US"/>
                        </a:p>
                      </a:txBody>
                      <a:tcPr marL="83991" marR="83991" marT="41996" marB="41996" anchor="ctr">
                        <a:blipFill>
                          <a:blip r:embed="rId4"/>
                          <a:stretch>
                            <a:fillRect l="-286667" r="-84762" b="-1596000"/>
                          </a:stretch>
                        </a:blipFill>
                      </a:tcPr>
                    </a:tc>
                    <a:tc>
                      <a:txBody>
                        <a:bodyPr/>
                        <a:lstStyle/>
                        <a:p>
                          <a:endParaRPr lang="en-US"/>
                        </a:p>
                      </a:txBody>
                      <a:tcPr marL="83991" marR="83991" marT="41996" marB="41996" anchor="ctr">
                        <a:blipFill>
                          <a:blip r:embed="rId4"/>
                          <a:stretch>
                            <a:fillRect l="-466667" r="-2299" b="-1596000"/>
                          </a:stretch>
                        </a:blipFill>
                      </a:tcPr>
                    </a:tc>
                    <a:extLst>
                      <a:ext uri="{0D108BD9-81ED-4DB2-BD59-A6C34878D82A}">
                        <a16:rowId xmlns:a16="http://schemas.microsoft.com/office/drawing/2014/main" val="964607470"/>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Rain</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Before</a:t>
                          </a:r>
                        </a:p>
                      </a:txBody>
                      <a:tcPr marL="9525" marR="9525" marT="9525" marB="0" anchor="ctr">
                        <a:solidFill>
                          <a:schemeClr val="bg2">
                            <a:lumMod val="20000"/>
                            <a:lumOff val="80000"/>
                          </a:schemeClr>
                        </a:solidFill>
                      </a:tcPr>
                    </a:tc>
                    <a:tc>
                      <a:txBody>
                        <a:bodyPr/>
                        <a:lstStyle/>
                        <a:p>
                          <a:pPr algn="ctr" rtl="0" fontAlgn="ctr"/>
                          <a:r>
                            <a:rPr lang="en-US" sz="1400" b="0" i="0" u="none" strike="noStrike">
                              <a:solidFill>
                                <a:srgbClr val="000000"/>
                              </a:solidFill>
                              <a:effectLst/>
                              <a:latin typeface="Corbel" panose="020B0503020204020204" pitchFamily="34" charset="0"/>
                            </a:rPr>
                            <a:t>Both</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Tired</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Drive</a:t>
                          </a:r>
                        </a:p>
                      </a:txBody>
                      <a:tcPr marL="9525" marR="9525" marT="9525" marB="0" anchor="ctr">
                        <a:solidFill>
                          <a:schemeClr val="accent2">
                            <a:lumMod val="40000"/>
                            <a:lumOff val="60000"/>
                          </a:schemeClr>
                        </a:solidFill>
                      </a:tcPr>
                    </a:tc>
                    <a:extLst>
                      <a:ext uri="{0D108BD9-81ED-4DB2-BD59-A6C34878D82A}">
                        <a16:rowId xmlns:a16="http://schemas.microsoft.com/office/drawing/2014/main" val="2468676229"/>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Rain</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During</a:t>
                          </a:r>
                        </a:p>
                      </a:txBody>
                      <a:tcPr marL="9525" marR="9525" marT="9525" marB="0" anchor="ctr">
                        <a:solidFill>
                          <a:schemeClr val="bg2">
                            <a:lumMod val="20000"/>
                            <a:lumOff val="80000"/>
                          </a:schemeClr>
                        </a:solidFill>
                      </a:tcPr>
                    </a:tc>
                    <a:tc>
                      <a:txBody>
                        <a:bodyPr/>
                        <a:lstStyle/>
                        <a:p>
                          <a:pPr algn="ctr" rtl="0" fontAlgn="ctr"/>
                          <a:r>
                            <a:rPr lang="en-US" sz="1400" b="0" i="0" u="none" strike="noStrike">
                              <a:solidFill>
                                <a:srgbClr val="000000"/>
                              </a:solidFill>
                              <a:effectLst/>
                              <a:latin typeface="Corbel" panose="020B0503020204020204" pitchFamily="34" charset="0"/>
                            </a:rPr>
                            <a:t>Both</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Not Tired</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Bus</a:t>
                          </a:r>
                        </a:p>
                      </a:txBody>
                      <a:tcPr marL="9525" marR="9525" marT="9525" marB="0" anchor="ctr">
                        <a:solidFill>
                          <a:schemeClr val="accent1">
                            <a:lumMod val="40000"/>
                            <a:lumOff val="60000"/>
                          </a:schemeClr>
                        </a:solidFill>
                      </a:tcPr>
                    </a:tc>
                    <a:extLst>
                      <a:ext uri="{0D108BD9-81ED-4DB2-BD59-A6C34878D82A}">
                        <a16:rowId xmlns:a16="http://schemas.microsoft.com/office/drawing/2014/main" val="3036137617"/>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Rain</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During</a:t>
                          </a:r>
                        </a:p>
                      </a:txBody>
                      <a:tcPr marL="9525" marR="9525" marT="9525" marB="0" anchor="ctr">
                        <a:solidFill>
                          <a:schemeClr val="bg2">
                            <a:lumMod val="20000"/>
                            <a:lumOff val="80000"/>
                          </a:schemeClr>
                        </a:solidFill>
                      </a:tcPr>
                    </a:tc>
                    <a:tc>
                      <a:txBody>
                        <a:bodyPr/>
                        <a:lstStyle/>
                        <a:p>
                          <a:pPr algn="ctr" rtl="0" fontAlgn="ctr"/>
                          <a:r>
                            <a:rPr lang="en-US" sz="1400" b="0" i="0" u="none" strike="noStrike">
                              <a:solidFill>
                                <a:srgbClr val="000000"/>
                              </a:solidFill>
                              <a:effectLst/>
                              <a:latin typeface="Corbel" panose="020B0503020204020204" pitchFamily="34" charset="0"/>
                            </a:rPr>
                            <a:t>Both</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Tired</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Drive</a:t>
                          </a:r>
                        </a:p>
                      </a:txBody>
                      <a:tcPr marL="9525" marR="9525" marT="9525" marB="0" anchor="ctr">
                        <a:solidFill>
                          <a:schemeClr val="accent2">
                            <a:lumMod val="40000"/>
                            <a:lumOff val="60000"/>
                          </a:schemeClr>
                        </a:solidFill>
                      </a:tcPr>
                    </a:tc>
                    <a:extLst>
                      <a:ext uri="{0D108BD9-81ED-4DB2-BD59-A6C34878D82A}">
                        <a16:rowId xmlns:a16="http://schemas.microsoft.com/office/drawing/2014/main" val="4150166619"/>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Rain</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After</a:t>
                          </a:r>
                        </a:p>
                      </a:txBody>
                      <a:tcPr marL="9525" marR="9525" marT="9525" marB="0" anchor="ctr">
                        <a:solidFill>
                          <a:schemeClr val="bg2">
                            <a:lumMod val="20000"/>
                            <a:lumOff val="80000"/>
                          </a:schemeClr>
                        </a:solidFill>
                      </a:tcPr>
                    </a:tc>
                    <a:tc>
                      <a:txBody>
                        <a:bodyPr/>
                        <a:lstStyle/>
                        <a:p>
                          <a:pPr algn="ctr" rtl="0" fontAlgn="ctr"/>
                          <a:r>
                            <a:rPr lang="en-US" sz="1400" b="0" i="0" u="none" strike="noStrike">
                              <a:solidFill>
                                <a:srgbClr val="000000"/>
                              </a:solidFill>
                              <a:effectLst/>
                              <a:latin typeface="Corbel" panose="020B0503020204020204" pitchFamily="34" charset="0"/>
                            </a:rPr>
                            <a:t>Backpack</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Not Tired</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Bus</a:t>
                          </a:r>
                        </a:p>
                      </a:txBody>
                      <a:tcPr marL="9525" marR="9525" marT="9525" marB="0" anchor="ctr">
                        <a:solidFill>
                          <a:schemeClr val="accent1">
                            <a:lumMod val="40000"/>
                            <a:lumOff val="60000"/>
                          </a:schemeClr>
                        </a:solidFill>
                      </a:tcPr>
                    </a:tc>
                    <a:extLst>
                      <a:ext uri="{0D108BD9-81ED-4DB2-BD59-A6C34878D82A}">
                        <a16:rowId xmlns:a16="http://schemas.microsoft.com/office/drawing/2014/main" val="2395069743"/>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Rain</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After</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Backpack</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Tired</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Bus</a:t>
                          </a:r>
                        </a:p>
                      </a:txBody>
                      <a:tcPr marL="9525" marR="9525" marT="9525" marB="0" anchor="ctr">
                        <a:solidFill>
                          <a:schemeClr val="accent1">
                            <a:lumMod val="40000"/>
                            <a:lumOff val="60000"/>
                          </a:schemeClr>
                        </a:solidFill>
                      </a:tcPr>
                    </a:tc>
                    <a:extLst>
                      <a:ext uri="{0D108BD9-81ED-4DB2-BD59-A6C34878D82A}">
                        <a16:rowId xmlns:a16="http://schemas.microsoft.com/office/drawing/2014/main" val="581238333"/>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Rain</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After</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Lunchbox</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Tired</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Drive</a:t>
                          </a:r>
                        </a:p>
                      </a:txBody>
                      <a:tcPr marL="9525" marR="9525" marT="9525" marB="0" anchor="ctr">
                        <a:solidFill>
                          <a:schemeClr val="accent2">
                            <a:lumMod val="40000"/>
                            <a:lumOff val="60000"/>
                          </a:schemeClr>
                        </a:solidFill>
                      </a:tcPr>
                    </a:tc>
                    <a:extLst>
                      <a:ext uri="{0D108BD9-81ED-4DB2-BD59-A6C34878D82A}">
                        <a16:rowId xmlns:a16="http://schemas.microsoft.com/office/drawing/2014/main" val="70352146"/>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No Rain</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Before</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Backpack</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Tired</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Bike</a:t>
                          </a:r>
                        </a:p>
                      </a:txBody>
                      <a:tcPr marL="9525" marR="9525" marT="9525" marB="0" anchor="ctr">
                        <a:solidFill>
                          <a:schemeClr val="bg2">
                            <a:lumMod val="20000"/>
                            <a:lumOff val="80000"/>
                          </a:schemeClr>
                        </a:solidFill>
                      </a:tcPr>
                    </a:tc>
                    <a:extLst>
                      <a:ext uri="{0D108BD9-81ED-4DB2-BD59-A6C34878D82A}">
                        <a16:rowId xmlns:a16="http://schemas.microsoft.com/office/drawing/2014/main" val="741884979"/>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No Rain</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Before</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Lunchbox</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Not Tired</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Bus</a:t>
                          </a:r>
                        </a:p>
                      </a:txBody>
                      <a:tcPr marL="9525" marR="9525" marT="9525" marB="0" anchor="ctr">
                        <a:solidFill>
                          <a:schemeClr val="bg2">
                            <a:lumMod val="20000"/>
                            <a:lumOff val="80000"/>
                          </a:schemeClr>
                        </a:solidFill>
                      </a:tcPr>
                    </a:tc>
                    <a:extLst>
                      <a:ext uri="{0D108BD9-81ED-4DB2-BD59-A6C34878D82A}">
                        <a16:rowId xmlns:a16="http://schemas.microsoft.com/office/drawing/2014/main" val="758408989"/>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No Rain</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Before</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Lunchbox</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Tired</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Drive</a:t>
                          </a:r>
                        </a:p>
                      </a:txBody>
                      <a:tcPr marL="9525" marR="9525" marT="9525" marB="0" anchor="ctr">
                        <a:solidFill>
                          <a:schemeClr val="bg2">
                            <a:lumMod val="20000"/>
                            <a:lumOff val="80000"/>
                          </a:schemeClr>
                        </a:solidFill>
                      </a:tcPr>
                    </a:tc>
                    <a:extLst>
                      <a:ext uri="{0D108BD9-81ED-4DB2-BD59-A6C34878D82A}">
                        <a16:rowId xmlns:a16="http://schemas.microsoft.com/office/drawing/2014/main" val="4189547398"/>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No Rain</a:t>
                          </a:r>
                        </a:p>
                      </a:txBody>
                      <a:tcPr marL="9525" marR="9525" marT="9525" marB="0" anchor="ctr">
                        <a:solidFill>
                          <a:schemeClr val="bg2">
                            <a:lumMod val="20000"/>
                            <a:lumOff val="80000"/>
                          </a:schemeClr>
                        </a:solidFill>
                      </a:tcPr>
                    </a:tc>
                    <a:tc>
                      <a:txBody>
                        <a:bodyPr/>
                        <a:lstStyle/>
                        <a:p>
                          <a:pPr algn="ctr" rtl="0" fontAlgn="ctr"/>
                          <a:r>
                            <a:rPr lang="en-US" sz="1400" b="0" i="0" u="none" strike="noStrike">
                              <a:solidFill>
                                <a:srgbClr val="000000"/>
                              </a:solidFill>
                              <a:effectLst/>
                              <a:latin typeface="Corbel" panose="020B0503020204020204" pitchFamily="34" charset="0"/>
                            </a:rPr>
                            <a:t>During</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Backpack</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Not Tired</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Bus</a:t>
                          </a:r>
                        </a:p>
                      </a:txBody>
                      <a:tcPr marL="9525" marR="9525" marT="9525" marB="0" anchor="ctr">
                        <a:solidFill>
                          <a:schemeClr val="bg2">
                            <a:lumMod val="20000"/>
                            <a:lumOff val="80000"/>
                          </a:schemeClr>
                        </a:solidFill>
                      </a:tcPr>
                    </a:tc>
                    <a:extLst>
                      <a:ext uri="{0D108BD9-81ED-4DB2-BD59-A6C34878D82A}">
                        <a16:rowId xmlns:a16="http://schemas.microsoft.com/office/drawing/2014/main" val="3953338466"/>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No Rain</a:t>
                          </a:r>
                        </a:p>
                      </a:txBody>
                      <a:tcPr marL="9525" marR="9525" marT="9525" marB="0" anchor="ctr">
                        <a:solidFill>
                          <a:schemeClr val="bg2">
                            <a:lumMod val="20000"/>
                            <a:lumOff val="80000"/>
                          </a:schemeClr>
                        </a:solidFill>
                      </a:tcPr>
                    </a:tc>
                    <a:tc>
                      <a:txBody>
                        <a:bodyPr/>
                        <a:lstStyle/>
                        <a:p>
                          <a:pPr algn="ctr" rtl="0" fontAlgn="ctr"/>
                          <a:r>
                            <a:rPr lang="en-US" sz="1400" b="0" i="0" u="none" strike="noStrike">
                              <a:solidFill>
                                <a:srgbClr val="000000"/>
                              </a:solidFill>
                              <a:effectLst/>
                              <a:latin typeface="Corbel" panose="020B0503020204020204" pitchFamily="34" charset="0"/>
                            </a:rPr>
                            <a:t>During</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Both</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Tired</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Drive</a:t>
                          </a:r>
                        </a:p>
                      </a:txBody>
                      <a:tcPr marL="9525" marR="9525" marT="9525" marB="0" anchor="ctr">
                        <a:solidFill>
                          <a:schemeClr val="bg2">
                            <a:lumMod val="20000"/>
                            <a:lumOff val="80000"/>
                          </a:schemeClr>
                        </a:solidFill>
                      </a:tcPr>
                    </a:tc>
                    <a:extLst>
                      <a:ext uri="{0D108BD9-81ED-4DB2-BD59-A6C34878D82A}">
                        <a16:rowId xmlns:a16="http://schemas.microsoft.com/office/drawing/2014/main" val="469132705"/>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No Rain</a:t>
                          </a:r>
                        </a:p>
                      </a:txBody>
                      <a:tcPr marL="9525" marR="9525" marT="9525" marB="0" anchor="ctr">
                        <a:solidFill>
                          <a:schemeClr val="bg2">
                            <a:lumMod val="20000"/>
                            <a:lumOff val="80000"/>
                          </a:schemeClr>
                        </a:solidFill>
                      </a:tcPr>
                    </a:tc>
                    <a:tc>
                      <a:txBody>
                        <a:bodyPr/>
                        <a:lstStyle/>
                        <a:p>
                          <a:pPr algn="ctr" rtl="0" fontAlgn="ctr"/>
                          <a:r>
                            <a:rPr lang="en-US" sz="1400" b="0" i="0" u="none" strike="noStrike">
                              <a:solidFill>
                                <a:srgbClr val="000000"/>
                              </a:solidFill>
                              <a:effectLst/>
                              <a:latin typeface="Corbel" panose="020B0503020204020204" pitchFamily="34" charset="0"/>
                            </a:rPr>
                            <a:t>After</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Backpack</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Not Tired</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Bike</a:t>
                          </a:r>
                        </a:p>
                      </a:txBody>
                      <a:tcPr marL="9525" marR="9525" marT="9525" marB="0" anchor="ctr">
                        <a:solidFill>
                          <a:schemeClr val="bg2">
                            <a:lumMod val="20000"/>
                            <a:lumOff val="80000"/>
                          </a:schemeClr>
                        </a:solidFill>
                      </a:tcPr>
                    </a:tc>
                    <a:extLst>
                      <a:ext uri="{0D108BD9-81ED-4DB2-BD59-A6C34878D82A}">
                        <a16:rowId xmlns:a16="http://schemas.microsoft.com/office/drawing/2014/main" val="246117904"/>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No Rain</a:t>
                          </a:r>
                        </a:p>
                      </a:txBody>
                      <a:tcPr marL="9525" marR="9525" marT="9525" marB="0" anchor="ctr">
                        <a:solidFill>
                          <a:schemeClr val="bg2">
                            <a:lumMod val="20000"/>
                            <a:lumOff val="80000"/>
                          </a:schemeClr>
                        </a:solidFill>
                      </a:tcPr>
                    </a:tc>
                    <a:tc>
                      <a:txBody>
                        <a:bodyPr/>
                        <a:lstStyle/>
                        <a:p>
                          <a:pPr algn="ctr" rtl="0" fontAlgn="ctr"/>
                          <a:r>
                            <a:rPr lang="en-US" sz="1400" b="0" i="0" u="none" strike="noStrike">
                              <a:solidFill>
                                <a:srgbClr val="000000"/>
                              </a:solidFill>
                              <a:effectLst/>
                              <a:latin typeface="Corbel" panose="020B0503020204020204" pitchFamily="34" charset="0"/>
                            </a:rPr>
                            <a:t>After</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Backpack</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Tired</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Bike</a:t>
                          </a:r>
                        </a:p>
                      </a:txBody>
                      <a:tcPr marL="9525" marR="9525" marT="9525" marB="0" anchor="ctr">
                        <a:solidFill>
                          <a:schemeClr val="bg2">
                            <a:lumMod val="20000"/>
                            <a:lumOff val="80000"/>
                          </a:schemeClr>
                        </a:solidFill>
                      </a:tcPr>
                    </a:tc>
                    <a:extLst>
                      <a:ext uri="{0D108BD9-81ED-4DB2-BD59-A6C34878D82A}">
                        <a16:rowId xmlns:a16="http://schemas.microsoft.com/office/drawing/2014/main" val="801236713"/>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No Rain</a:t>
                          </a:r>
                        </a:p>
                      </a:txBody>
                      <a:tcPr marL="9525" marR="9525" marT="9525" marB="0" anchor="ctr">
                        <a:solidFill>
                          <a:schemeClr val="bg2">
                            <a:lumMod val="20000"/>
                            <a:lumOff val="80000"/>
                          </a:schemeClr>
                        </a:solidFill>
                      </a:tcPr>
                    </a:tc>
                    <a:tc>
                      <a:txBody>
                        <a:bodyPr/>
                        <a:lstStyle/>
                        <a:p>
                          <a:pPr algn="ctr" rtl="0" fontAlgn="ctr"/>
                          <a:r>
                            <a:rPr lang="en-US" sz="1400" b="0" i="0" u="none" strike="noStrike">
                              <a:solidFill>
                                <a:srgbClr val="000000"/>
                              </a:solidFill>
                              <a:effectLst/>
                              <a:latin typeface="Corbel" panose="020B0503020204020204" pitchFamily="34" charset="0"/>
                            </a:rPr>
                            <a:t>After</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Both</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Not Tired</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Bus</a:t>
                          </a:r>
                        </a:p>
                      </a:txBody>
                      <a:tcPr marL="9525" marR="9525" marT="9525" marB="0" anchor="ctr">
                        <a:solidFill>
                          <a:schemeClr val="bg2">
                            <a:lumMod val="20000"/>
                            <a:lumOff val="80000"/>
                          </a:schemeClr>
                        </a:solidFill>
                      </a:tcPr>
                    </a:tc>
                    <a:extLst>
                      <a:ext uri="{0D108BD9-81ED-4DB2-BD59-A6C34878D82A}">
                        <a16:rowId xmlns:a16="http://schemas.microsoft.com/office/drawing/2014/main" val="627977279"/>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No Rain</a:t>
                          </a:r>
                        </a:p>
                      </a:txBody>
                      <a:tcPr marL="9525" marR="9525" marT="9525" marB="0" anchor="ctr">
                        <a:solidFill>
                          <a:schemeClr val="bg2">
                            <a:lumMod val="20000"/>
                            <a:lumOff val="80000"/>
                          </a:schemeClr>
                        </a:solidFill>
                      </a:tcPr>
                    </a:tc>
                    <a:tc>
                      <a:txBody>
                        <a:bodyPr/>
                        <a:lstStyle/>
                        <a:p>
                          <a:pPr algn="ctr" rtl="0" fontAlgn="ctr"/>
                          <a:r>
                            <a:rPr lang="en-US" sz="1400" b="0" i="0" u="none" strike="noStrike">
                              <a:solidFill>
                                <a:srgbClr val="000000"/>
                              </a:solidFill>
                              <a:effectLst/>
                              <a:latin typeface="Corbel" panose="020B0503020204020204" pitchFamily="34" charset="0"/>
                            </a:rPr>
                            <a:t>After</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Both</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Tired</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Drive</a:t>
                          </a:r>
                        </a:p>
                      </a:txBody>
                      <a:tcPr marL="9525" marR="9525" marT="9525" marB="0" anchor="ctr">
                        <a:solidFill>
                          <a:schemeClr val="bg2">
                            <a:lumMod val="20000"/>
                            <a:lumOff val="80000"/>
                          </a:schemeClr>
                        </a:solidFill>
                      </a:tcPr>
                    </a:tc>
                    <a:extLst>
                      <a:ext uri="{0D108BD9-81ED-4DB2-BD59-A6C34878D82A}">
                        <a16:rowId xmlns:a16="http://schemas.microsoft.com/office/drawing/2014/main" val="431862686"/>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No Rain</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After</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Lunchbox</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Not Tired</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Bus</a:t>
                          </a:r>
                        </a:p>
                      </a:txBody>
                      <a:tcPr marL="9525" marR="9525" marT="9525" marB="0" anchor="ctr">
                        <a:solidFill>
                          <a:schemeClr val="bg2">
                            <a:lumMod val="20000"/>
                            <a:lumOff val="80000"/>
                          </a:schemeClr>
                        </a:solidFill>
                      </a:tcPr>
                    </a:tc>
                    <a:extLst>
                      <a:ext uri="{0D108BD9-81ED-4DB2-BD59-A6C34878D82A}">
                        <a16:rowId xmlns:a16="http://schemas.microsoft.com/office/drawing/2014/main" val="3437293614"/>
                      </a:ext>
                    </a:extLst>
                  </a:tr>
                </a:tbl>
              </a:graphicData>
            </a:graphic>
          </p:graphicFrame>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17818EAB-F05C-3D01-2D1D-890DA3F40412}"/>
                  </a:ext>
                </a:extLst>
              </p:cNvPr>
              <p:cNvSpPr txBox="1"/>
              <p:nvPr/>
            </p:nvSpPr>
            <p:spPr>
              <a:xfrm>
                <a:off x="149154" y="757857"/>
                <a:ext cx="4317602" cy="1406347"/>
              </a:xfrm>
              <a:prstGeom prst="rect">
                <a:avLst/>
              </a:prstGeom>
              <a:noFill/>
            </p:spPr>
            <p:txBody>
              <a:bodyPr wrap="square">
                <a:spAutoFit/>
              </a:bodyPr>
              <a:lstStyle/>
              <a:p>
                <a:pPr algn="ctr"/>
                <a:r>
                  <a:rPr lang="en-US" sz="2400" dirty="0">
                    <a:solidFill>
                      <a:schemeClr val="accent6">
                        <a:lumMod val="75000"/>
                      </a:schemeClr>
                    </a:solidFill>
                    <a:latin typeface="Cambria Math" panose="02040503050406030204" pitchFamily="18" charset="0"/>
                    <a:ea typeface="Cambria Math" panose="02040503050406030204" pitchFamily="18" charset="0"/>
                  </a:rPr>
                  <a:t>Recall: </a:t>
                </a:r>
                <a14:m>
                  <m:oMath xmlns:m="http://schemas.openxmlformats.org/officeDocument/2006/math">
                    <m:r>
                      <a:rPr lang="en-US" sz="2400" i="1" smtClean="0">
                        <a:solidFill>
                          <a:schemeClr val="accent6">
                            <a:lumMod val="75000"/>
                          </a:schemeClr>
                        </a:solidFill>
                        <a:latin typeface="Cambria Math" panose="02040503050406030204" pitchFamily="18" charset="0"/>
                      </a:rPr>
                      <m:t>𝐼</m:t>
                    </m:r>
                    <m:d>
                      <m:dPr>
                        <m:ctrlPr>
                          <a:rPr lang="en-US" sz="2400" i="1">
                            <a:solidFill>
                              <a:schemeClr val="accent6">
                                <a:lumMod val="75000"/>
                              </a:schemeClr>
                            </a:solidFill>
                            <a:latin typeface="Cambria Math" panose="02040503050406030204" pitchFamily="18" charset="0"/>
                          </a:rPr>
                        </m:ctrlPr>
                      </m:dPr>
                      <m:e>
                        <m:sSub>
                          <m:sSubPr>
                            <m:ctrlPr>
                              <a:rPr lang="en-US" sz="2400" i="1" smtClean="0">
                                <a:solidFill>
                                  <a:schemeClr val="accent6">
                                    <a:lumMod val="75000"/>
                                  </a:schemeClr>
                                </a:solidFill>
                                <a:latin typeface="Cambria Math" panose="02040503050406030204" pitchFamily="18" charset="0"/>
                              </a:rPr>
                            </m:ctrlPr>
                          </m:sSubPr>
                          <m:e>
                            <m:r>
                              <a:rPr lang="en-US" sz="2400" i="1">
                                <a:solidFill>
                                  <a:schemeClr val="accent6">
                                    <a:lumMod val="75000"/>
                                  </a:schemeClr>
                                </a:solidFill>
                                <a:latin typeface="Cambria Math" panose="02040503050406030204" pitchFamily="18" charset="0"/>
                              </a:rPr>
                              <m:t>𝑥</m:t>
                            </m:r>
                          </m:e>
                          <m:sub>
                            <m:r>
                              <a:rPr lang="en-US" sz="2400" b="0" i="1" smtClean="0">
                                <a:solidFill>
                                  <a:schemeClr val="accent6">
                                    <a:lumMod val="75000"/>
                                  </a:schemeClr>
                                </a:solidFill>
                                <a:latin typeface="Cambria Math" panose="02040503050406030204" pitchFamily="18" charset="0"/>
                              </a:rPr>
                              <m:t>𝑑</m:t>
                            </m:r>
                          </m:sub>
                        </m:sSub>
                        <m:r>
                          <a:rPr lang="en-US" sz="2400" b="0" i="1" smtClean="0">
                            <a:solidFill>
                              <a:schemeClr val="accent6">
                                <a:lumMod val="75000"/>
                              </a:schemeClr>
                            </a:solidFill>
                            <a:latin typeface="Cambria Math" panose="02040503050406030204" pitchFamily="18" charset="0"/>
                          </a:rPr>
                          <m:t>;</m:t>
                        </m:r>
                        <m:r>
                          <a:rPr lang="en-US" sz="2400" b="0" i="1" smtClean="0">
                            <a:solidFill>
                              <a:schemeClr val="accent6">
                                <a:lumMod val="75000"/>
                              </a:schemeClr>
                            </a:solidFill>
                            <a:latin typeface="Cambria Math" panose="02040503050406030204" pitchFamily="18" charset="0"/>
                          </a:rPr>
                          <m:t>𝑌</m:t>
                        </m:r>
                      </m:e>
                    </m:d>
                    <m:r>
                      <a:rPr lang="en-US" sz="2400" i="1">
                        <a:solidFill>
                          <a:schemeClr val="accent6">
                            <a:lumMod val="75000"/>
                          </a:schemeClr>
                        </a:solidFill>
                        <a:latin typeface="Cambria Math" panose="02040503050406030204" pitchFamily="18" charset="0"/>
                      </a:rPr>
                      <m:t>=</m:t>
                    </m:r>
                    <m:r>
                      <a:rPr lang="en-US" sz="2400" b="0" i="1" smtClean="0">
                        <a:solidFill>
                          <a:schemeClr val="accent6">
                            <a:lumMod val="75000"/>
                          </a:schemeClr>
                        </a:solidFill>
                        <a:latin typeface="Cambria Math" panose="02040503050406030204" pitchFamily="18" charset="0"/>
                      </a:rPr>
                      <m:t>𝐻</m:t>
                    </m:r>
                    <m:d>
                      <m:dPr>
                        <m:ctrlPr>
                          <a:rPr lang="en-US" sz="2400" i="1">
                            <a:solidFill>
                              <a:schemeClr val="accent6">
                                <a:lumMod val="75000"/>
                              </a:schemeClr>
                            </a:solidFill>
                            <a:latin typeface="Cambria Math" panose="02040503050406030204" pitchFamily="18" charset="0"/>
                          </a:rPr>
                        </m:ctrlPr>
                      </m:dPr>
                      <m:e>
                        <m:r>
                          <a:rPr lang="en-US" sz="2400" b="0" i="1" smtClean="0">
                            <a:solidFill>
                              <a:schemeClr val="accent6">
                                <a:lumMod val="75000"/>
                              </a:schemeClr>
                            </a:solidFill>
                            <a:latin typeface="Cambria Math" panose="02040503050406030204" pitchFamily="18" charset="0"/>
                          </a:rPr>
                          <m:t>𝑌</m:t>
                        </m:r>
                      </m:e>
                    </m:d>
                  </m:oMath>
                </a14:m>
                <a:br>
                  <a:rPr lang="en-US" sz="2400" b="0" i="1" dirty="0">
                    <a:solidFill>
                      <a:schemeClr val="accent6">
                        <a:lumMod val="75000"/>
                      </a:schemeClr>
                    </a:solidFill>
                    <a:latin typeface="Cambria Math" panose="02040503050406030204" pitchFamily="18" charset="0"/>
                  </a:rPr>
                </a:br>
                <a14:m>
                  <m:oMathPara xmlns:m="http://schemas.openxmlformats.org/officeDocument/2006/math">
                    <m:oMathParaPr>
                      <m:jc m:val="centerGroup"/>
                    </m:oMathParaPr>
                    <m:oMath xmlns:m="http://schemas.openxmlformats.org/officeDocument/2006/math">
                      <m:r>
                        <a:rPr lang="en-US" sz="2400" i="1">
                          <a:solidFill>
                            <a:schemeClr val="accent6">
                              <a:lumMod val="75000"/>
                            </a:schemeClr>
                          </a:solidFill>
                          <a:latin typeface="Cambria Math" panose="02040503050406030204" pitchFamily="18" charset="0"/>
                        </a:rPr>
                        <m:t>−</m:t>
                      </m:r>
                      <m:nary>
                        <m:naryPr>
                          <m:chr m:val="∑"/>
                          <m:supHide m:val="on"/>
                          <m:ctrlPr>
                            <a:rPr lang="en-US" sz="2400" i="1">
                              <a:solidFill>
                                <a:schemeClr val="accent6">
                                  <a:lumMod val="75000"/>
                                </a:schemeClr>
                              </a:solidFill>
                              <a:latin typeface="Cambria Math" panose="02040503050406030204" pitchFamily="18" charset="0"/>
                            </a:rPr>
                          </m:ctrlPr>
                        </m:naryPr>
                        <m:sub>
                          <m:r>
                            <m:rPr>
                              <m:brk m:alnAt="7"/>
                            </m:rPr>
                            <a:rPr lang="en-US" sz="2400" i="1">
                              <a:solidFill>
                                <a:schemeClr val="accent6">
                                  <a:lumMod val="75000"/>
                                </a:schemeClr>
                              </a:solidFill>
                              <a:latin typeface="Cambria Math" panose="02040503050406030204" pitchFamily="18" charset="0"/>
                            </a:rPr>
                            <m:t>𝑣</m:t>
                          </m:r>
                          <m:r>
                            <a:rPr lang="en-US" sz="2400" i="1">
                              <a:solidFill>
                                <a:schemeClr val="accent6">
                                  <a:lumMod val="75000"/>
                                </a:schemeClr>
                              </a:solidFill>
                              <a:latin typeface="Cambria Math" panose="02040503050406030204" pitchFamily="18" charset="0"/>
                            </a:rPr>
                            <m:t> ∈ </m:t>
                          </m:r>
                          <m:r>
                            <a:rPr lang="en-US" sz="2400" i="1">
                              <a:solidFill>
                                <a:schemeClr val="accent6">
                                  <a:lumMod val="75000"/>
                                </a:schemeClr>
                              </a:solidFill>
                              <a:latin typeface="Cambria Math" panose="02040503050406030204" pitchFamily="18" charset="0"/>
                            </a:rPr>
                            <m:t>𝑉</m:t>
                          </m:r>
                          <m:d>
                            <m:dPr>
                              <m:ctrlPr>
                                <a:rPr lang="en-US" sz="2400" i="1">
                                  <a:solidFill>
                                    <a:schemeClr val="accent6">
                                      <a:lumMod val="75000"/>
                                    </a:schemeClr>
                                  </a:solidFill>
                                  <a:latin typeface="Cambria Math" panose="02040503050406030204" pitchFamily="18" charset="0"/>
                                </a:rPr>
                              </m:ctrlPr>
                            </m:dPr>
                            <m:e>
                              <m:sSub>
                                <m:sSubPr>
                                  <m:ctrlPr>
                                    <a:rPr lang="en-US" sz="2400" i="1">
                                      <a:solidFill>
                                        <a:schemeClr val="accent6">
                                          <a:lumMod val="75000"/>
                                        </a:schemeClr>
                                      </a:solidFill>
                                      <a:latin typeface="Cambria Math" panose="02040503050406030204" pitchFamily="18" charset="0"/>
                                    </a:rPr>
                                  </m:ctrlPr>
                                </m:sSubPr>
                                <m:e>
                                  <m:r>
                                    <m:rPr>
                                      <m:brk m:alnAt="7"/>
                                    </m:rPr>
                                    <a:rPr lang="en-US" sz="2400" i="1">
                                      <a:solidFill>
                                        <a:schemeClr val="accent6">
                                          <a:lumMod val="75000"/>
                                        </a:schemeClr>
                                      </a:solidFill>
                                      <a:latin typeface="Cambria Math" panose="02040503050406030204" pitchFamily="18" charset="0"/>
                                    </a:rPr>
                                    <m:t>𝑥</m:t>
                                  </m:r>
                                </m:e>
                                <m:sub>
                                  <m:r>
                                    <a:rPr lang="en-US" sz="2400" b="0" i="1" smtClean="0">
                                      <a:solidFill>
                                        <a:schemeClr val="accent6">
                                          <a:lumMod val="75000"/>
                                        </a:schemeClr>
                                      </a:solidFill>
                                      <a:latin typeface="Cambria Math" panose="02040503050406030204" pitchFamily="18" charset="0"/>
                                    </a:rPr>
                                    <m:t>𝑑</m:t>
                                  </m:r>
                                </m:sub>
                              </m:sSub>
                            </m:e>
                          </m:d>
                        </m:sub>
                        <m:sup/>
                        <m:e>
                          <m:d>
                            <m:dPr>
                              <m:ctrlPr>
                                <a:rPr lang="en-US" sz="2400" i="1">
                                  <a:solidFill>
                                    <a:schemeClr val="accent6">
                                      <a:lumMod val="75000"/>
                                    </a:schemeClr>
                                  </a:solidFill>
                                  <a:latin typeface="Cambria Math" panose="02040503050406030204" pitchFamily="18" charset="0"/>
                                </a:rPr>
                              </m:ctrlPr>
                            </m:dPr>
                            <m:e>
                              <m:sSub>
                                <m:sSubPr>
                                  <m:ctrlPr>
                                    <a:rPr lang="en-US" sz="2400" i="1">
                                      <a:solidFill>
                                        <a:schemeClr val="accent6">
                                          <a:lumMod val="75000"/>
                                        </a:schemeClr>
                                      </a:solidFill>
                                      <a:latin typeface="Cambria Math" panose="02040503050406030204" pitchFamily="18" charset="0"/>
                                    </a:rPr>
                                  </m:ctrlPr>
                                </m:sSubPr>
                                <m:e>
                                  <m:r>
                                    <a:rPr lang="en-US" sz="2400" i="1">
                                      <a:solidFill>
                                        <a:schemeClr val="accent6">
                                          <a:lumMod val="75000"/>
                                        </a:schemeClr>
                                      </a:solidFill>
                                      <a:latin typeface="Cambria Math" panose="02040503050406030204" pitchFamily="18" charset="0"/>
                                    </a:rPr>
                                    <m:t>𝑓</m:t>
                                  </m:r>
                                </m:e>
                                <m:sub>
                                  <m:r>
                                    <a:rPr lang="en-US" sz="2400" i="1">
                                      <a:solidFill>
                                        <a:schemeClr val="accent6">
                                          <a:lumMod val="75000"/>
                                        </a:schemeClr>
                                      </a:solidFill>
                                      <a:latin typeface="Cambria Math" panose="02040503050406030204" pitchFamily="18" charset="0"/>
                                    </a:rPr>
                                    <m:t>𝑣</m:t>
                                  </m:r>
                                </m:sub>
                              </m:sSub>
                            </m:e>
                          </m:d>
                          <m:d>
                            <m:dPr>
                              <m:ctrlPr>
                                <a:rPr lang="en-US" sz="2400" i="1">
                                  <a:solidFill>
                                    <a:schemeClr val="accent6">
                                      <a:lumMod val="75000"/>
                                    </a:schemeClr>
                                  </a:solidFill>
                                  <a:latin typeface="Cambria Math" panose="02040503050406030204" pitchFamily="18" charset="0"/>
                                </a:rPr>
                              </m:ctrlPr>
                            </m:dPr>
                            <m:e>
                              <m:r>
                                <a:rPr lang="en-US" sz="2400" b="0" i="1" smtClean="0">
                                  <a:solidFill>
                                    <a:schemeClr val="accent6">
                                      <a:lumMod val="75000"/>
                                    </a:schemeClr>
                                  </a:solidFill>
                                  <a:latin typeface="Cambria Math" panose="02040503050406030204" pitchFamily="18" charset="0"/>
                                </a:rPr>
                                <m:t>𝐻</m:t>
                              </m:r>
                              <m:d>
                                <m:dPr>
                                  <m:ctrlPr>
                                    <a:rPr lang="en-US" sz="2400" i="1">
                                      <a:solidFill>
                                        <a:schemeClr val="accent6">
                                          <a:lumMod val="75000"/>
                                        </a:schemeClr>
                                      </a:solidFill>
                                      <a:latin typeface="Cambria Math" panose="02040503050406030204" pitchFamily="18" charset="0"/>
                                    </a:rPr>
                                  </m:ctrlPr>
                                </m:dPr>
                                <m:e>
                                  <m:sSub>
                                    <m:sSubPr>
                                      <m:ctrlPr>
                                        <a:rPr lang="en-US" sz="2400" i="1">
                                          <a:solidFill>
                                            <a:schemeClr val="accent6">
                                              <a:lumMod val="75000"/>
                                            </a:schemeClr>
                                          </a:solidFill>
                                          <a:latin typeface="Cambria Math" panose="02040503050406030204" pitchFamily="18" charset="0"/>
                                        </a:rPr>
                                      </m:ctrlPr>
                                    </m:sSubPr>
                                    <m:e>
                                      <m:r>
                                        <a:rPr lang="en-US" sz="2400" b="0" i="1" smtClean="0">
                                          <a:solidFill>
                                            <a:schemeClr val="accent6">
                                              <a:lumMod val="75000"/>
                                            </a:schemeClr>
                                          </a:solidFill>
                                          <a:latin typeface="Cambria Math" panose="02040503050406030204" pitchFamily="18" charset="0"/>
                                        </a:rPr>
                                        <m:t>𝑌</m:t>
                                      </m:r>
                                    </m:e>
                                    <m:sub>
                                      <m:sSub>
                                        <m:sSubPr>
                                          <m:ctrlPr>
                                            <a:rPr lang="en-US" sz="2400" i="1" smtClean="0">
                                              <a:solidFill>
                                                <a:schemeClr val="accent6">
                                                  <a:lumMod val="75000"/>
                                                </a:schemeClr>
                                              </a:solidFill>
                                              <a:latin typeface="Cambria Math" panose="02040503050406030204" pitchFamily="18" charset="0"/>
                                            </a:rPr>
                                          </m:ctrlPr>
                                        </m:sSubPr>
                                        <m:e>
                                          <m:r>
                                            <a:rPr lang="en-US" sz="2400" i="1">
                                              <a:solidFill>
                                                <a:schemeClr val="accent6">
                                                  <a:lumMod val="75000"/>
                                                </a:schemeClr>
                                              </a:solidFill>
                                              <a:latin typeface="Cambria Math" panose="02040503050406030204" pitchFamily="18" charset="0"/>
                                            </a:rPr>
                                            <m:t>𝑥</m:t>
                                          </m:r>
                                        </m:e>
                                        <m:sub>
                                          <m:r>
                                            <a:rPr lang="en-US" sz="2400" b="0" i="1" smtClean="0">
                                              <a:solidFill>
                                                <a:schemeClr val="accent6">
                                                  <a:lumMod val="75000"/>
                                                </a:schemeClr>
                                              </a:solidFill>
                                              <a:latin typeface="Cambria Math" panose="02040503050406030204" pitchFamily="18" charset="0"/>
                                            </a:rPr>
                                            <m:t>𝑑</m:t>
                                          </m:r>
                                        </m:sub>
                                      </m:sSub>
                                      <m:r>
                                        <a:rPr lang="en-US" sz="2400" i="1">
                                          <a:solidFill>
                                            <a:schemeClr val="accent6">
                                              <a:lumMod val="75000"/>
                                            </a:schemeClr>
                                          </a:solidFill>
                                          <a:latin typeface="Cambria Math" panose="02040503050406030204" pitchFamily="18" charset="0"/>
                                        </a:rPr>
                                        <m:t>=</m:t>
                                      </m:r>
                                      <m:r>
                                        <a:rPr lang="en-US" sz="2400" i="1">
                                          <a:solidFill>
                                            <a:schemeClr val="accent6">
                                              <a:lumMod val="75000"/>
                                            </a:schemeClr>
                                          </a:solidFill>
                                          <a:latin typeface="Cambria Math" panose="02040503050406030204" pitchFamily="18" charset="0"/>
                                        </a:rPr>
                                        <m:t>𝑣</m:t>
                                      </m:r>
                                    </m:sub>
                                  </m:sSub>
                                </m:e>
                              </m:d>
                            </m:e>
                          </m:d>
                        </m:e>
                      </m:nary>
                    </m:oMath>
                  </m:oMathPara>
                </a14:m>
                <a:endParaRPr lang="en-US" sz="2400" dirty="0"/>
              </a:p>
            </p:txBody>
          </p:sp>
        </mc:Choice>
        <mc:Fallback xmlns="">
          <p:sp>
            <p:nvSpPr>
              <p:cNvPr id="5" name="TextBox 4">
                <a:extLst>
                  <a:ext uri="{FF2B5EF4-FFF2-40B4-BE49-F238E27FC236}">
                    <a16:creationId xmlns:a16="http://schemas.microsoft.com/office/drawing/2014/main" id="{17818EAB-F05C-3D01-2D1D-890DA3F40412}"/>
                  </a:ext>
                </a:extLst>
              </p:cNvPr>
              <p:cNvSpPr txBox="1">
                <a:spLocks noRot="1" noChangeAspect="1" noMove="1" noResize="1" noEditPoints="1" noAdjustHandles="1" noChangeArrowheads="1" noChangeShapeType="1" noTextEdit="1"/>
              </p:cNvSpPr>
              <p:nvPr/>
            </p:nvSpPr>
            <p:spPr>
              <a:xfrm>
                <a:off x="149154" y="757857"/>
                <a:ext cx="4317602" cy="1406347"/>
              </a:xfrm>
              <a:prstGeom prst="rect">
                <a:avLst/>
              </a:prstGeom>
              <a:blipFill>
                <a:blip r:embed="rId5"/>
                <a:stretch>
                  <a:fillRect l="-3226" t="-65179" b="-123214"/>
                </a:stretch>
              </a:blipFill>
            </p:spPr>
            <p:txBody>
              <a:bodyPr/>
              <a:lstStyle/>
              <a:p>
                <a:r>
                  <a:rPr lang="en-US">
                    <a:noFill/>
                  </a:rPr>
                  <a:t> </a:t>
                </a:r>
              </a:p>
            </p:txBody>
          </p:sp>
        </mc:Fallback>
      </mc:AlternateContent>
    </p:spTree>
    <p:extLst>
      <p:ext uri="{BB962C8B-B14F-4D97-AF65-F5344CB8AC3E}">
        <p14:creationId xmlns:p14="http://schemas.microsoft.com/office/powerpoint/2010/main" val="3279684312"/>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B8424AB-D56B-4256-866A-5B54DE93C2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2" name="Rectangle 11">
            <a:extLst>
              <a:ext uri="{FF2B5EF4-FFF2-40B4-BE49-F238E27FC236}">
                <a16:creationId xmlns:a16="http://schemas.microsoft.com/office/drawing/2014/main" id="{FC999C28-AD33-4EB7-A5F1-C06D10A5FD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useBgFill="1">
        <p:nvSpPr>
          <p:cNvPr id="14" name="Rectangle 13">
            <a:extLst>
              <a:ext uri="{FF2B5EF4-FFF2-40B4-BE49-F238E27FC236}">
                <a16:creationId xmlns:a16="http://schemas.microsoft.com/office/drawing/2014/main" id="{0864E5C9-52C9-4572-AC75-548B9B9C26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15">
            <a:extLst>
              <a:ext uri="{FF2B5EF4-FFF2-40B4-BE49-F238E27FC236}">
                <a16:creationId xmlns:a16="http://schemas.microsoft.com/office/drawing/2014/main" id="{45CC6500-4DBD-4C34-BC14-2387FB483B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61999"/>
            <a:ext cx="4642228"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1D7F7153-DCE5-9A43-86F6-3DF6C54E8A67}"/>
                  </a:ext>
                </a:extLst>
              </p:cNvPr>
              <p:cNvSpPr>
                <a:spLocks noGrp="1"/>
              </p:cNvSpPr>
              <p:nvPr>
                <p:ph type="title"/>
              </p:nvPr>
            </p:nvSpPr>
            <p:spPr>
              <a:xfrm>
                <a:off x="277798" y="2164204"/>
                <a:ext cx="4317602" cy="3391206"/>
              </a:xfrm>
            </p:spPr>
            <p:txBody>
              <a:bodyPr vert="horz" lIns="91440" tIns="45720" rIns="91440" bIns="45720" rtlCol="0" anchor="t">
                <a:normAutofit fontScale="90000"/>
              </a:bodyPr>
              <a:lstStyle/>
              <a:p>
                <a:pPr>
                  <a:lnSpc>
                    <a:spcPct val="140000"/>
                  </a:lnSpc>
                </a:pPr>
                <a14:m>
                  <m:oMathPara xmlns:m="http://schemas.openxmlformats.org/officeDocument/2006/math">
                    <m:oMathParaPr>
                      <m:jc m:val="centerGroup"/>
                    </m:oMathParaPr>
                    <m:oMath xmlns:m="http://schemas.openxmlformats.org/officeDocument/2006/math">
                      <m:r>
                        <a:rPr lang="en-US" sz="2400" i="1" spc="-100" dirty="0" smtClean="0">
                          <a:solidFill>
                            <a:schemeClr val="bg1"/>
                          </a:solidFill>
                          <a:latin typeface="Cambria Math" panose="02040503050406030204" pitchFamily="18" charset="0"/>
                        </a:rPr>
                        <m:t>𝐼</m:t>
                      </m:r>
                      <m:d>
                        <m:dPr>
                          <m:ctrlPr>
                            <a:rPr lang="en-US" sz="2400" i="1" spc="-100" dirty="0">
                              <a:solidFill>
                                <a:schemeClr val="bg1"/>
                              </a:solidFill>
                              <a:latin typeface="Cambria Math" panose="02040503050406030204" pitchFamily="18" charset="0"/>
                            </a:rPr>
                          </m:ctrlPr>
                        </m:dPr>
                        <m:e>
                          <m:sSub>
                            <m:sSubPr>
                              <m:ctrlPr>
                                <a:rPr lang="en-US" sz="2400" i="1" spc="-100" dirty="0">
                                  <a:solidFill>
                                    <a:schemeClr val="bg1"/>
                                  </a:solidFill>
                                  <a:latin typeface="Cambria Math" panose="02040503050406030204" pitchFamily="18" charset="0"/>
                                </a:rPr>
                              </m:ctrlPr>
                            </m:sSubPr>
                            <m:e>
                              <m:r>
                                <a:rPr lang="en-US" sz="2400" i="1" spc="-100" dirty="0">
                                  <a:solidFill>
                                    <a:schemeClr val="bg1"/>
                                  </a:solidFill>
                                  <a:latin typeface="Cambria Math" panose="02040503050406030204" pitchFamily="18" charset="0"/>
                                </a:rPr>
                                <m:t>𝑥</m:t>
                              </m:r>
                            </m:e>
                            <m:sub>
                              <m:r>
                                <a:rPr lang="en-US" sz="2400" i="1" spc="-100" dirty="0">
                                  <a:solidFill>
                                    <a:schemeClr val="bg1"/>
                                  </a:solidFill>
                                  <a:latin typeface="Cambria Math" panose="02040503050406030204" pitchFamily="18" charset="0"/>
                                </a:rPr>
                                <m:t>1</m:t>
                              </m:r>
                            </m:sub>
                          </m:sSub>
                          <m:r>
                            <a:rPr lang="en-US" sz="2400" i="1" spc="-100" dirty="0">
                              <a:solidFill>
                                <a:schemeClr val="bg1"/>
                              </a:solidFill>
                              <a:latin typeface="Cambria Math" panose="02040503050406030204" pitchFamily="18" charset="0"/>
                            </a:rPr>
                            <m:t>,</m:t>
                          </m:r>
                          <m:r>
                            <a:rPr lang="en-US" sz="2400" i="1" spc="-100" dirty="0">
                              <a:solidFill>
                                <a:schemeClr val="bg1"/>
                              </a:solidFill>
                              <a:latin typeface="Cambria Math" panose="02040503050406030204" pitchFamily="18" charset="0"/>
                            </a:rPr>
                            <m:t>𝑌</m:t>
                          </m:r>
                        </m:e>
                      </m:d>
                      <m:r>
                        <a:rPr lang="en-US" sz="2400" i="1" spc="-100" dirty="0">
                          <a:solidFill>
                            <a:schemeClr val="bg1"/>
                          </a:solidFill>
                          <a:latin typeface="Cambria Math" panose="02040503050406030204" pitchFamily="18" charset="0"/>
                        </a:rPr>
                        <m:t>≈</m:t>
                      </m:r>
                      <m:r>
                        <a:rPr lang="en-US" sz="2400" i="1">
                          <a:solidFill>
                            <a:schemeClr val="bg1"/>
                          </a:solidFill>
                          <a:latin typeface="Cambria Math" panose="02040503050406030204" pitchFamily="18" charset="0"/>
                        </a:rPr>
                        <m:t>1.5052</m:t>
                      </m:r>
                    </m:oMath>
                    <m:oMath xmlns:m="http://schemas.openxmlformats.org/officeDocument/2006/math">
                      <m:r>
                        <a:rPr lang="en-US" sz="2400" i="1" smtClean="0">
                          <a:solidFill>
                            <a:schemeClr val="bg1"/>
                          </a:solidFill>
                          <a:latin typeface="Cambria Math" panose="02040503050406030204" pitchFamily="18" charset="0"/>
                        </a:rPr>
                        <m:t>−</m:t>
                      </m:r>
                      <m:f>
                        <m:fPr>
                          <m:ctrlPr>
                            <a:rPr lang="en-US" sz="2400" i="1" smtClean="0">
                              <a:solidFill>
                                <a:schemeClr val="bg1"/>
                              </a:solidFill>
                              <a:latin typeface="Cambria Math" panose="02040503050406030204" pitchFamily="18" charset="0"/>
                            </a:rPr>
                          </m:ctrlPr>
                        </m:fPr>
                        <m:num>
                          <m:r>
                            <a:rPr lang="en-US" sz="2400" b="0" i="1" smtClean="0">
                              <a:solidFill>
                                <a:schemeClr val="bg1"/>
                              </a:solidFill>
                              <a:latin typeface="Cambria Math" panose="02040503050406030204" pitchFamily="18" charset="0"/>
                            </a:rPr>
                            <m:t>6</m:t>
                          </m:r>
                        </m:num>
                        <m:den>
                          <m:r>
                            <a:rPr lang="en-US" sz="2400" b="0" i="1" smtClean="0">
                              <a:solidFill>
                                <a:schemeClr val="bg1"/>
                              </a:solidFill>
                              <a:latin typeface="Cambria Math" panose="02040503050406030204" pitchFamily="18" charset="0"/>
                            </a:rPr>
                            <m:t>16</m:t>
                          </m:r>
                        </m:den>
                      </m:f>
                      <m:d>
                        <m:dPr>
                          <m:ctrlPr>
                            <a:rPr lang="en-US" sz="2400" b="0" i="1" smtClean="0">
                              <a:solidFill>
                                <a:schemeClr val="bg1"/>
                              </a:solidFill>
                              <a:latin typeface="Cambria Math" panose="02040503050406030204" pitchFamily="18" charset="0"/>
                            </a:rPr>
                          </m:ctrlPr>
                        </m:dPr>
                        <m:e>
                          <m:r>
                            <a:rPr lang="en-US" sz="2400" b="0" i="1" smtClean="0">
                              <a:solidFill>
                                <a:schemeClr val="bg1"/>
                              </a:solidFill>
                              <a:latin typeface="Cambria Math" panose="02040503050406030204" pitchFamily="18" charset="0"/>
                            </a:rPr>
                            <m:t>1</m:t>
                          </m:r>
                        </m:e>
                      </m:d>
                    </m:oMath>
                    <m:oMath xmlns:m="http://schemas.openxmlformats.org/officeDocument/2006/math">
                      <m:r>
                        <a:rPr lang="en-US" sz="2400" i="1" spc="-100" dirty="0">
                          <a:solidFill>
                            <a:schemeClr val="bg1"/>
                          </a:solidFill>
                          <a:latin typeface="Cambria Math" panose="02040503050406030204" pitchFamily="18" charset="0"/>
                        </a:rPr>
                        <m:t>−</m:t>
                      </m:r>
                      <m:f>
                        <m:fPr>
                          <m:ctrlPr>
                            <a:rPr lang="en-US" sz="2400" i="1" spc="-100" dirty="0">
                              <a:solidFill>
                                <a:schemeClr val="bg1"/>
                              </a:solidFill>
                              <a:latin typeface="Cambria Math" panose="02040503050406030204" pitchFamily="18" charset="0"/>
                            </a:rPr>
                          </m:ctrlPr>
                        </m:fPr>
                        <m:num>
                          <m:r>
                            <a:rPr lang="en-US" sz="2400" i="1" spc="-100" dirty="0">
                              <a:solidFill>
                                <a:schemeClr val="bg1"/>
                              </a:solidFill>
                              <a:latin typeface="Cambria Math" panose="02040503050406030204" pitchFamily="18" charset="0"/>
                            </a:rPr>
                            <m:t>10</m:t>
                          </m:r>
                        </m:num>
                        <m:den>
                          <m:r>
                            <a:rPr lang="en-US" sz="2400" i="1" spc="-100" dirty="0">
                              <a:solidFill>
                                <a:schemeClr val="bg1"/>
                              </a:solidFill>
                              <a:latin typeface="Cambria Math" panose="02040503050406030204" pitchFamily="18" charset="0"/>
                            </a:rPr>
                            <m:t>16</m:t>
                          </m:r>
                        </m:den>
                      </m:f>
                      <m:r>
                        <m:rPr>
                          <m:sty m:val="p"/>
                        </m:rPr>
                        <a:rPr lang="en-US" sz="2400" spc="-100" dirty="0">
                          <a:solidFill>
                            <a:schemeClr val="bg1"/>
                          </a:solidFill>
                          <a:latin typeface="Cambria Math" panose="02040503050406030204" pitchFamily="18" charset="0"/>
                        </a:rPr>
                        <m:t>H</m:t>
                      </m:r>
                      <m:d>
                        <m:dPr>
                          <m:ctrlPr>
                            <a:rPr lang="en-US" sz="2400" i="1" spc="-100" dirty="0">
                              <a:solidFill>
                                <a:schemeClr val="bg1"/>
                              </a:solidFill>
                              <a:latin typeface="Cambria Math" panose="02040503050406030204" pitchFamily="18" charset="0"/>
                            </a:rPr>
                          </m:ctrlPr>
                        </m:dPr>
                        <m:e>
                          <m:sSub>
                            <m:sSubPr>
                              <m:ctrlPr>
                                <a:rPr lang="en-US" sz="2400" i="1" spc="-100" dirty="0">
                                  <a:solidFill>
                                    <a:schemeClr val="bg1"/>
                                  </a:solidFill>
                                  <a:latin typeface="Cambria Math" panose="02040503050406030204" pitchFamily="18" charset="0"/>
                                </a:rPr>
                              </m:ctrlPr>
                            </m:sSubPr>
                            <m:e>
                              <m:r>
                                <a:rPr lang="en-US" sz="2400" i="1" spc="-100" dirty="0">
                                  <a:solidFill>
                                    <a:schemeClr val="bg1"/>
                                  </a:solidFill>
                                  <a:latin typeface="Cambria Math" panose="02040503050406030204" pitchFamily="18" charset="0"/>
                                </a:rPr>
                                <m:t>𝑌</m:t>
                              </m:r>
                            </m:e>
                            <m:sub>
                              <m:sSub>
                                <m:sSubPr>
                                  <m:ctrlPr>
                                    <a:rPr lang="en-US" sz="2400" i="1" spc="-100" dirty="0">
                                      <a:solidFill>
                                        <a:schemeClr val="bg1"/>
                                      </a:solidFill>
                                      <a:latin typeface="Cambria Math" panose="02040503050406030204" pitchFamily="18" charset="0"/>
                                    </a:rPr>
                                  </m:ctrlPr>
                                </m:sSubPr>
                                <m:e>
                                  <m:r>
                                    <a:rPr lang="en-US" sz="2400" i="1" spc="-100" dirty="0">
                                      <a:solidFill>
                                        <a:schemeClr val="bg1"/>
                                      </a:solidFill>
                                      <a:latin typeface="Cambria Math" panose="02040503050406030204" pitchFamily="18" charset="0"/>
                                    </a:rPr>
                                    <m:t>𝑥</m:t>
                                  </m:r>
                                </m:e>
                                <m:sub>
                                  <m:r>
                                    <a:rPr lang="en-US" sz="2400" i="1" spc="-100" dirty="0">
                                      <a:solidFill>
                                        <a:schemeClr val="bg1"/>
                                      </a:solidFill>
                                      <a:latin typeface="Cambria Math" panose="02040503050406030204" pitchFamily="18" charset="0"/>
                                    </a:rPr>
                                    <m:t>𝑑</m:t>
                                  </m:r>
                                </m:sub>
                              </m:sSub>
                              <m:r>
                                <a:rPr lang="en-US" sz="2400" i="1" spc="-100" dirty="0">
                                  <a:solidFill>
                                    <a:schemeClr val="bg1"/>
                                  </a:solidFill>
                                  <a:latin typeface="Cambria Math" panose="02040503050406030204" pitchFamily="18" charset="0"/>
                                </a:rPr>
                                <m:t>=</m:t>
                              </m:r>
                              <m:r>
                                <m:rPr>
                                  <m:sty m:val="p"/>
                                </m:rPr>
                                <a:rPr lang="en-US" sz="2400" spc="-100" dirty="0">
                                  <a:solidFill>
                                    <a:schemeClr val="bg1"/>
                                  </a:solidFill>
                                  <a:latin typeface="Cambria Math" panose="02040503050406030204" pitchFamily="18" charset="0"/>
                                </a:rPr>
                                <m:t>No</m:t>
                              </m:r>
                              <m:r>
                                <a:rPr lang="en-US" sz="2400" spc="-100" dirty="0">
                                  <a:solidFill>
                                    <a:schemeClr val="bg1"/>
                                  </a:solidFill>
                                  <a:latin typeface="Cambria Math" panose="02040503050406030204" pitchFamily="18" charset="0"/>
                                </a:rPr>
                                <m:t> </m:t>
                              </m:r>
                              <m:r>
                                <m:rPr>
                                  <m:sty m:val="p"/>
                                </m:rPr>
                                <a:rPr lang="en-US" sz="2400" spc="-100" dirty="0">
                                  <a:solidFill>
                                    <a:schemeClr val="bg1"/>
                                  </a:solidFill>
                                  <a:latin typeface="Cambria Math" panose="02040503050406030204" pitchFamily="18" charset="0"/>
                                </a:rPr>
                                <m:t>Rain</m:t>
                              </m:r>
                            </m:sub>
                          </m:sSub>
                        </m:e>
                      </m:d>
                      <m:r>
                        <a:rPr lang="en-US" sz="2400" b="0" i="1" smtClean="0">
                          <a:solidFill>
                            <a:schemeClr val="bg1"/>
                          </a:solidFill>
                          <a:latin typeface="Cambria Math" panose="02040503050406030204" pitchFamily="18" charset="0"/>
                        </a:rPr>
                        <m:t>                                                   </m:t>
                      </m:r>
                    </m:oMath>
                  </m:oMathPara>
                </a14:m>
                <a:br>
                  <a:rPr lang="en-US" sz="2400" b="0" i="1" dirty="0">
                    <a:solidFill>
                      <a:schemeClr val="bg1"/>
                    </a:solidFill>
                    <a:latin typeface="Cambria Math" panose="02040503050406030204" pitchFamily="18" charset="0"/>
                  </a:rPr>
                </a:br>
                <a:endParaRPr lang="en-US" sz="2400" spc="-100" dirty="0">
                  <a:solidFill>
                    <a:schemeClr val="bg1"/>
                  </a:solidFill>
                </a:endParaRPr>
              </a:p>
            </p:txBody>
          </p:sp>
        </mc:Choice>
        <mc:Fallback xmlns="">
          <p:sp>
            <p:nvSpPr>
              <p:cNvPr id="2" name="Title 1">
                <a:extLst>
                  <a:ext uri="{FF2B5EF4-FFF2-40B4-BE49-F238E27FC236}">
                    <a16:creationId xmlns:a16="http://schemas.microsoft.com/office/drawing/2014/main" id="{1D7F7153-DCE5-9A43-86F6-3DF6C54E8A67}"/>
                  </a:ext>
                </a:extLst>
              </p:cNvPr>
              <p:cNvSpPr>
                <a:spLocks noGrp="1" noRot="1" noChangeAspect="1" noMove="1" noResize="1" noEditPoints="1" noAdjustHandles="1" noChangeArrowheads="1" noChangeShapeType="1" noTextEdit="1"/>
              </p:cNvSpPr>
              <p:nvPr>
                <p:ph type="title"/>
              </p:nvPr>
            </p:nvSpPr>
            <p:spPr>
              <a:xfrm>
                <a:off x="277798" y="2164204"/>
                <a:ext cx="4317602" cy="3391206"/>
              </a:xfrm>
              <a:blipFill>
                <a:blip r:embed="rId3"/>
                <a:stretch>
                  <a:fillRect l="-294" r="-20588"/>
                </a:stretch>
              </a:blipFill>
            </p:spPr>
            <p:txBody>
              <a:bodyPr/>
              <a:lstStyle/>
              <a:p>
                <a:r>
                  <a:rPr lang="en-US">
                    <a:noFill/>
                  </a:rPr>
                  <a:t> </a:t>
                </a:r>
              </a:p>
            </p:txBody>
          </p:sp>
        </mc:Fallback>
      </mc:AlternateContent>
      <p:sp>
        <p:nvSpPr>
          <p:cNvPr id="22" name="Rectangle 17">
            <a:extLst>
              <a:ext uri="{FF2B5EF4-FFF2-40B4-BE49-F238E27FC236}">
                <a16:creationId xmlns:a16="http://schemas.microsoft.com/office/drawing/2014/main" id="{4E34A3B6-BAD2-4156-BDC6-4736248BF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mc:AlternateContent xmlns:mc="http://schemas.openxmlformats.org/markup-compatibility/2006" xmlns:a14="http://schemas.microsoft.com/office/drawing/2010/main">
        <mc:Choice Requires="a14">
          <p:graphicFrame>
            <p:nvGraphicFramePr>
              <p:cNvPr id="16" name="Content Placeholder 4">
                <a:extLst>
                  <a:ext uri="{FF2B5EF4-FFF2-40B4-BE49-F238E27FC236}">
                    <a16:creationId xmlns:a16="http://schemas.microsoft.com/office/drawing/2014/main" id="{3F34C622-3787-D030-DFA4-2113327D971C}"/>
                  </a:ext>
                </a:extLst>
              </p:cNvPr>
              <p:cNvGraphicFramePr>
                <a:graphicFrameLocks/>
              </p:cNvGraphicFramePr>
              <p:nvPr>
                <p:extLst>
                  <p:ext uri="{D42A27DB-BD31-4B8C-83A1-F6EECF244321}">
                    <p14:modId xmlns:p14="http://schemas.microsoft.com/office/powerpoint/2010/main" val="2774219586"/>
                  </p:ext>
                </p:extLst>
              </p:nvPr>
            </p:nvGraphicFramePr>
            <p:xfrm>
              <a:off x="5182415" y="759599"/>
              <a:ext cx="6243723" cy="5330656"/>
            </p:xfrm>
            <a:graphic>
              <a:graphicData uri="http://schemas.openxmlformats.org/drawingml/2006/table">
                <a:tbl>
                  <a:tblPr firstRow="1" bandRow="1">
                    <a:tableStyleId>{5C22544A-7EE6-4342-B048-85BDC9FD1C3A}</a:tableStyleId>
                  </a:tblPr>
                  <a:tblGrid>
                    <a:gridCol w="1289144">
                      <a:extLst>
                        <a:ext uri="{9D8B030D-6E8A-4147-A177-3AD203B41FA5}">
                          <a16:colId xmlns:a16="http://schemas.microsoft.com/office/drawing/2014/main" val="2947714296"/>
                        </a:ext>
                      </a:extLst>
                    </a:gridCol>
                    <a:gridCol w="1168817">
                      <a:extLst>
                        <a:ext uri="{9D8B030D-6E8A-4147-A177-3AD203B41FA5}">
                          <a16:colId xmlns:a16="http://schemas.microsoft.com/office/drawing/2014/main" val="3835987123"/>
                        </a:ext>
                      </a:extLst>
                    </a:gridCol>
                    <a:gridCol w="1343862">
                      <a:extLst>
                        <a:ext uri="{9D8B030D-6E8A-4147-A177-3AD203B41FA5}">
                          <a16:colId xmlns:a16="http://schemas.microsoft.com/office/drawing/2014/main" val="551998646"/>
                        </a:ext>
                      </a:extLst>
                    </a:gridCol>
                    <a:gridCol w="1343862">
                      <a:extLst>
                        <a:ext uri="{9D8B030D-6E8A-4147-A177-3AD203B41FA5}">
                          <a16:colId xmlns:a16="http://schemas.microsoft.com/office/drawing/2014/main" val="4039720534"/>
                        </a:ext>
                      </a:extLst>
                    </a:gridCol>
                    <a:gridCol w="1098038">
                      <a:extLst>
                        <a:ext uri="{9D8B030D-6E8A-4147-A177-3AD203B41FA5}">
                          <a16:colId xmlns:a16="http://schemas.microsoft.com/office/drawing/2014/main" val="1988890604"/>
                        </a:ext>
                      </a:extLst>
                    </a:gridCol>
                  </a:tblGrid>
                  <a:tr h="313568">
                    <a:tc>
                      <a:txBody>
                        <a:bodyPr/>
                        <a:lstStyle/>
                        <a:p>
                          <a:pPr algn="ctr"/>
                          <a14:m>
                            <m:oMathPara xmlns:m="http://schemas.openxmlformats.org/officeDocument/2006/math">
                              <m:oMathParaPr>
                                <m:jc m:val="centerGroup"/>
                              </m:oMathParaPr>
                              <m:oMath xmlns:m="http://schemas.openxmlformats.org/officeDocument/2006/math">
                                <m:sSub>
                                  <m:sSubPr>
                                    <m:ctrlPr>
                                      <a:rPr lang="en-US" sz="1400" b="1" i="1" smtClean="0">
                                        <a:latin typeface="Cambria Math" panose="02040503050406030204" pitchFamily="18" charset="0"/>
                                      </a:rPr>
                                    </m:ctrlPr>
                                  </m:sSubPr>
                                  <m:e>
                                    <m:r>
                                      <a:rPr lang="en-US" sz="1400" b="1" i="1" smtClean="0">
                                        <a:latin typeface="Cambria Math" panose="02040503050406030204" pitchFamily="18" charset="0"/>
                                      </a:rPr>
                                      <m:t>𝒙</m:t>
                                    </m:r>
                                  </m:e>
                                  <m:sub>
                                    <m:r>
                                      <a:rPr lang="en-US" sz="1400" b="1" i="1" smtClean="0">
                                        <a:latin typeface="Cambria Math" panose="02040503050406030204" pitchFamily="18" charset="0"/>
                                      </a:rPr>
                                      <m:t>𝟏</m:t>
                                    </m:r>
                                  </m:sub>
                                </m:sSub>
                              </m:oMath>
                            </m:oMathPara>
                          </a14:m>
                          <a:endParaRPr lang="en-US" sz="1400" dirty="0"/>
                        </a:p>
                      </a:txBody>
                      <a:tcPr marL="83991" marR="83991" marT="41996" marB="41996" anchor="ctr"/>
                    </a:tc>
                    <a:tc>
                      <a:txBody>
                        <a:bodyPr/>
                        <a:lstStyle/>
                        <a:p>
                          <a:pPr algn="ctr"/>
                          <a14:m>
                            <m:oMathPara xmlns:m="http://schemas.openxmlformats.org/officeDocument/2006/math">
                              <m:oMathParaPr>
                                <m:jc m:val="centerGroup"/>
                              </m:oMathParaPr>
                              <m:oMath xmlns:m="http://schemas.openxmlformats.org/officeDocument/2006/math">
                                <m:sSub>
                                  <m:sSubPr>
                                    <m:ctrlPr>
                                      <a:rPr lang="en-US" sz="1400" b="1" i="1" smtClean="0">
                                        <a:latin typeface="Cambria Math" panose="02040503050406030204" pitchFamily="18" charset="0"/>
                                      </a:rPr>
                                    </m:ctrlPr>
                                  </m:sSubPr>
                                  <m:e>
                                    <m:r>
                                      <a:rPr lang="en-US" sz="1400" b="1" i="1" smtClean="0">
                                        <a:latin typeface="Cambria Math" panose="02040503050406030204" pitchFamily="18" charset="0"/>
                                      </a:rPr>
                                      <m:t>𝒙</m:t>
                                    </m:r>
                                  </m:e>
                                  <m:sub>
                                    <m:r>
                                      <a:rPr lang="en-US" sz="1400" b="1" i="1" smtClean="0">
                                        <a:latin typeface="Cambria Math" panose="02040503050406030204" pitchFamily="18" charset="0"/>
                                      </a:rPr>
                                      <m:t>𝟐</m:t>
                                    </m:r>
                                  </m:sub>
                                </m:sSub>
                              </m:oMath>
                            </m:oMathPara>
                          </a14:m>
                          <a:endParaRPr lang="en-US" sz="1400" dirty="0"/>
                        </a:p>
                      </a:txBody>
                      <a:tcPr marL="83991" marR="83991" marT="41996" marB="41996" anchor="ctr">
                        <a:solidFill>
                          <a:schemeClr val="tx2">
                            <a:lumMod val="40000"/>
                            <a:lumOff val="60000"/>
                          </a:schemeClr>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1400" b="1" i="1" smtClean="0">
                                        <a:latin typeface="Cambria Math" panose="02040503050406030204" pitchFamily="18" charset="0"/>
                                      </a:rPr>
                                    </m:ctrlPr>
                                  </m:sSubPr>
                                  <m:e>
                                    <m:r>
                                      <a:rPr lang="en-US" sz="1400" b="1" i="1" smtClean="0">
                                        <a:latin typeface="Cambria Math" panose="02040503050406030204" pitchFamily="18" charset="0"/>
                                      </a:rPr>
                                      <m:t>𝒙</m:t>
                                    </m:r>
                                  </m:e>
                                  <m:sub>
                                    <m:r>
                                      <a:rPr lang="en-US" sz="1400" b="1" i="1" smtClean="0">
                                        <a:latin typeface="Cambria Math" panose="02040503050406030204" pitchFamily="18" charset="0"/>
                                      </a:rPr>
                                      <m:t>𝟑</m:t>
                                    </m:r>
                                  </m:sub>
                                </m:sSub>
                              </m:oMath>
                            </m:oMathPara>
                          </a14:m>
                          <a:endParaRPr lang="en-US" sz="1400"/>
                        </a:p>
                      </a:txBody>
                      <a:tcPr marL="83991" marR="83991" marT="41996" marB="41996" anchor="ctr">
                        <a:solidFill>
                          <a:schemeClr val="tx2">
                            <a:lumMod val="40000"/>
                            <a:lumOff val="60000"/>
                          </a:schemeClr>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1400" b="1" i="1" smtClean="0">
                                        <a:latin typeface="Cambria Math" panose="02040503050406030204" pitchFamily="18" charset="0"/>
                                      </a:rPr>
                                    </m:ctrlPr>
                                  </m:sSubPr>
                                  <m:e>
                                    <m:r>
                                      <a:rPr lang="en-US" sz="1400" b="1" i="1" smtClean="0">
                                        <a:latin typeface="Cambria Math" panose="02040503050406030204" pitchFamily="18" charset="0"/>
                                      </a:rPr>
                                      <m:t>𝒙</m:t>
                                    </m:r>
                                  </m:e>
                                  <m:sub>
                                    <m:r>
                                      <a:rPr lang="en-US" sz="1400" b="1" i="1" smtClean="0">
                                        <a:latin typeface="Cambria Math" panose="02040503050406030204" pitchFamily="18" charset="0"/>
                                      </a:rPr>
                                      <m:t>𝟒</m:t>
                                    </m:r>
                                  </m:sub>
                                </m:sSub>
                              </m:oMath>
                            </m:oMathPara>
                          </a14:m>
                          <a:endParaRPr lang="en-US" sz="1400" dirty="0"/>
                        </a:p>
                      </a:txBody>
                      <a:tcPr marL="83991" marR="83991" marT="41996" marB="41996" anchor="ctr">
                        <a:solidFill>
                          <a:schemeClr val="tx2">
                            <a:lumMod val="40000"/>
                            <a:lumOff val="60000"/>
                          </a:schemeClr>
                        </a:solidFill>
                      </a:tcPr>
                    </a:tc>
                    <a:tc>
                      <a:txBody>
                        <a:bodyPr/>
                        <a:lstStyle/>
                        <a:p>
                          <a:pPr algn="ctr"/>
                          <a14:m>
                            <m:oMathPara xmlns:m="http://schemas.openxmlformats.org/officeDocument/2006/math">
                              <m:oMathParaPr>
                                <m:jc m:val="centerGroup"/>
                              </m:oMathParaPr>
                              <m:oMath xmlns:m="http://schemas.openxmlformats.org/officeDocument/2006/math">
                                <m:r>
                                  <a:rPr lang="en-US" sz="1400" b="1" i="1" smtClean="0">
                                    <a:latin typeface="Cambria Math" panose="02040503050406030204" pitchFamily="18" charset="0"/>
                                  </a:rPr>
                                  <m:t>𝒚</m:t>
                                </m:r>
                              </m:oMath>
                            </m:oMathPara>
                          </a14:m>
                          <a:endParaRPr lang="en-US" sz="1400" dirty="0"/>
                        </a:p>
                      </a:txBody>
                      <a:tcPr marL="83991" marR="83991" marT="41996" marB="41996" anchor="ctr"/>
                    </a:tc>
                    <a:extLst>
                      <a:ext uri="{0D108BD9-81ED-4DB2-BD59-A6C34878D82A}">
                        <a16:rowId xmlns:a16="http://schemas.microsoft.com/office/drawing/2014/main" val="964607470"/>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Rain</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Before</a:t>
                          </a:r>
                        </a:p>
                      </a:txBody>
                      <a:tcPr marL="9525" marR="9525" marT="9525" marB="0" anchor="ctr">
                        <a:solidFill>
                          <a:schemeClr val="bg2">
                            <a:lumMod val="20000"/>
                            <a:lumOff val="80000"/>
                          </a:schemeClr>
                        </a:solidFill>
                      </a:tcPr>
                    </a:tc>
                    <a:tc>
                      <a:txBody>
                        <a:bodyPr/>
                        <a:lstStyle/>
                        <a:p>
                          <a:pPr algn="ctr" rtl="0" fontAlgn="ctr"/>
                          <a:r>
                            <a:rPr lang="en-US" sz="1400" b="0" i="0" u="none" strike="noStrike">
                              <a:solidFill>
                                <a:srgbClr val="000000"/>
                              </a:solidFill>
                              <a:effectLst/>
                              <a:latin typeface="Corbel" panose="020B0503020204020204" pitchFamily="34" charset="0"/>
                            </a:rPr>
                            <a:t>Both</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Tired</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Drive</a:t>
                          </a:r>
                        </a:p>
                      </a:txBody>
                      <a:tcPr marL="9525" marR="9525" marT="9525" marB="0" anchor="ctr">
                        <a:solidFill>
                          <a:schemeClr val="accent2">
                            <a:lumMod val="40000"/>
                            <a:lumOff val="60000"/>
                          </a:schemeClr>
                        </a:solidFill>
                      </a:tcPr>
                    </a:tc>
                    <a:extLst>
                      <a:ext uri="{0D108BD9-81ED-4DB2-BD59-A6C34878D82A}">
                        <a16:rowId xmlns:a16="http://schemas.microsoft.com/office/drawing/2014/main" val="2468676229"/>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Rain</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During</a:t>
                          </a:r>
                        </a:p>
                      </a:txBody>
                      <a:tcPr marL="9525" marR="9525" marT="9525" marB="0" anchor="ctr">
                        <a:solidFill>
                          <a:schemeClr val="bg2">
                            <a:lumMod val="20000"/>
                            <a:lumOff val="80000"/>
                          </a:schemeClr>
                        </a:solidFill>
                      </a:tcPr>
                    </a:tc>
                    <a:tc>
                      <a:txBody>
                        <a:bodyPr/>
                        <a:lstStyle/>
                        <a:p>
                          <a:pPr algn="ctr" rtl="0" fontAlgn="ctr"/>
                          <a:r>
                            <a:rPr lang="en-US" sz="1400" b="0" i="0" u="none" strike="noStrike">
                              <a:solidFill>
                                <a:srgbClr val="000000"/>
                              </a:solidFill>
                              <a:effectLst/>
                              <a:latin typeface="Corbel" panose="020B0503020204020204" pitchFamily="34" charset="0"/>
                            </a:rPr>
                            <a:t>Both</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Not Tired</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Bus</a:t>
                          </a:r>
                        </a:p>
                      </a:txBody>
                      <a:tcPr marL="9525" marR="9525" marT="9525" marB="0" anchor="ctr">
                        <a:solidFill>
                          <a:schemeClr val="accent1">
                            <a:lumMod val="40000"/>
                            <a:lumOff val="60000"/>
                          </a:schemeClr>
                        </a:solidFill>
                      </a:tcPr>
                    </a:tc>
                    <a:extLst>
                      <a:ext uri="{0D108BD9-81ED-4DB2-BD59-A6C34878D82A}">
                        <a16:rowId xmlns:a16="http://schemas.microsoft.com/office/drawing/2014/main" val="3036137617"/>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Rain</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During</a:t>
                          </a:r>
                        </a:p>
                      </a:txBody>
                      <a:tcPr marL="9525" marR="9525" marT="9525" marB="0" anchor="ctr">
                        <a:solidFill>
                          <a:schemeClr val="bg2">
                            <a:lumMod val="20000"/>
                            <a:lumOff val="80000"/>
                          </a:schemeClr>
                        </a:solidFill>
                      </a:tcPr>
                    </a:tc>
                    <a:tc>
                      <a:txBody>
                        <a:bodyPr/>
                        <a:lstStyle/>
                        <a:p>
                          <a:pPr algn="ctr" rtl="0" fontAlgn="ctr"/>
                          <a:r>
                            <a:rPr lang="en-US" sz="1400" b="0" i="0" u="none" strike="noStrike">
                              <a:solidFill>
                                <a:srgbClr val="000000"/>
                              </a:solidFill>
                              <a:effectLst/>
                              <a:latin typeface="Corbel" panose="020B0503020204020204" pitchFamily="34" charset="0"/>
                            </a:rPr>
                            <a:t>Both</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Tired</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Drive</a:t>
                          </a:r>
                        </a:p>
                      </a:txBody>
                      <a:tcPr marL="9525" marR="9525" marT="9525" marB="0" anchor="ctr">
                        <a:solidFill>
                          <a:schemeClr val="accent2">
                            <a:lumMod val="40000"/>
                            <a:lumOff val="60000"/>
                          </a:schemeClr>
                        </a:solidFill>
                      </a:tcPr>
                    </a:tc>
                    <a:extLst>
                      <a:ext uri="{0D108BD9-81ED-4DB2-BD59-A6C34878D82A}">
                        <a16:rowId xmlns:a16="http://schemas.microsoft.com/office/drawing/2014/main" val="4150166619"/>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Rain</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After</a:t>
                          </a:r>
                        </a:p>
                      </a:txBody>
                      <a:tcPr marL="9525" marR="9525" marT="9525" marB="0" anchor="ctr">
                        <a:solidFill>
                          <a:schemeClr val="bg2">
                            <a:lumMod val="20000"/>
                            <a:lumOff val="80000"/>
                          </a:schemeClr>
                        </a:solidFill>
                      </a:tcPr>
                    </a:tc>
                    <a:tc>
                      <a:txBody>
                        <a:bodyPr/>
                        <a:lstStyle/>
                        <a:p>
                          <a:pPr algn="ctr" rtl="0" fontAlgn="ctr"/>
                          <a:r>
                            <a:rPr lang="en-US" sz="1400" b="0" i="0" u="none" strike="noStrike">
                              <a:solidFill>
                                <a:srgbClr val="000000"/>
                              </a:solidFill>
                              <a:effectLst/>
                              <a:latin typeface="Corbel" panose="020B0503020204020204" pitchFamily="34" charset="0"/>
                            </a:rPr>
                            <a:t>Backpack</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Not Tired</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Bus</a:t>
                          </a:r>
                        </a:p>
                      </a:txBody>
                      <a:tcPr marL="9525" marR="9525" marT="9525" marB="0" anchor="ctr">
                        <a:solidFill>
                          <a:schemeClr val="accent1">
                            <a:lumMod val="40000"/>
                            <a:lumOff val="60000"/>
                          </a:schemeClr>
                        </a:solidFill>
                      </a:tcPr>
                    </a:tc>
                    <a:extLst>
                      <a:ext uri="{0D108BD9-81ED-4DB2-BD59-A6C34878D82A}">
                        <a16:rowId xmlns:a16="http://schemas.microsoft.com/office/drawing/2014/main" val="2395069743"/>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Rain</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After</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Backpack</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Tired</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Bus</a:t>
                          </a:r>
                        </a:p>
                      </a:txBody>
                      <a:tcPr marL="9525" marR="9525" marT="9525" marB="0" anchor="ctr">
                        <a:solidFill>
                          <a:schemeClr val="accent1">
                            <a:lumMod val="40000"/>
                            <a:lumOff val="60000"/>
                          </a:schemeClr>
                        </a:solidFill>
                      </a:tcPr>
                    </a:tc>
                    <a:extLst>
                      <a:ext uri="{0D108BD9-81ED-4DB2-BD59-A6C34878D82A}">
                        <a16:rowId xmlns:a16="http://schemas.microsoft.com/office/drawing/2014/main" val="581238333"/>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Rain</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After</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Lunchbox</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Tired</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Drive</a:t>
                          </a:r>
                        </a:p>
                      </a:txBody>
                      <a:tcPr marL="9525" marR="9525" marT="9525" marB="0" anchor="ctr">
                        <a:solidFill>
                          <a:schemeClr val="accent2">
                            <a:lumMod val="40000"/>
                            <a:lumOff val="60000"/>
                          </a:schemeClr>
                        </a:solidFill>
                      </a:tcPr>
                    </a:tc>
                    <a:extLst>
                      <a:ext uri="{0D108BD9-81ED-4DB2-BD59-A6C34878D82A}">
                        <a16:rowId xmlns:a16="http://schemas.microsoft.com/office/drawing/2014/main" val="70352146"/>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No Rain</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Before</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Backpack</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Tired</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Bike</a:t>
                          </a:r>
                        </a:p>
                      </a:txBody>
                      <a:tcPr marL="9525" marR="9525" marT="9525" marB="0" anchor="ctr">
                        <a:solidFill>
                          <a:schemeClr val="bg2">
                            <a:lumMod val="20000"/>
                            <a:lumOff val="80000"/>
                          </a:schemeClr>
                        </a:solidFill>
                      </a:tcPr>
                    </a:tc>
                    <a:extLst>
                      <a:ext uri="{0D108BD9-81ED-4DB2-BD59-A6C34878D82A}">
                        <a16:rowId xmlns:a16="http://schemas.microsoft.com/office/drawing/2014/main" val="741884979"/>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No Rain</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Before</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Lunchbox</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Not Tired</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Bus</a:t>
                          </a:r>
                        </a:p>
                      </a:txBody>
                      <a:tcPr marL="9525" marR="9525" marT="9525" marB="0" anchor="ctr">
                        <a:solidFill>
                          <a:schemeClr val="bg2">
                            <a:lumMod val="20000"/>
                            <a:lumOff val="80000"/>
                          </a:schemeClr>
                        </a:solidFill>
                      </a:tcPr>
                    </a:tc>
                    <a:extLst>
                      <a:ext uri="{0D108BD9-81ED-4DB2-BD59-A6C34878D82A}">
                        <a16:rowId xmlns:a16="http://schemas.microsoft.com/office/drawing/2014/main" val="758408989"/>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No Rain</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Before</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Lunchbox</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Tired</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Drive</a:t>
                          </a:r>
                        </a:p>
                      </a:txBody>
                      <a:tcPr marL="9525" marR="9525" marT="9525" marB="0" anchor="ctr">
                        <a:solidFill>
                          <a:schemeClr val="bg2">
                            <a:lumMod val="20000"/>
                            <a:lumOff val="80000"/>
                          </a:schemeClr>
                        </a:solidFill>
                      </a:tcPr>
                    </a:tc>
                    <a:extLst>
                      <a:ext uri="{0D108BD9-81ED-4DB2-BD59-A6C34878D82A}">
                        <a16:rowId xmlns:a16="http://schemas.microsoft.com/office/drawing/2014/main" val="4189547398"/>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No Rain</a:t>
                          </a:r>
                        </a:p>
                      </a:txBody>
                      <a:tcPr marL="9525" marR="9525" marT="9525" marB="0" anchor="ctr">
                        <a:solidFill>
                          <a:schemeClr val="bg2">
                            <a:lumMod val="20000"/>
                            <a:lumOff val="80000"/>
                          </a:schemeClr>
                        </a:solidFill>
                      </a:tcPr>
                    </a:tc>
                    <a:tc>
                      <a:txBody>
                        <a:bodyPr/>
                        <a:lstStyle/>
                        <a:p>
                          <a:pPr algn="ctr" rtl="0" fontAlgn="ctr"/>
                          <a:r>
                            <a:rPr lang="en-US" sz="1400" b="0" i="0" u="none" strike="noStrike">
                              <a:solidFill>
                                <a:srgbClr val="000000"/>
                              </a:solidFill>
                              <a:effectLst/>
                              <a:latin typeface="Corbel" panose="020B0503020204020204" pitchFamily="34" charset="0"/>
                            </a:rPr>
                            <a:t>During</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Backpack</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Not Tired</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Bus</a:t>
                          </a:r>
                        </a:p>
                      </a:txBody>
                      <a:tcPr marL="9525" marR="9525" marT="9525" marB="0" anchor="ctr">
                        <a:solidFill>
                          <a:schemeClr val="bg2">
                            <a:lumMod val="20000"/>
                            <a:lumOff val="80000"/>
                          </a:schemeClr>
                        </a:solidFill>
                      </a:tcPr>
                    </a:tc>
                    <a:extLst>
                      <a:ext uri="{0D108BD9-81ED-4DB2-BD59-A6C34878D82A}">
                        <a16:rowId xmlns:a16="http://schemas.microsoft.com/office/drawing/2014/main" val="3953338466"/>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No Rain</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During</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Both</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Tired</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Drive</a:t>
                          </a:r>
                        </a:p>
                      </a:txBody>
                      <a:tcPr marL="9525" marR="9525" marT="9525" marB="0" anchor="ctr">
                        <a:solidFill>
                          <a:schemeClr val="bg2">
                            <a:lumMod val="20000"/>
                            <a:lumOff val="80000"/>
                          </a:schemeClr>
                        </a:solidFill>
                      </a:tcPr>
                    </a:tc>
                    <a:extLst>
                      <a:ext uri="{0D108BD9-81ED-4DB2-BD59-A6C34878D82A}">
                        <a16:rowId xmlns:a16="http://schemas.microsoft.com/office/drawing/2014/main" val="469132705"/>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No Rain</a:t>
                          </a:r>
                        </a:p>
                      </a:txBody>
                      <a:tcPr marL="9525" marR="9525" marT="9525" marB="0" anchor="ctr">
                        <a:solidFill>
                          <a:schemeClr val="bg2">
                            <a:lumMod val="20000"/>
                            <a:lumOff val="80000"/>
                          </a:schemeClr>
                        </a:solidFill>
                      </a:tcPr>
                    </a:tc>
                    <a:tc>
                      <a:txBody>
                        <a:bodyPr/>
                        <a:lstStyle/>
                        <a:p>
                          <a:pPr algn="ctr" rtl="0" fontAlgn="ctr"/>
                          <a:r>
                            <a:rPr lang="en-US" sz="1400" b="0" i="0" u="none" strike="noStrike">
                              <a:solidFill>
                                <a:srgbClr val="000000"/>
                              </a:solidFill>
                              <a:effectLst/>
                              <a:latin typeface="Corbel" panose="020B0503020204020204" pitchFamily="34" charset="0"/>
                            </a:rPr>
                            <a:t>After</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Backpack</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Not Tired</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Bike</a:t>
                          </a:r>
                        </a:p>
                      </a:txBody>
                      <a:tcPr marL="9525" marR="9525" marT="9525" marB="0" anchor="ctr">
                        <a:solidFill>
                          <a:schemeClr val="bg2">
                            <a:lumMod val="20000"/>
                            <a:lumOff val="80000"/>
                          </a:schemeClr>
                        </a:solidFill>
                      </a:tcPr>
                    </a:tc>
                    <a:extLst>
                      <a:ext uri="{0D108BD9-81ED-4DB2-BD59-A6C34878D82A}">
                        <a16:rowId xmlns:a16="http://schemas.microsoft.com/office/drawing/2014/main" val="246117904"/>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No Rain</a:t>
                          </a:r>
                        </a:p>
                      </a:txBody>
                      <a:tcPr marL="9525" marR="9525" marT="9525" marB="0" anchor="ctr">
                        <a:solidFill>
                          <a:schemeClr val="bg2">
                            <a:lumMod val="20000"/>
                            <a:lumOff val="80000"/>
                          </a:schemeClr>
                        </a:solidFill>
                      </a:tcPr>
                    </a:tc>
                    <a:tc>
                      <a:txBody>
                        <a:bodyPr/>
                        <a:lstStyle/>
                        <a:p>
                          <a:pPr algn="ctr" rtl="0" fontAlgn="ctr"/>
                          <a:r>
                            <a:rPr lang="en-US" sz="1400" b="0" i="0" u="none" strike="noStrike">
                              <a:solidFill>
                                <a:srgbClr val="000000"/>
                              </a:solidFill>
                              <a:effectLst/>
                              <a:latin typeface="Corbel" panose="020B0503020204020204" pitchFamily="34" charset="0"/>
                            </a:rPr>
                            <a:t>After</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Backpack</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Tired</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Bike</a:t>
                          </a:r>
                        </a:p>
                      </a:txBody>
                      <a:tcPr marL="9525" marR="9525" marT="9525" marB="0" anchor="ctr">
                        <a:solidFill>
                          <a:schemeClr val="bg2">
                            <a:lumMod val="20000"/>
                            <a:lumOff val="80000"/>
                          </a:schemeClr>
                        </a:solidFill>
                      </a:tcPr>
                    </a:tc>
                    <a:extLst>
                      <a:ext uri="{0D108BD9-81ED-4DB2-BD59-A6C34878D82A}">
                        <a16:rowId xmlns:a16="http://schemas.microsoft.com/office/drawing/2014/main" val="801236713"/>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No Rain</a:t>
                          </a:r>
                        </a:p>
                      </a:txBody>
                      <a:tcPr marL="9525" marR="9525" marT="9525" marB="0" anchor="ctr">
                        <a:solidFill>
                          <a:schemeClr val="bg2">
                            <a:lumMod val="20000"/>
                            <a:lumOff val="80000"/>
                          </a:schemeClr>
                        </a:solidFill>
                      </a:tcPr>
                    </a:tc>
                    <a:tc>
                      <a:txBody>
                        <a:bodyPr/>
                        <a:lstStyle/>
                        <a:p>
                          <a:pPr algn="ctr" rtl="0" fontAlgn="ctr"/>
                          <a:r>
                            <a:rPr lang="en-US" sz="1400" b="0" i="0" u="none" strike="noStrike">
                              <a:solidFill>
                                <a:srgbClr val="000000"/>
                              </a:solidFill>
                              <a:effectLst/>
                              <a:latin typeface="Corbel" panose="020B0503020204020204" pitchFamily="34" charset="0"/>
                            </a:rPr>
                            <a:t>After</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Both</a:t>
                          </a:r>
                        </a:p>
                      </a:txBody>
                      <a:tcPr marL="9525" marR="9525" marT="9525" marB="0" anchor="ctr">
                        <a:solidFill>
                          <a:schemeClr val="bg2">
                            <a:lumMod val="20000"/>
                            <a:lumOff val="80000"/>
                          </a:schemeClr>
                        </a:solidFill>
                      </a:tcPr>
                    </a:tc>
                    <a:tc>
                      <a:txBody>
                        <a:bodyPr/>
                        <a:lstStyle/>
                        <a:p>
                          <a:pPr algn="ctr" rtl="0" fontAlgn="ctr"/>
                          <a:r>
                            <a:rPr lang="en-US" sz="1400" b="0" i="0" u="none" strike="noStrike">
                              <a:solidFill>
                                <a:srgbClr val="000000"/>
                              </a:solidFill>
                              <a:effectLst/>
                              <a:latin typeface="Corbel" panose="020B0503020204020204" pitchFamily="34" charset="0"/>
                            </a:rPr>
                            <a:t>Not Tired</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Bus</a:t>
                          </a:r>
                        </a:p>
                      </a:txBody>
                      <a:tcPr marL="9525" marR="9525" marT="9525" marB="0" anchor="ctr">
                        <a:solidFill>
                          <a:schemeClr val="bg2">
                            <a:lumMod val="20000"/>
                            <a:lumOff val="80000"/>
                          </a:schemeClr>
                        </a:solidFill>
                      </a:tcPr>
                    </a:tc>
                    <a:extLst>
                      <a:ext uri="{0D108BD9-81ED-4DB2-BD59-A6C34878D82A}">
                        <a16:rowId xmlns:a16="http://schemas.microsoft.com/office/drawing/2014/main" val="627977279"/>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No Rain</a:t>
                          </a:r>
                        </a:p>
                      </a:txBody>
                      <a:tcPr marL="9525" marR="9525" marT="9525" marB="0" anchor="ctr">
                        <a:solidFill>
                          <a:schemeClr val="bg2">
                            <a:lumMod val="20000"/>
                            <a:lumOff val="80000"/>
                          </a:schemeClr>
                        </a:solidFill>
                      </a:tcPr>
                    </a:tc>
                    <a:tc>
                      <a:txBody>
                        <a:bodyPr/>
                        <a:lstStyle/>
                        <a:p>
                          <a:pPr algn="ctr" rtl="0" fontAlgn="ctr"/>
                          <a:r>
                            <a:rPr lang="en-US" sz="1400" b="0" i="0" u="none" strike="noStrike">
                              <a:solidFill>
                                <a:srgbClr val="000000"/>
                              </a:solidFill>
                              <a:effectLst/>
                              <a:latin typeface="Corbel" panose="020B0503020204020204" pitchFamily="34" charset="0"/>
                            </a:rPr>
                            <a:t>After</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Both</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Tired</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Drive</a:t>
                          </a:r>
                        </a:p>
                      </a:txBody>
                      <a:tcPr marL="9525" marR="9525" marT="9525" marB="0" anchor="ctr">
                        <a:solidFill>
                          <a:schemeClr val="bg2">
                            <a:lumMod val="20000"/>
                            <a:lumOff val="80000"/>
                          </a:schemeClr>
                        </a:solidFill>
                      </a:tcPr>
                    </a:tc>
                    <a:extLst>
                      <a:ext uri="{0D108BD9-81ED-4DB2-BD59-A6C34878D82A}">
                        <a16:rowId xmlns:a16="http://schemas.microsoft.com/office/drawing/2014/main" val="431862686"/>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No Rain</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After</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Lunchbox</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Not Tired</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Bus</a:t>
                          </a:r>
                        </a:p>
                      </a:txBody>
                      <a:tcPr marL="9525" marR="9525" marT="9525" marB="0" anchor="ctr">
                        <a:solidFill>
                          <a:schemeClr val="bg2">
                            <a:lumMod val="20000"/>
                            <a:lumOff val="80000"/>
                          </a:schemeClr>
                        </a:solidFill>
                      </a:tcPr>
                    </a:tc>
                    <a:extLst>
                      <a:ext uri="{0D108BD9-81ED-4DB2-BD59-A6C34878D82A}">
                        <a16:rowId xmlns:a16="http://schemas.microsoft.com/office/drawing/2014/main" val="3437293614"/>
                      </a:ext>
                    </a:extLst>
                  </a:tr>
                </a:tbl>
              </a:graphicData>
            </a:graphic>
          </p:graphicFrame>
        </mc:Choice>
        <mc:Fallback xmlns="">
          <p:graphicFrame>
            <p:nvGraphicFramePr>
              <p:cNvPr id="16" name="Content Placeholder 4">
                <a:extLst>
                  <a:ext uri="{FF2B5EF4-FFF2-40B4-BE49-F238E27FC236}">
                    <a16:creationId xmlns:a16="http://schemas.microsoft.com/office/drawing/2014/main" id="{3F34C622-3787-D030-DFA4-2113327D971C}"/>
                  </a:ext>
                </a:extLst>
              </p:cNvPr>
              <p:cNvGraphicFramePr>
                <a:graphicFrameLocks/>
              </p:cNvGraphicFramePr>
              <p:nvPr>
                <p:extLst>
                  <p:ext uri="{D42A27DB-BD31-4B8C-83A1-F6EECF244321}">
                    <p14:modId xmlns:p14="http://schemas.microsoft.com/office/powerpoint/2010/main" val="2774219586"/>
                  </p:ext>
                </p:extLst>
              </p:nvPr>
            </p:nvGraphicFramePr>
            <p:xfrm>
              <a:off x="5182415" y="759599"/>
              <a:ext cx="6243723" cy="5330656"/>
            </p:xfrm>
            <a:graphic>
              <a:graphicData uri="http://schemas.openxmlformats.org/drawingml/2006/table">
                <a:tbl>
                  <a:tblPr firstRow="1" bandRow="1">
                    <a:tableStyleId>{5C22544A-7EE6-4342-B048-85BDC9FD1C3A}</a:tableStyleId>
                  </a:tblPr>
                  <a:tblGrid>
                    <a:gridCol w="1289144">
                      <a:extLst>
                        <a:ext uri="{9D8B030D-6E8A-4147-A177-3AD203B41FA5}">
                          <a16:colId xmlns:a16="http://schemas.microsoft.com/office/drawing/2014/main" val="2947714296"/>
                        </a:ext>
                      </a:extLst>
                    </a:gridCol>
                    <a:gridCol w="1168817">
                      <a:extLst>
                        <a:ext uri="{9D8B030D-6E8A-4147-A177-3AD203B41FA5}">
                          <a16:colId xmlns:a16="http://schemas.microsoft.com/office/drawing/2014/main" val="3835987123"/>
                        </a:ext>
                      </a:extLst>
                    </a:gridCol>
                    <a:gridCol w="1343862">
                      <a:extLst>
                        <a:ext uri="{9D8B030D-6E8A-4147-A177-3AD203B41FA5}">
                          <a16:colId xmlns:a16="http://schemas.microsoft.com/office/drawing/2014/main" val="551998646"/>
                        </a:ext>
                      </a:extLst>
                    </a:gridCol>
                    <a:gridCol w="1343862">
                      <a:extLst>
                        <a:ext uri="{9D8B030D-6E8A-4147-A177-3AD203B41FA5}">
                          <a16:colId xmlns:a16="http://schemas.microsoft.com/office/drawing/2014/main" val="4039720534"/>
                        </a:ext>
                      </a:extLst>
                    </a:gridCol>
                    <a:gridCol w="1098038">
                      <a:extLst>
                        <a:ext uri="{9D8B030D-6E8A-4147-A177-3AD203B41FA5}">
                          <a16:colId xmlns:a16="http://schemas.microsoft.com/office/drawing/2014/main" val="1988890604"/>
                        </a:ext>
                      </a:extLst>
                    </a:gridCol>
                  </a:tblGrid>
                  <a:tr h="313568">
                    <a:tc>
                      <a:txBody>
                        <a:bodyPr/>
                        <a:lstStyle/>
                        <a:p>
                          <a:endParaRPr lang="en-US"/>
                        </a:p>
                      </a:txBody>
                      <a:tcPr marL="83991" marR="83991" marT="41996" marB="41996" anchor="ctr">
                        <a:blipFill>
                          <a:blip r:embed="rId4"/>
                          <a:stretch>
                            <a:fillRect l="-980" r="-384314" b="-1596000"/>
                          </a:stretch>
                        </a:blipFill>
                      </a:tcPr>
                    </a:tc>
                    <a:tc>
                      <a:txBody>
                        <a:bodyPr/>
                        <a:lstStyle/>
                        <a:p>
                          <a:endParaRPr lang="en-US"/>
                        </a:p>
                      </a:txBody>
                      <a:tcPr marL="83991" marR="83991" marT="41996" marB="41996" anchor="ctr">
                        <a:blipFill>
                          <a:blip r:embed="rId4"/>
                          <a:stretch>
                            <a:fillRect l="-111957" r="-326087" b="-1596000"/>
                          </a:stretch>
                        </a:blipFill>
                      </a:tcPr>
                    </a:tc>
                    <a:tc>
                      <a:txBody>
                        <a:bodyPr/>
                        <a:lstStyle/>
                        <a:p>
                          <a:endParaRPr lang="en-US"/>
                        </a:p>
                      </a:txBody>
                      <a:tcPr marL="83991" marR="83991" marT="41996" marB="41996" anchor="ctr">
                        <a:blipFill>
                          <a:blip r:embed="rId4"/>
                          <a:stretch>
                            <a:fillRect l="-183962" r="-183019" b="-1596000"/>
                          </a:stretch>
                        </a:blipFill>
                      </a:tcPr>
                    </a:tc>
                    <a:tc>
                      <a:txBody>
                        <a:bodyPr/>
                        <a:lstStyle/>
                        <a:p>
                          <a:endParaRPr lang="en-US"/>
                        </a:p>
                      </a:txBody>
                      <a:tcPr marL="83991" marR="83991" marT="41996" marB="41996" anchor="ctr">
                        <a:blipFill>
                          <a:blip r:embed="rId4"/>
                          <a:stretch>
                            <a:fillRect l="-286667" r="-84762" b="-1596000"/>
                          </a:stretch>
                        </a:blipFill>
                      </a:tcPr>
                    </a:tc>
                    <a:tc>
                      <a:txBody>
                        <a:bodyPr/>
                        <a:lstStyle/>
                        <a:p>
                          <a:endParaRPr lang="en-US"/>
                        </a:p>
                      </a:txBody>
                      <a:tcPr marL="83991" marR="83991" marT="41996" marB="41996" anchor="ctr">
                        <a:blipFill>
                          <a:blip r:embed="rId4"/>
                          <a:stretch>
                            <a:fillRect l="-466667" r="-2299" b="-1596000"/>
                          </a:stretch>
                        </a:blipFill>
                      </a:tcPr>
                    </a:tc>
                    <a:extLst>
                      <a:ext uri="{0D108BD9-81ED-4DB2-BD59-A6C34878D82A}">
                        <a16:rowId xmlns:a16="http://schemas.microsoft.com/office/drawing/2014/main" val="964607470"/>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Rain</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Before</a:t>
                          </a:r>
                        </a:p>
                      </a:txBody>
                      <a:tcPr marL="9525" marR="9525" marT="9525" marB="0" anchor="ctr">
                        <a:solidFill>
                          <a:schemeClr val="bg2">
                            <a:lumMod val="20000"/>
                            <a:lumOff val="80000"/>
                          </a:schemeClr>
                        </a:solidFill>
                      </a:tcPr>
                    </a:tc>
                    <a:tc>
                      <a:txBody>
                        <a:bodyPr/>
                        <a:lstStyle/>
                        <a:p>
                          <a:pPr algn="ctr" rtl="0" fontAlgn="ctr"/>
                          <a:r>
                            <a:rPr lang="en-US" sz="1400" b="0" i="0" u="none" strike="noStrike">
                              <a:solidFill>
                                <a:srgbClr val="000000"/>
                              </a:solidFill>
                              <a:effectLst/>
                              <a:latin typeface="Corbel" panose="020B0503020204020204" pitchFamily="34" charset="0"/>
                            </a:rPr>
                            <a:t>Both</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Tired</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Drive</a:t>
                          </a:r>
                        </a:p>
                      </a:txBody>
                      <a:tcPr marL="9525" marR="9525" marT="9525" marB="0" anchor="ctr">
                        <a:solidFill>
                          <a:schemeClr val="accent2">
                            <a:lumMod val="40000"/>
                            <a:lumOff val="60000"/>
                          </a:schemeClr>
                        </a:solidFill>
                      </a:tcPr>
                    </a:tc>
                    <a:extLst>
                      <a:ext uri="{0D108BD9-81ED-4DB2-BD59-A6C34878D82A}">
                        <a16:rowId xmlns:a16="http://schemas.microsoft.com/office/drawing/2014/main" val="2468676229"/>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Rain</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During</a:t>
                          </a:r>
                        </a:p>
                      </a:txBody>
                      <a:tcPr marL="9525" marR="9525" marT="9525" marB="0" anchor="ctr">
                        <a:solidFill>
                          <a:schemeClr val="bg2">
                            <a:lumMod val="20000"/>
                            <a:lumOff val="80000"/>
                          </a:schemeClr>
                        </a:solidFill>
                      </a:tcPr>
                    </a:tc>
                    <a:tc>
                      <a:txBody>
                        <a:bodyPr/>
                        <a:lstStyle/>
                        <a:p>
                          <a:pPr algn="ctr" rtl="0" fontAlgn="ctr"/>
                          <a:r>
                            <a:rPr lang="en-US" sz="1400" b="0" i="0" u="none" strike="noStrike">
                              <a:solidFill>
                                <a:srgbClr val="000000"/>
                              </a:solidFill>
                              <a:effectLst/>
                              <a:latin typeface="Corbel" panose="020B0503020204020204" pitchFamily="34" charset="0"/>
                            </a:rPr>
                            <a:t>Both</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Not Tired</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Bus</a:t>
                          </a:r>
                        </a:p>
                      </a:txBody>
                      <a:tcPr marL="9525" marR="9525" marT="9525" marB="0" anchor="ctr">
                        <a:solidFill>
                          <a:schemeClr val="accent1">
                            <a:lumMod val="40000"/>
                            <a:lumOff val="60000"/>
                          </a:schemeClr>
                        </a:solidFill>
                      </a:tcPr>
                    </a:tc>
                    <a:extLst>
                      <a:ext uri="{0D108BD9-81ED-4DB2-BD59-A6C34878D82A}">
                        <a16:rowId xmlns:a16="http://schemas.microsoft.com/office/drawing/2014/main" val="3036137617"/>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Rain</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During</a:t>
                          </a:r>
                        </a:p>
                      </a:txBody>
                      <a:tcPr marL="9525" marR="9525" marT="9525" marB="0" anchor="ctr">
                        <a:solidFill>
                          <a:schemeClr val="bg2">
                            <a:lumMod val="20000"/>
                            <a:lumOff val="80000"/>
                          </a:schemeClr>
                        </a:solidFill>
                      </a:tcPr>
                    </a:tc>
                    <a:tc>
                      <a:txBody>
                        <a:bodyPr/>
                        <a:lstStyle/>
                        <a:p>
                          <a:pPr algn="ctr" rtl="0" fontAlgn="ctr"/>
                          <a:r>
                            <a:rPr lang="en-US" sz="1400" b="0" i="0" u="none" strike="noStrike">
                              <a:solidFill>
                                <a:srgbClr val="000000"/>
                              </a:solidFill>
                              <a:effectLst/>
                              <a:latin typeface="Corbel" panose="020B0503020204020204" pitchFamily="34" charset="0"/>
                            </a:rPr>
                            <a:t>Both</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Tired</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Drive</a:t>
                          </a:r>
                        </a:p>
                      </a:txBody>
                      <a:tcPr marL="9525" marR="9525" marT="9525" marB="0" anchor="ctr">
                        <a:solidFill>
                          <a:schemeClr val="accent2">
                            <a:lumMod val="40000"/>
                            <a:lumOff val="60000"/>
                          </a:schemeClr>
                        </a:solidFill>
                      </a:tcPr>
                    </a:tc>
                    <a:extLst>
                      <a:ext uri="{0D108BD9-81ED-4DB2-BD59-A6C34878D82A}">
                        <a16:rowId xmlns:a16="http://schemas.microsoft.com/office/drawing/2014/main" val="4150166619"/>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Rain</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After</a:t>
                          </a:r>
                        </a:p>
                      </a:txBody>
                      <a:tcPr marL="9525" marR="9525" marT="9525" marB="0" anchor="ctr">
                        <a:solidFill>
                          <a:schemeClr val="bg2">
                            <a:lumMod val="20000"/>
                            <a:lumOff val="80000"/>
                          </a:schemeClr>
                        </a:solidFill>
                      </a:tcPr>
                    </a:tc>
                    <a:tc>
                      <a:txBody>
                        <a:bodyPr/>
                        <a:lstStyle/>
                        <a:p>
                          <a:pPr algn="ctr" rtl="0" fontAlgn="ctr"/>
                          <a:r>
                            <a:rPr lang="en-US" sz="1400" b="0" i="0" u="none" strike="noStrike">
                              <a:solidFill>
                                <a:srgbClr val="000000"/>
                              </a:solidFill>
                              <a:effectLst/>
                              <a:latin typeface="Corbel" panose="020B0503020204020204" pitchFamily="34" charset="0"/>
                            </a:rPr>
                            <a:t>Backpack</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Not Tired</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Bus</a:t>
                          </a:r>
                        </a:p>
                      </a:txBody>
                      <a:tcPr marL="9525" marR="9525" marT="9525" marB="0" anchor="ctr">
                        <a:solidFill>
                          <a:schemeClr val="accent1">
                            <a:lumMod val="40000"/>
                            <a:lumOff val="60000"/>
                          </a:schemeClr>
                        </a:solidFill>
                      </a:tcPr>
                    </a:tc>
                    <a:extLst>
                      <a:ext uri="{0D108BD9-81ED-4DB2-BD59-A6C34878D82A}">
                        <a16:rowId xmlns:a16="http://schemas.microsoft.com/office/drawing/2014/main" val="2395069743"/>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Rain</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After</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Backpack</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Tired</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Bus</a:t>
                          </a:r>
                        </a:p>
                      </a:txBody>
                      <a:tcPr marL="9525" marR="9525" marT="9525" marB="0" anchor="ctr">
                        <a:solidFill>
                          <a:schemeClr val="accent1">
                            <a:lumMod val="40000"/>
                            <a:lumOff val="60000"/>
                          </a:schemeClr>
                        </a:solidFill>
                      </a:tcPr>
                    </a:tc>
                    <a:extLst>
                      <a:ext uri="{0D108BD9-81ED-4DB2-BD59-A6C34878D82A}">
                        <a16:rowId xmlns:a16="http://schemas.microsoft.com/office/drawing/2014/main" val="581238333"/>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Rain</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After</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Lunchbox</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Tired</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Drive</a:t>
                          </a:r>
                        </a:p>
                      </a:txBody>
                      <a:tcPr marL="9525" marR="9525" marT="9525" marB="0" anchor="ctr">
                        <a:solidFill>
                          <a:schemeClr val="accent2">
                            <a:lumMod val="40000"/>
                            <a:lumOff val="60000"/>
                          </a:schemeClr>
                        </a:solidFill>
                      </a:tcPr>
                    </a:tc>
                    <a:extLst>
                      <a:ext uri="{0D108BD9-81ED-4DB2-BD59-A6C34878D82A}">
                        <a16:rowId xmlns:a16="http://schemas.microsoft.com/office/drawing/2014/main" val="70352146"/>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No Rain</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Before</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Backpack</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Tired</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Bike</a:t>
                          </a:r>
                        </a:p>
                      </a:txBody>
                      <a:tcPr marL="9525" marR="9525" marT="9525" marB="0" anchor="ctr">
                        <a:solidFill>
                          <a:schemeClr val="bg2">
                            <a:lumMod val="20000"/>
                            <a:lumOff val="80000"/>
                          </a:schemeClr>
                        </a:solidFill>
                      </a:tcPr>
                    </a:tc>
                    <a:extLst>
                      <a:ext uri="{0D108BD9-81ED-4DB2-BD59-A6C34878D82A}">
                        <a16:rowId xmlns:a16="http://schemas.microsoft.com/office/drawing/2014/main" val="741884979"/>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No Rain</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Before</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Lunchbox</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Not Tired</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Bus</a:t>
                          </a:r>
                        </a:p>
                      </a:txBody>
                      <a:tcPr marL="9525" marR="9525" marT="9525" marB="0" anchor="ctr">
                        <a:solidFill>
                          <a:schemeClr val="bg2">
                            <a:lumMod val="20000"/>
                            <a:lumOff val="80000"/>
                          </a:schemeClr>
                        </a:solidFill>
                      </a:tcPr>
                    </a:tc>
                    <a:extLst>
                      <a:ext uri="{0D108BD9-81ED-4DB2-BD59-A6C34878D82A}">
                        <a16:rowId xmlns:a16="http://schemas.microsoft.com/office/drawing/2014/main" val="758408989"/>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No Rain</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Before</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Lunchbox</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Tired</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Drive</a:t>
                          </a:r>
                        </a:p>
                      </a:txBody>
                      <a:tcPr marL="9525" marR="9525" marT="9525" marB="0" anchor="ctr">
                        <a:solidFill>
                          <a:schemeClr val="bg2">
                            <a:lumMod val="20000"/>
                            <a:lumOff val="80000"/>
                          </a:schemeClr>
                        </a:solidFill>
                      </a:tcPr>
                    </a:tc>
                    <a:extLst>
                      <a:ext uri="{0D108BD9-81ED-4DB2-BD59-A6C34878D82A}">
                        <a16:rowId xmlns:a16="http://schemas.microsoft.com/office/drawing/2014/main" val="4189547398"/>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No Rain</a:t>
                          </a:r>
                        </a:p>
                      </a:txBody>
                      <a:tcPr marL="9525" marR="9525" marT="9525" marB="0" anchor="ctr">
                        <a:solidFill>
                          <a:schemeClr val="bg2">
                            <a:lumMod val="20000"/>
                            <a:lumOff val="80000"/>
                          </a:schemeClr>
                        </a:solidFill>
                      </a:tcPr>
                    </a:tc>
                    <a:tc>
                      <a:txBody>
                        <a:bodyPr/>
                        <a:lstStyle/>
                        <a:p>
                          <a:pPr algn="ctr" rtl="0" fontAlgn="ctr"/>
                          <a:r>
                            <a:rPr lang="en-US" sz="1400" b="0" i="0" u="none" strike="noStrike">
                              <a:solidFill>
                                <a:srgbClr val="000000"/>
                              </a:solidFill>
                              <a:effectLst/>
                              <a:latin typeface="Corbel" panose="020B0503020204020204" pitchFamily="34" charset="0"/>
                            </a:rPr>
                            <a:t>During</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Backpack</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Not Tired</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Bus</a:t>
                          </a:r>
                        </a:p>
                      </a:txBody>
                      <a:tcPr marL="9525" marR="9525" marT="9525" marB="0" anchor="ctr">
                        <a:solidFill>
                          <a:schemeClr val="bg2">
                            <a:lumMod val="20000"/>
                            <a:lumOff val="80000"/>
                          </a:schemeClr>
                        </a:solidFill>
                      </a:tcPr>
                    </a:tc>
                    <a:extLst>
                      <a:ext uri="{0D108BD9-81ED-4DB2-BD59-A6C34878D82A}">
                        <a16:rowId xmlns:a16="http://schemas.microsoft.com/office/drawing/2014/main" val="3953338466"/>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No Rain</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During</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Both</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Tired</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Drive</a:t>
                          </a:r>
                        </a:p>
                      </a:txBody>
                      <a:tcPr marL="9525" marR="9525" marT="9525" marB="0" anchor="ctr">
                        <a:solidFill>
                          <a:schemeClr val="bg2">
                            <a:lumMod val="20000"/>
                            <a:lumOff val="80000"/>
                          </a:schemeClr>
                        </a:solidFill>
                      </a:tcPr>
                    </a:tc>
                    <a:extLst>
                      <a:ext uri="{0D108BD9-81ED-4DB2-BD59-A6C34878D82A}">
                        <a16:rowId xmlns:a16="http://schemas.microsoft.com/office/drawing/2014/main" val="469132705"/>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No Rain</a:t>
                          </a:r>
                        </a:p>
                      </a:txBody>
                      <a:tcPr marL="9525" marR="9525" marT="9525" marB="0" anchor="ctr">
                        <a:solidFill>
                          <a:schemeClr val="bg2">
                            <a:lumMod val="20000"/>
                            <a:lumOff val="80000"/>
                          </a:schemeClr>
                        </a:solidFill>
                      </a:tcPr>
                    </a:tc>
                    <a:tc>
                      <a:txBody>
                        <a:bodyPr/>
                        <a:lstStyle/>
                        <a:p>
                          <a:pPr algn="ctr" rtl="0" fontAlgn="ctr"/>
                          <a:r>
                            <a:rPr lang="en-US" sz="1400" b="0" i="0" u="none" strike="noStrike">
                              <a:solidFill>
                                <a:srgbClr val="000000"/>
                              </a:solidFill>
                              <a:effectLst/>
                              <a:latin typeface="Corbel" panose="020B0503020204020204" pitchFamily="34" charset="0"/>
                            </a:rPr>
                            <a:t>After</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Backpack</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Not Tired</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Bike</a:t>
                          </a:r>
                        </a:p>
                      </a:txBody>
                      <a:tcPr marL="9525" marR="9525" marT="9525" marB="0" anchor="ctr">
                        <a:solidFill>
                          <a:schemeClr val="bg2">
                            <a:lumMod val="20000"/>
                            <a:lumOff val="80000"/>
                          </a:schemeClr>
                        </a:solidFill>
                      </a:tcPr>
                    </a:tc>
                    <a:extLst>
                      <a:ext uri="{0D108BD9-81ED-4DB2-BD59-A6C34878D82A}">
                        <a16:rowId xmlns:a16="http://schemas.microsoft.com/office/drawing/2014/main" val="246117904"/>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No Rain</a:t>
                          </a:r>
                        </a:p>
                      </a:txBody>
                      <a:tcPr marL="9525" marR="9525" marT="9525" marB="0" anchor="ctr">
                        <a:solidFill>
                          <a:schemeClr val="bg2">
                            <a:lumMod val="20000"/>
                            <a:lumOff val="80000"/>
                          </a:schemeClr>
                        </a:solidFill>
                      </a:tcPr>
                    </a:tc>
                    <a:tc>
                      <a:txBody>
                        <a:bodyPr/>
                        <a:lstStyle/>
                        <a:p>
                          <a:pPr algn="ctr" rtl="0" fontAlgn="ctr"/>
                          <a:r>
                            <a:rPr lang="en-US" sz="1400" b="0" i="0" u="none" strike="noStrike">
                              <a:solidFill>
                                <a:srgbClr val="000000"/>
                              </a:solidFill>
                              <a:effectLst/>
                              <a:latin typeface="Corbel" panose="020B0503020204020204" pitchFamily="34" charset="0"/>
                            </a:rPr>
                            <a:t>After</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Backpack</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Tired</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Bike</a:t>
                          </a:r>
                        </a:p>
                      </a:txBody>
                      <a:tcPr marL="9525" marR="9525" marT="9525" marB="0" anchor="ctr">
                        <a:solidFill>
                          <a:schemeClr val="bg2">
                            <a:lumMod val="20000"/>
                            <a:lumOff val="80000"/>
                          </a:schemeClr>
                        </a:solidFill>
                      </a:tcPr>
                    </a:tc>
                    <a:extLst>
                      <a:ext uri="{0D108BD9-81ED-4DB2-BD59-A6C34878D82A}">
                        <a16:rowId xmlns:a16="http://schemas.microsoft.com/office/drawing/2014/main" val="801236713"/>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No Rain</a:t>
                          </a:r>
                        </a:p>
                      </a:txBody>
                      <a:tcPr marL="9525" marR="9525" marT="9525" marB="0" anchor="ctr">
                        <a:solidFill>
                          <a:schemeClr val="bg2">
                            <a:lumMod val="20000"/>
                            <a:lumOff val="80000"/>
                          </a:schemeClr>
                        </a:solidFill>
                      </a:tcPr>
                    </a:tc>
                    <a:tc>
                      <a:txBody>
                        <a:bodyPr/>
                        <a:lstStyle/>
                        <a:p>
                          <a:pPr algn="ctr" rtl="0" fontAlgn="ctr"/>
                          <a:r>
                            <a:rPr lang="en-US" sz="1400" b="0" i="0" u="none" strike="noStrike">
                              <a:solidFill>
                                <a:srgbClr val="000000"/>
                              </a:solidFill>
                              <a:effectLst/>
                              <a:latin typeface="Corbel" panose="020B0503020204020204" pitchFamily="34" charset="0"/>
                            </a:rPr>
                            <a:t>After</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Both</a:t>
                          </a:r>
                        </a:p>
                      </a:txBody>
                      <a:tcPr marL="9525" marR="9525" marT="9525" marB="0" anchor="ctr">
                        <a:solidFill>
                          <a:schemeClr val="bg2">
                            <a:lumMod val="20000"/>
                            <a:lumOff val="80000"/>
                          </a:schemeClr>
                        </a:solidFill>
                      </a:tcPr>
                    </a:tc>
                    <a:tc>
                      <a:txBody>
                        <a:bodyPr/>
                        <a:lstStyle/>
                        <a:p>
                          <a:pPr algn="ctr" rtl="0" fontAlgn="ctr"/>
                          <a:r>
                            <a:rPr lang="en-US" sz="1400" b="0" i="0" u="none" strike="noStrike">
                              <a:solidFill>
                                <a:srgbClr val="000000"/>
                              </a:solidFill>
                              <a:effectLst/>
                              <a:latin typeface="Corbel" panose="020B0503020204020204" pitchFamily="34" charset="0"/>
                            </a:rPr>
                            <a:t>Not Tired</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Bus</a:t>
                          </a:r>
                        </a:p>
                      </a:txBody>
                      <a:tcPr marL="9525" marR="9525" marT="9525" marB="0" anchor="ctr">
                        <a:solidFill>
                          <a:schemeClr val="bg2">
                            <a:lumMod val="20000"/>
                            <a:lumOff val="80000"/>
                          </a:schemeClr>
                        </a:solidFill>
                      </a:tcPr>
                    </a:tc>
                    <a:extLst>
                      <a:ext uri="{0D108BD9-81ED-4DB2-BD59-A6C34878D82A}">
                        <a16:rowId xmlns:a16="http://schemas.microsoft.com/office/drawing/2014/main" val="627977279"/>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No Rain</a:t>
                          </a:r>
                        </a:p>
                      </a:txBody>
                      <a:tcPr marL="9525" marR="9525" marT="9525" marB="0" anchor="ctr">
                        <a:solidFill>
                          <a:schemeClr val="bg2">
                            <a:lumMod val="20000"/>
                            <a:lumOff val="80000"/>
                          </a:schemeClr>
                        </a:solidFill>
                      </a:tcPr>
                    </a:tc>
                    <a:tc>
                      <a:txBody>
                        <a:bodyPr/>
                        <a:lstStyle/>
                        <a:p>
                          <a:pPr algn="ctr" rtl="0" fontAlgn="ctr"/>
                          <a:r>
                            <a:rPr lang="en-US" sz="1400" b="0" i="0" u="none" strike="noStrike">
                              <a:solidFill>
                                <a:srgbClr val="000000"/>
                              </a:solidFill>
                              <a:effectLst/>
                              <a:latin typeface="Corbel" panose="020B0503020204020204" pitchFamily="34" charset="0"/>
                            </a:rPr>
                            <a:t>After</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Both</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Tired</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Drive</a:t>
                          </a:r>
                        </a:p>
                      </a:txBody>
                      <a:tcPr marL="9525" marR="9525" marT="9525" marB="0" anchor="ctr">
                        <a:solidFill>
                          <a:schemeClr val="bg2">
                            <a:lumMod val="20000"/>
                            <a:lumOff val="80000"/>
                          </a:schemeClr>
                        </a:solidFill>
                      </a:tcPr>
                    </a:tc>
                    <a:extLst>
                      <a:ext uri="{0D108BD9-81ED-4DB2-BD59-A6C34878D82A}">
                        <a16:rowId xmlns:a16="http://schemas.microsoft.com/office/drawing/2014/main" val="431862686"/>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No Rain</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After</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Lunchbox</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Not Tired</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Bus</a:t>
                          </a:r>
                        </a:p>
                      </a:txBody>
                      <a:tcPr marL="9525" marR="9525" marT="9525" marB="0" anchor="ctr">
                        <a:solidFill>
                          <a:schemeClr val="bg2">
                            <a:lumMod val="20000"/>
                            <a:lumOff val="80000"/>
                          </a:schemeClr>
                        </a:solidFill>
                      </a:tcPr>
                    </a:tc>
                    <a:extLst>
                      <a:ext uri="{0D108BD9-81ED-4DB2-BD59-A6C34878D82A}">
                        <a16:rowId xmlns:a16="http://schemas.microsoft.com/office/drawing/2014/main" val="3437293614"/>
                      </a:ext>
                    </a:extLst>
                  </a:tr>
                </a:tbl>
              </a:graphicData>
            </a:graphic>
          </p:graphicFrame>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91782C9-6801-5145-1984-A84959DA5AFA}"/>
                  </a:ext>
                </a:extLst>
              </p:cNvPr>
              <p:cNvSpPr txBox="1"/>
              <p:nvPr/>
            </p:nvSpPr>
            <p:spPr>
              <a:xfrm>
                <a:off x="149154" y="757857"/>
                <a:ext cx="4317602" cy="1406347"/>
              </a:xfrm>
              <a:prstGeom prst="rect">
                <a:avLst/>
              </a:prstGeom>
              <a:noFill/>
            </p:spPr>
            <p:txBody>
              <a:bodyPr wrap="square">
                <a:spAutoFit/>
              </a:bodyPr>
              <a:lstStyle/>
              <a:p>
                <a:pPr algn="ctr"/>
                <a:r>
                  <a:rPr lang="en-US" sz="2400" dirty="0">
                    <a:solidFill>
                      <a:schemeClr val="accent6">
                        <a:lumMod val="75000"/>
                      </a:schemeClr>
                    </a:solidFill>
                    <a:latin typeface="Cambria Math" panose="02040503050406030204" pitchFamily="18" charset="0"/>
                    <a:ea typeface="Cambria Math" panose="02040503050406030204" pitchFamily="18" charset="0"/>
                  </a:rPr>
                  <a:t>Recall: </a:t>
                </a:r>
                <a14:m>
                  <m:oMath xmlns:m="http://schemas.openxmlformats.org/officeDocument/2006/math">
                    <m:r>
                      <a:rPr lang="en-US" sz="2400" i="1" smtClean="0">
                        <a:solidFill>
                          <a:schemeClr val="accent6">
                            <a:lumMod val="75000"/>
                          </a:schemeClr>
                        </a:solidFill>
                        <a:latin typeface="Cambria Math" panose="02040503050406030204" pitchFamily="18" charset="0"/>
                      </a:rPr>
                      <m:t>𝐼</m:t>
                    </m:r>
                    <m:d>
                      <m:dPr>
                        <m:ctrlPr>
                          <a:rPr lang="en-US" sz="2400" i="1">
                            <a:solidFill>
                              <a:schemeClr val="accent6">
                                <a:lumMod val="75000"/>
                              </a:schemeClr>
                            </a:solidFill>
                            <a:latin typeface="Cambria Math" panose="02040503050406030204" pitchFamily="18" charset="0"/>
                          </a:rPr>
                        </m:ctrlPr>
                      </m:dPr>
                      <m:e>
                        <m:sSub>
                          <m:sSubPr>
                            <m:ctrlPr>
                              <a:rPr lang="en-US" sz="2400" i="1" smtClean="0">
                                <a:solidFill>
                                  <a:schemeClr val="accent6">
                                    <a:lumMod val="75000"/>
                                  </a:schemeClr>
                                </a:solidFill>
                                <a:latin typeface="Cambria Math" panose="02040503050406030204" pitchFamily="18" charset="0"/>
                              </a:rPr>
                            </m:ctrlPr>
                          </m:sSubPr>
                          <m:e>
                            <m:r>
                              <a:rPr lang="en-US" sz="2400" i="1">
                                <a:solidFill>
                                  <a:schemeClr val="accent6">
                                    <a:lumMod val="75000"/>
                                  </a:schemeClr>
                                </a:solidFill>
                                <a:latin typeface="Cambria Math" panose="02040503050406030204" pitchFamily="18" charset="0"/>
                              </a:rPr>
                              <m:t>𝑥</m:t>
                            </m:r>
                          </m:e>
                          <m:sub>
                            <m:r>
                              <a:rPr lang="en-US" sz="2400" b="0" i="1" smtClean="0">
                                <a:solidFill>
                                  <a:schemeClr val="accent6">
                                    <a:lumMod val="75000"/>
                                  </a:schemeClr>
                                </a:solidFill>
                                <a:latin typeface="Cambria Math" panose="02040503050406030204" pitchFamily="18" charset="0"/>
                              </a:rPr>
                              <m:t>𝑑</m:t>
                            </m:r>
                          </m:sub>
                        </m:sSub>
                        <m:r>
                          <a:rPr lang="en-US" sz="2400" b="0" i="1" smtClean="0">
                            <a:solidFill>
                              <a:schemeClr val="accent6">
                                <a:lumMod val="75000"/>
                              </a:schemeClr>
                            </a:solidFill>
                            <a:latin typeface="Cambria Math" panose="02040503050406030204" pitchFamily="18" charset="0"/>
                          </a:rPr>
                          <m:t>;</m:t>
                        </m:r>
                        <m:r>
                          <a:rPr lang="en-US" sz="2400" b="0" i="1" smtClean="0">
                            <a:solidFill>
                              <a:schemeClr val="accent6">
                                <a:lumMod val="75000"/>
                              </a:schemeClr>
                            </a:solidFill>
                            <a:latin typeface="Cambria Math" panose="02040503050406030204" pitchFamily="18" charset="0"/>
                          </a:rPr>
                          <m:t>𝑌</m:t>
                        </m:r>
                      </m:e>
                    </m:d>
                    <m:r>
                      <a:rPr lang="en-US" sz="2400" i="1">
                        <a:solidFill>
                          <a:schemeClr val="accent6">
                            <a:lumMod val="75000"/>
                          </a:schemeClr>
                        </a:solidFill>
                        <a:latin typeface="Cambria Math" panose="02040503050406030204" pitchFamily="18" charset="0"/>
                      </a:rPr>
                      <m:t>=</m:t>
                    </m:r>
                    <m:r>
                      <a:rPr lang="en-US" sz="2400" b="0" i="1" smtClean="0">
                        <a:solidFill>
                          <a:schemeClr val="accent6">
                            <a:lumMod val="75000"/>
                          </a:schemeClr>
                        </a:solidFill>
                        <a:latin typeface="Cambria Math" panose="02040503050406030204" pitchFamily="18" charset="0"/>
                      </a:rPr>
                      <m:t>𝐻</m:t>
                    </m:r>
                    <m:d>
                      <m:dPr>
                        <m:ctrlPr>
                          <a:rPr lang="en-US" sz="2400" i="1">
                            <a:solidFill>
                              <a:schemeClr val="accent6">
                                <a:lumMod val="75000"/>
                              </a:schemeClr>
                            </a:solidFill>
                            <a:latin typeface="Cambria Math" panose="02040503050406030204" pitchFamily="18" charset="0"/>
                          </a:rPr>
                        </m:ctrlPr>
                      </m:dPr>
                      <m:e>
                        <m:r>
                          <a:rPr lang="en-US" sz="2400" b="0" i="1" smtClean="0">
                            <a:solidFill>
                              <a:schemeClr val="accent6">
                                <a:lumMod val="75000"/>
                              </a:schemeClr>
                            </a:solidFill>
                            <a:latin typeface="Cambria Math" panose="02040503050406030204" pitchFamily="18" charset="0"/>
                          </a:rPr>
                          <m:t>𝑌</m:t>
                        </m:r>
                      </m:e>
                    </m:d>
                  </m:oMath>
                </a14:m>
                <a:br>
                  <a:rPr lang="en-US" sz="2400" b="0" i="1" dirty="0">
                    <a:solidFill>
                      <a:schemeClr val="accent6">
                        <a:lumMod val="75000"/>
                      </a:schemeClr>
                    </a:solidFill>
                    <a:latin typeface="Cambria Math" panose="02040503050406030204" pitchFamily="18" charset="0"/>
                  </a:rPr>
                </a:br>
                <a14:m>
                  <m:oMathPara xmlns:m="http://schemas.openxmlformats.org/officeDocument/2006/math">
                    <m:oMathParaPr>
                      <m:jc m:val="centerGroup"/>
                    </m:oMathParaPr>
                    <m:oMath xmlns:m="http://schemas.openxmlformats.org/officeDocument/2006/math">
                      <m:r>
                        <a:rPr lang="en-US" sz="2400" i="1">
                          <a:solidFill>
                            <a:schemeClr val="accent6">
                              <a:lumMod val="75000"/>
                            </a:schemeClr>
                          </a:solidFill>
                          <a:latin typeface="Cambria Math" panose="02040503050406030204" pitchFamily="18" charset="0"/>
                        </a:rPr>
                        <m:t>−</m:t>
                      </m:r>
                      <m:nary>
                        <m:naryPr>
                          <m:chr m:val="∑"/>
                          <m:supHide m:val="on"/>
                          <m:ctrlPr>
                            <a:rPr lang="en-US" sz="2400" i="1">
                              <a:solidFill>
                                <a:schemeClr val="accent6">
                                  <a:lumMod val="75000"/>
                                </a:schemeClr>
                              </a:solidFill>
                              <a:latin typeface="Cambria Math" panose="02040503050406030204" pitchFamily="18" charset="0"/>
                            </a:rPr>
                          </m:ctrlPr>
                        </m:naryPr>
                        <m:sub>
                          <m:r>
                            <m:rPr>
                              <m:brk m:alnAt="7"/>
                            </m:rPr>
                            <a:rPr lang="en-US" sz="2400" i="1">
                              <a:solidFill>
                                <a:schemeClr val="accent6">
                                  <a:lumMod val="75000"/>
                                </a:schemeClr>
                              </a:solidFill>
                              <a:latin typeface="Cambria Math" panose="02040503050406030204" pitchFamily="18" charset="0"/>
                            </a:rPr>
                            <m:t>𝑣</m:t>
                          </m:r>
                          <m:r>
                            <a:rPr lang="en-US" sz="2400" i="1">
                              <a:solidFill>
                                <a:schemeClr val="accent6">
                                  <a:lumMod val="75000"/>
                                </a:schemeClr>
                              </a:solidFill>
                              <a:latin typeface="Cambria Math" panose="02040503050406030204" pitchFamily="18" charset="0"/>
                            </a:rPr>
                            <m:t> ∈ </m:t>
                          </m:r>
                          <m:r>
                            <a:rPr lang="en-US" sz="2400" i="1">
                              <a:solidFill>
                                <a:schemeClr val="accent6">
                                  <a:lumMod val="75000"/>
                                </a:schemeClr>
                              </a:solidFill>
                              <a:latin typeface="Cambria Math" panose="02040503050406030204" pitchFamily="18" charset="0"/>
                            </a:rPr>
                            <m:t>𝑉</m:t>
                          </m:r>
                          <m:d>
                            <m:dPr>
                              <m:ctrlPr>
                                <a:rPr lang="en-US" sz="2400" i="1">
                                  <a:solidFill>
                                    <a:schemeClr val="accent6">
                                      <a:lumMod val="75000"/>
                                    </a:schemeClr>
                                  </a:solidFill>
                                  <a:latin typeface="Cambria Math" panose="02040503050406030204" pitchFamily="18" charset="0"/>
                                </a:rPr>
                              </m:ctrlPr>
                            </m:dPr>
                            <m:e>
                              <m:sSub>
                                <m:sSubPr>
                                  <m:ctrlPr>
                                    <a:rPr lang="en-US" sz="2400" i="1">
                                      <a:solidFill>
                                        <a:schemeClr val="accent6">
                                          <a:lumMod val="75000"/>
                                        </a:schemeClr>
                                      </a:solidFill>
                                      <a:latin typeface="Cambria Math" panose="02040503050406030204" pitchFamily="18" charset="0"/>
                                    </a:rPr>
                                  </m:ctrlPr>
                                </m:sSubPr>
                                <m:e>
                                  <m:r>
                                    <m:rPr>
                                      <m:brk m:alnAt="7"/>
                                    </m:rPr>
                                    <a:rPr lang="en-US" sz="2400" i="1">
                                      <a:solidFill>
                                        <a:schemeClr val="accent6">
                                          <a:lumMod val="75000"/>
                                        </a:schemeClr>
                                      </a:solidFill>
                                      <a:latin typeface="Cambria Math" panose="02040503050406030204" pitchFamily="18" charset="0"/>
                                    </a:rPr>
                                    <m:t>𝑥</m:t>
                                  </m:r>
                                </m:e>
                                <m:sub>
                                  <m:r>
                                    <a:rPr lang="en-US" sz="2400" b="0" i="1" smtClean="0">
                                      <a:solidFill>
                                        <a:schemeClr val="accent6">
                                          <a:lumMod val="75000"/>
                                        </a:schemeClr>
                                      </a:solidFill>
                                      <a:latin typeface="Cambria Math" panose="02040503050406030204" pitchFamily="18" charset="0"/>
                                    </a:rPr>
                                    <m:t>𝑑</m:t>
                                  </m:r>
                                </m:sub>
                              </m:sSub>
                            </m:e>
                          </m:d>
                        </m:sub>
                        <m:sup/>
                        <m:e>
                          <m:d>
                            <m:dPr>
                              <m:ctrlPr>
                                <a:rPr lang="en-US" sz="2400" i="1">
                                  <a:solidFill>
                                    <a:schemeClr val="accent6">
                                      <a:lumMod val="75000"/>
                                    </a:schemeClr>
                                  </a:solidFill>
                                  <a:latin typeface="Cambria Math" panose="02040503050406030204" pitchFamily="18" charset="0"/>
                                </a:rPr>
                              </m:ctrlPr>
                            </m:dPr>
                            <m:e>
                              <m:sSub>
                                <m:sSubPr>
                                  <m:ctrlPr>
                                    <a:rPr lang="en-US" sz="2400" i="1">
                                      <a:solidFill>
                                        <a:schemeClr val="accent6">
                                          <a:lumMod val="75000"/>
                                        </a:schemeClr>
                                      </a:solidFill>
                                      <a:latin typeface="Cambria Math" panose="02040503050406030204" pitchFamily="18" charset="0"/>
                                    </a:rPr>
                                  </m:ctrlPr>
                                </m:sSubPr>
                                <m:e>
                                  <m:r>
                                    <a:rPr lang="en-US" sz="2400" i="1">
                                      <a:solidFill>
                                        <a:schemeClr val="accent6">
                                          <a:lumMod val="75000"/>
                                        </a:schemeClr>
                                      </a:solidFill>
                                      <a:latin typeface="Cambria Math" panose="02040503050406030204" pitchFamily="18" charset="0"/>
                                    </a:rPr>
                                    <m:t>𝑓</m:t>
                                  </m:r>
                                </m:e>
                                <m:sub>
                                  <m:r>
                                    <a:rPr lang="en-US" sz="2400" i="1">
                                      <a:solidFill>
                                        <a:schemeClr val="accent6">
                                          <a:lumMod val="75000"/>
                                        </a:schemeClr>
                                      </a:solidFill>
                                      <a:latin typeface="Cambria Math" panose="02040503050406030204" pitchFamily="18" charset="0"/>
                                    </a:rPr>
                                    <m:t>𝑣</m:t>
                                  </m:r>
                                </m:sub>
                              </m:sSub>
                            </m:e>
                          </m:d>
                          <m:d>
                            <m:dPr>
                              <m:ctrlPr>
                                <a:rPr lang="en-US" sz="2400" i="1">
                                  <a:solidFill>
                                    <a:schemeClr val="accent6">
                                      <a:lumMod val="75000"/>
                                    </a:schemeClr>
                                  </a:solidFill>
                                  <a:latin typeface="Cambria Math" panose="02040503050406030204" pitchFamily="18" charset="0"/>
                                </a:rPr>
                              </m:ctrlPr>
                            </m:dPr>
                            <m:e>
                              <m:r>
                                <a:rPr lang="en-US" sz="2400" b="0" i="1" smtClean="0">
                                  <a:solidFill>
                                    <a:schemeClr val="accent6">
                                      <a:lumMod val="75000"/>
                                    </a:schemeClr>
                                  </a:solidFill>
                                  <a:latin typeface="Cambria Math" panose="02040503050406030204" pitchFamily="18" charset="0"/>
                                </a:rPr>
                                <m:t>𝐻</m:t>
                              </m:r>
                              <m:d>
                                <m:dPr>
                                  <m:ctrlPr>
                                    <a:rPr lang="en-US" sz="2400" i="1">
                                      <a:solidFill>
                                        <a:schemeClr val="accent6">
                                          <a:lumMod val="75000"/>
                                        </a:schemeClr>
                                      </a:solidFill>
                                      <a:latin typeface="Cambria Math" panose="02040503050406030204" pitchFamily="18" charset="0"/>
                                    </a:rPr>
                                  </m:ctrlPr>
                                </m:dPr>
                                <m:e>
                                  <m:sSub>
                                    <m:sSubPr>
                                      <m:ctrlPr>
                                        <a:rPr lang="en-US" sz="2400" i="1">
                                          <a:solidFill>
                                            <a:schemeClr val="accent6">
                                              <a:lumMod val="75000"/>
                                            </a:schemeClr>
                                          </a:solidFill>
                                          <a:latin typeface="Cambria Math" panose="02040503050406030204" pitchFamily="18" charset="0"/>
                                        </a:rPr>
                                      </m:ctrlPr>
                                    </m:sSubPr>
                                    <m:e>
                                      <m:r>
                                        <a:rPr lang="en-US" sz="2400" b="0" i="1" smtClean="0">
                                          <a:solidFill>
                                            <a:schemeClr val="accent6">
                                              <a:lumMod val="75000"/>
                                            </a:schemeClr>
                                          </a:solidFill>
                                          <a:latin typeface="Cambria Math" panose="02040503050406030204" pitchFamily="18" charset="0"/>
                                        </a:rPr>
                                        <m:t>𝑌</m:t>
                                      </m:r>
                                    </m:e>
                                    <m:sub>
                                      <m:sSub>
                                        <m:sSubPr>
                                          <m:ctrlPr>
                                            <a:rPr lang="en-US" sz="2400" i="1" smtClean="0">
                                              <a:solidFill>
                                                <a:schemeClr val="accent6">
                                                  <a:lumMod val="75000"/>
                                                </a:schemeClr>
                                              </a:solidFill>
                                              <a:latin typeface="Cambria Math" panose="02040503050406030204" pitchFamily="18" charset="0"/>
                                            </a:rPr>
                                          </m:ctrlPr>
                                        </m:sSubPr>
                                        <m:e>
                                          <m:r>
                                            <a:rPr lang="en-US" sz="2400" i="1">
                                              <a:solidFill>
                                                <a:schemeClr val="accent6">
                                                  <a:lumMod val="75000"/>
                                                </a:schemeClr>
                                              </a:solidFill>
                                              <a:latin typeface="Cambria Math" panose="02040503050406030204" pitchFamily="18" charset="0"/>
                                            </a:rPr>
                                            <m:t>𝑥</m:t>
                                          </m:r>
                                        </m:e>
                                        <m:sub>
                                          <m:r>
                                            <a:rPr lang="en-US" sz="2400" b="0" i="1" smtClean="0">
                                              <a:solidFill>
                                                <a:schemeClr val="accent6">
                                                  <a:lumMod val="75000"/>
                                                </a:schemeClr>
                                              </a:solidFill>
                                              <a:latin typeface="Cambria Math" panose="02040503050406030204" pitchFamily="18" charset="0"/>
                                            </a:rPr>
                                            <m:t>𝑑</m:t>
                                          </m:r>
                                        </m:sub>
                                      </m:sSub>
                                      <m:r>
                                        <a:rPr lang="en-US" sz="2400" i="1">
                                          <a:solidFill>
                                            <a:schemeClr val="accent6">
                                              <a:lumMod val="75000"/>
                                            </a:schemeClr>
                                          </a:solidFill>
                                          <a:latin typeface="Cambria Math" panose="02040503050406030204" pitchFamily="18" charset="0"/>
                                        </a:rPr>
                                        <m:t>=</m:t>
                                      </m:r>
                                      <m:r>
                                        <a:rPr lang="en-US" sz="2400" i="1">
                                          <a:solidFill>
                                            <a:schemeClr val="accent6">
                                              <a:lumMod val="75000"/>
                                            </a:schemeClr>
                                          </a:solidFill>
                                          <a:latin typeface="Cambria Math" panose="02040503050406030204" pitchFamily="18" charset="0"/>
                                        </a:rPr>
                                        <m:t>𝑣</m:t>
                                      </m:r>
                                    </m:sub>
                                  </m:sSub>
                                </m:e>
                              </m:d>
                            </m:e>
                          </m:d>
                        </m:e>
                      </m:nary>
                    </m:oMath>
                  </m:oMathPara>
                </a14:m>
                <a:endParaRPr lang="en-US" sz="2400" dirty="0"/>
              </a:p>
            </p:txBody>
          </p:sp>
        </mc:Choice>
        <mc:Fallback xmlns="">
          <p:sp>
            <p:nvSpPr>
              <p:cNvPr id="5" name="TextBox 4">
                <a:extLst>
                  <a:ext uri="{FF2B5EF4-FFF2-40B4-BE49-F238E27FC236}">
                    <a16:creationId xmlns:a16="http://schemas.microsoft.com/office/drawing/2014/main" id="{A91782C9-6801-5145-1984-A84959DA5AFA}"/>
                  </a:ext>
                </a:extLst>
              </p:cNvPr>
              <p:cNvSpPr txBox="1">
                <a:spLocks noRot="1" noChangeAspect="1" noMove="1" noResize="1" noEditPoints="1" noAdjustHandles="1" noChangeArrowheads="1" noChangeShapeType="1" noTextEdit="1"/>
              </p:cNvSpPr>
              <p:nvPr/>
            </p:nvSpPr>
            <p:spPr>
              <a:xfrm>
                <a:off x="149154" y="757857"/>
                <a:ext cx="4317602" cy="1406347"/>
              </a:xfrm>
              <a:prstGeom prst="rect">
                <a:avLst/>
              </a:prstGeom>
              <a:blipFill>
                <a:blip r:embed="rId5"/>
                <a:stretch>
                  <a:fillRect l="-3226" t="-65179" b="-123214"/>
                </a:stretch>
              </a:blipFill>
            </p:spPr>
            <p:txBody>
              <a:bodyPr/>
              <a:lstStyle/>
              <a:p>
                <a:r>
                  <a:rPr lang="en-US">
                    <a:noFill/>
                  </a:rPr>
                  <a:t> </a:t>
                </a:r>
              </a:p>
            </p:txBody>
          </p:sp>
        </mc:Fallback>
      </mc:AlternateContent>
    </p:spTree>
    <p:extLst>
      <p:ext uri="{BB962C8B-B14F-4D97-AF65-F5344CB8AC3E}">
        <p14:creationId xmlns:p14="http://schemas.microsoft.com/office/powerpoint/2010/main" val="427793655"/>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B8424AB-D56B-4256-866A-5B54DE93C2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2" name="Rectangle 11">
            <a:extLst>
              <a:ext uri="{FF2B5EF4-FFF2-40B4-BE49-F238E27FC236}">
                <a16:creationId xmlns:a16="http://schemas.microsoft.com/office/drawing/2014/main" id="{FC999C28-AD33-4EB7-A5F1-C06D10A5FD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useBgFill="1">
        <p:nvSpPr>
          <p:cNvPr id="14" name="Rectangle 13">
            <a:extLst>
              <a:ext uri="{FF2B5EF4-FFF2-40B4-BE49-F238E27FC236}">
                <a16:creationId xmlns:a16="http://schemas.microsoft.com/office/drawing/2014/main" id="{0864E5C9-52C9-4572-AC75-548B9B9C26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15">
            <a:extLst>
              <a:ext uri="{FF2B5EF4-FFF2-40B4-BE49-F238E27FC236}">
                <a16:creationId xmlns:a16="http://schemas.microsoft.com/office/drawing/2014/main" id="{45CC6500-4DBD-4C34-BC14-2387FB483B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61999"/>
            <a:ext cx="4642228"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mc:AlternateContent xmlns:mc="http://schemas.openxmlformats.org/markup-compatibility/2006" xmlns:a14="http://schemas.microsoft.com/office/drawing/2010/main">
        <mc:Choice Requires="a14">
          <p:sp>
            <p:nvSpPr>
              <p:cNvPr id="15" name="Title 1">
                <a:extLst>
                  <a:ext uri="{FF2B5EF4-FFF2-40B4-BE49-F238E27FC236}">
                    <a16:creationId xmlns:a16="http://schemas.microsoft.com/office/drawing/2014/main" id="{342AA74D-EC55-8542-8480-B3C7265F182F}"/>
                  </a:ext>
                </a:extLst>
              </p:cNvPr>
              <p:cNvSpPr>
                <a:spLocks noGrp="1"/>
              </p:cNvSpPr>
              <p:nvPr>
                <p:ph type="title"/>
              </p:nvPr>
            </p:nvSpPr>
            <p:spPr>
              <a:xfrm>
                <a:off x="295050" y="2164204"/>
                <a:ext cx="4138757" cy="3391206"/>
              </a:xfrm>
            </p:spPr>
            <p:txBody>
              <a:bodyPr vert="horz" lIns="91440" tIns="45720" rIns="91440" bIns="45720" rtlCol="0" anchor="t">
                <a:noAutofit/>
              </a:bodyPr>
              <a:lstStyle/>
              <a:p>
                <a:pPr>
                  <a:lnSpc>
                    <a:spcPct val="140000"/>
                  </a:lnSpc>
                </a:pPr>
                <a14:m>
                  <m:oMathPara xmlns:m="http://schemas.openxmlformats.org/officeDocument/2006/math">
                    <m:oMathParaPr>
                      <m:jc m:val="centerGroup"/>
                    </m:oMathParaPr>
                    <m:oMath xmlns:m="http://schemas.openxmlformats.org/officeDocument/2006/math">
                      <m:r>
                        <a:rPr lang="en-US" sz="2400" i="1" spc="-100" dirty="0">
                          <a:solidFill>
                            <a:schemeClr val="bg1"/>
                          </a:solidFill>
                          <a:latin typeface="Cambria Math" panose="02040503050406030204" pitchFamily="18" charset="0"/>
                        </a:rPr>
                        <m:t>𝐼</m:t>
                      </m:r>
                      <m:d>
                        <m:dPr>
                          <m:ctrlPr>
                            <a:rPr lang="en-US" sz="2400" i="1" spc="-100" dirty="0">
                              <a:solidFill>
                                <a:schemeClr val="bg1"/>
                              </a:solidFill>
                              <a:latin typeface="Cambria Math" panose="02040503050406030204" pitchFamily="18" charset="0"/>
                            </a:rPr>
                          </m:ctrlPr>
                        </m:dPr>
                        <m:e>
                          <m:sSub>
                            <m:sSubPr>
                              <m:ctrlPr>
                                <a:rPr lang="en-US" sz="2400" i="1" spc="-100" dirty="0">
                                  <a:solidFill>
                                    <a:schemeClr val="bg1"/>
                                  </a:solidFill>
                                  <a:latin typeface="Cambria Math" panose="02040503050406030204" pitchFamily="18" charset="0"/>
                                </a:rPr>
                              </m:ctrlPr>
                            </m:sSubPr>
                            <m:e>
                              <m:r>
                                <a:rPr lang="en-US" sz="2400" i="1" spc="-100" dirty="0">
                                  <a:solidFill>
                                    <a:schemeClr val="bg1"/>
                                  </a:solidFill>
                                  <a:latin typeface="Cambria Math" panose="02040503050406030204" pitchFamily="18" charset="0"/>
                                </a:rPr>
                                <m:t>𝑥</m:t>
                              </m:r>
                            </m:e>
                            <m:sub>
                              <m:r>
                                <a:rPr lang="en-US" sz="2400" i="1" spc="-100" dirty="0">
                                  <a:solidFill>
                                    <a:schemeClr val="bg1"/>
                                  </a:solidFill>
                                  <a:latin typeface="Cambria Math" panose="02040503050406030204" pitchFamily="18" charset="0"/>
                                </a:rPr>
                                <m:t>1</m:t>
                              </m:r>
                            </m:sub>
                          </m:sSub>
                          <m:r>
                            <a:rPr lang="en-US" sz="2400" i="1" spc="-100" dirty="0">
                              <a:solidFill>
                                <a:schemeClr val="bg1"/>
                              </a:solidFill>
                              <a:latin typeface="Cambria Math" panose="02040503050406030204" pitchFamily="18" charset="0"/>
                            </a:rPr>
                            <m:t>,</m:t>
                          </m:r>
                          <m:r>
                            <a:rPr lang="en-US" sz="2400" i="1" spc="-100" dirty="0">
                              <a:solidFill>
                                <a:schemeClr val="bg1"/>
                              </a:solidFill>
                              <a:latin typeface="Cambria Math" panose="02040503050406030204" pitchFamily="18" charset="0"/>
                            </a:rPr>
                            <m:t>𝑌</m:t>
                          </m:r>
                        </m:e>
                      </m:d>
                      <m:r>
                        <a:rPr lang="en-US" sz="2400" i="1" spc="-100" dirty="0">
                          <a:solidFill>
                            <a:schemeClr val="bg1"/>
                          </a:solidFill>
                          <a:latin typeface="Cambria Math" panose="02040503050406030204" pitchFamily="18" charset="0"/>
                        </a:rPr>
                        <m:t>≈</m:t>
                      </m:r>
                      <m:r>
                        <a:rPr lang="en-US" sz="2400" i="1">
                          <a:solidFill>
                            <a:schemeClr val="bg1"/>
                          </a:solidFill>
                          <a:latin typeface="Cambria Math" panose="02040503050406030204" pitchFamily="18" charset="0"/>
                        </a:rPr>
                        <m:t>1.5052</m:t>
                      </m:r>
                    </m:oMath>
                    <m:oMath xmlns:m="http://schemas.openxmlformats.org/officeDocument/2006/math">
                      <m:r>
                        <a:rPr lang="en-US" sz="2400" i="1" smtClean="0">
                          <a:solidFill>
                            <a:schemeClr val="bg1"/>
                          </a:solidFill>
                          <a:latin typeface="Cambria Math" panose="02040503050406030204" pitchFamily="18" charset="0"/>
                        </a:rPr>
                        <m:t>−</m:t>
                      </m:r>
                      <m:f>
                        <m:fPr>
                          <m:ctrlPr>
                            <a:rPr lang="en-US" sz="2400" i="1" smtClean="0">
                              <a:solidFill>
                                <a:schemeClr val="bg1"/>
                              </a:solidFill>
                              <a:latin typeface="Cambria Math" panose="02040503050406030204" pitchFamily="18" charset="0"/>
                            </a:rPr>
                          </m:ctrlPr>
                        </m:fPr>
                        <m:num>
                          <m:r>
                            <a:rPr lang="en-US" sz="2400" b="0" i="1" smtClean="0">
                              <a:solidFill>
                                <a:schemeClr val="bg1"/>
                              </a:solidFill>
                              <a:latin typeface="Cambria Math" panose="02040503050406030204" pitchFamily="18" charset="0"/>
                            </a:rPr>
                            <m:t>6</m:t>
                          </m:r>
                        </m:num>
                        <m:den>
                          <m:r>
                            <a:rPr lang="en-US" sz="2400" b="0" i="1" smtClean="0">
                              <a:solidFill>
                                <a:schemeClr val="bg1"/>
                              </a:solidFill>
                              <a:latin typeface="Cambria Math" panose="02040503050406030204" pitchFamily="18" charset="0"/>
                            </a:rPr>
                            <m:t>16</m:t>
                          </m:r>
                        </m:den>
                      </m:f>
                      <m:d>
                        <m:dPr>
                          <m:ctrlPr>
                            <a:rPr lang="en-US" sz="2400" b="0" i="1" smtClean="0">
                              <a:solidFill>
                                <a:schemeClr val="bg1"/>
                              </a:solidFill>
                              <a:latin typeface="Cambria Math" panose="02040503050406030204" pitchFamily="18" charset="0"/>
                            </a:rPr>
                          </m:ctrlPr>
                        </m:dPr>
                        <m:e>
                          <m:r>
                            <a:rPr lang="en-US" sz="2400" b="0" i="1" smtClean="0">
                              <a:solidFill>
                                <a:schemeClr val="bg1"/>
                              </a:solidFill>
                              <a:latin typeface="Cambria Math" panose="02040503050406030204" pitchFamily="18" charset="0"/>
                            </a:rPr>
                            <m:t>1</m:t>
                          </m:r>
                        </m:e>
                      </m:d>
                      <m:r>
                        <a:rPr lang="en-US" sz="2400" b="0" i="1" smtClean="0">
                          <a:solidFill>
                            <a:schemeClr val="bg1"/>
                          </a:solidFill>
                          <a:latin typeface="Cambria Math" panose="02040503050406030204" pitchFamily="18" charset="0"/>
                        </a:rPr>
                        <m:t>−</m:t>
                      </m:r>
                      <m:f>
                        <m:fPr>
                          <m:ctrlPr>
                            <a:rPr lang="en-US" sz="2400" b="0" i="1" smtClean="0">
                              <a:solidFill>
                                <a:schemeClr val="bg1"/>
                              </a:solidFill>
                              <a:latin typeface="Cambria Math" panose="02040503050406030204" pitchFamily="18" charset="0"/>
                            </a:rPr>
                          </m:ctrlPr>
                        </m:fPr>
                        <m:num>
                          <m:r>
                            <a:rPr lang="en-US" sz="2400" b="0" i="1" smtClean="0">
                              <a:solidFill>
                                <a:schemeClr val="bg1"/>
                              </a:solidFill>
                              <a:latin typeface="Cambria Math" panose="02040503050406030204" pitchFamily="18" charset="0"/>
                            </a:rPr>
                            <m:t>10</m:t>
                          </m:r>
                        </m:num>
                        <m:den>
                          <m:r>
                            <a:rPr lang="en-US" sz="2400" b="0" i="1" smtClean="0">
                              <a:solidFill>
                                <a:schemeClr val="bg1"/>
                              </a:solidFill>
                              <a:latin typeface="Cambria Math" panose="02040503050406030204" pitchFamily="18" charset="0"/>
                            </a:rPr>
                            <m:t>16</m:t>
                          </m:r>
                        </m:den>
                      </m:f>
                      <m:d>
                        <m:dPr>
                          <m:ctrlPr>
                            <a:rPr lang="en-US" sz="2400" b="0" i="1" smtClean="0">
                              <a:solidFill>
                                <a:schemeClr val="bg1"/>
                              </a:solidFill>
                              <a:latin typeface="Cambria Math" panose="02040503050406030204" pitchFamily="18" charset="0"/>
                            </a:rPr>
                          </m:ctrlPr>
                        </m:dPr>
                        <m:e>
                          <m:r>
                            <a:rPr lang="en-US" sz="2400" b="0" i="1" smtClean="0">
                              <a:solidFill>
                                <a:schemeClr val="bg1"/>
                              </a:solidFill>
                              <a:latin typeface="Cambria Math" panose="02040503050406030204" pitchFamily="18" charset="0"/>
                            </a:rPr>
                            <m:t>−</m:t>
                          </m:r>
                          <m:f>
                            <m:fPr>
                              <m:ctrlPr>
                                <a:rPr lang="en-US" sz="2400" b="0" i="1" smtClean="0">
                                  <a:solidFill>
                                    <a:schemeClr val="accent6">
                                      <a:lumMod val="20000"/>
                                      <a:lumOff val="80000"/>
                                    </a:schemeClr>
                                  </a:solidFill>
                                  <a:latin typeface="Cambria Math" panose="02040503050406030204" pitchFamily="18" charset="0"/>
                                </a:rPr>
                              </m:ctrlPr>
                            </m:fPr>
                            <m:num>
                              <m:r>
                                <a:rPr lang="en-US" sz="2400" b="0" i="1" smtClean="0">
                                  <a:solidFill>
                                    <a:schemeClr val="accent6">
                                      <a:lumMod val="20000"/>
                                      <a:lumOff val="80000"/>
                                    </a:schemeClr>
                                  </a:solidFill>
                                  <a:latin typeface="Cambria Math" panose="02040503050406030204" pitchFamily="18" charset="0"/>
                                </a:rPr>
                                <m:t>3</m:t>
                              </m:r>
                            </m:num>
                            <m:den>
                              <m:r>
                                <a:rPr lang="en-US" sz="2400" b="0" i="1" smtClean="0">
                                  <a:solidFill>
                                    <a:schemeClr val="accent6">
                                      <a:lumMod val="20000"/>
                                      <a:lumOff val="80000"/>
                                    </a:schemeClr>
                                  </a:solidFill>
                                  <a:latin typeface="Cambria Math" panose="02040503050406030204" pitchFamily="18" charset="0"/>
                                </a:rPr>
                                <m:t>10</m:t>
                              </m:r>
                            </m:den>
                          </m:f>
                          <m:func>
                            <m:funcPr>
                              <m:ctrlPr>
                                <a:rPr lang="en-US" sz="2400" b="0" i="1" smtClean="0">
                                  <a:solidFill>
                                    <a:schemeClr val="accent6">
                                      <a:lumMod val="20000"/>
                                      <a:lumOff val="80000"/>
                                    </a:schemeClr>
                                  </a:solidFill>
                                  <a:latin typeface="Cambria Math" panose="02040503050406030204" pitchFamily="18" charset="0"/>
                                </a:rPr>
                              </m:ctrlPr>
                            </m:funcPr>
                            <m:fName>
                              <m:sSub>
                                <m:sSubPr>
                                  <m:ctrlPr>
                                    <a:rPr lang="en-US" sz="2400" b="0" i="1" smtClean="0">
                                      <a:solidFill>
                                        <a:schemeClr val="accent6">
                                          <a:lumMod val="20000"/>
                                          <a:lumOff val="80000"/>
                                        </a:schemeClr>
                                      </a:solidFill>
                                      <a:latin typeface="Cambria Math" panose="02040503050406030204" pitchFamily="18" charset="0"/>
                                    </a:rPr>
                                  </m:ctrlPr>
                                </m:sSubPr>
                                <m:e>
                                  <m:r>
                                    <m:rPr>
                                      <m:sty m:val="p"/>
                                    </m:rPr>
                                    <a:rPr lang="en-US" sz="2400" b="0" i="0" smtClean="0">
                                      <a:solidFill>
                                        <a:schemeClr val="accent6">
                                          <a:lumMod val="20000"/>
                                          <a:lumOff val="80000"/>
                                        </a:schemeClr>
                                      </a:solidFill>
                                      <a:latin typeface="Cambria Math" panose="02040503050406030204" pitchFamily="18" charset="0"/>
                                    </a:rPr>
                                    <m:t>log</m:t>
                                  </m:r>
                                </m:e>
                                <m:sub>
                                  <m:r>
                                    <a:rPr lang="en-US" sz="2400" b="0" i="1" smtClean="0">
                                      <a:solidFill>
                                        <a:schemeClr val="accent6">
                                          <a:lumMod val="20000"/>
                                          <a:lumOff val="80000"/>
                                        </a:schemeClr>
                                      </a:solidFill>
                                      <a:latin typeface="Cambria Math" panose="02040503050406030204" pitchFamily="18" charset="0"/>
                                    </a:rPr>
                                    <m:t>2</m:t>
                                  </m:r>
                                </m:sub>
                              </m:sSub>
                            </m:fName>
                            <m:e>
                              <m:d>
                                <m:dPr>
                                  <m:ctrlPr>
                                    <a:rPr lang="en-US" sz="2400" b="0" i="1" smtClean="0">
                                      <a:solidFill>
                                        <a:schemeClr val="accent6">
                                          <a:lumMod val="20000"/>
                                          <a:lumOff val="80000"/>
                                        </a:schemeClr>
                                      </a:solidFill>
                                      <a:latin typeface="Cambria Math" panose="02040503050406030204" pitchFamily="18" charset="0"/>
                                    </a:rPr>
                                  </m:ctrlPr>
                                </m:dPr>
                                <m:e>
                                  <m:f>
                                    <m:fPr>
                                      <m:ctrlPr>
                                        <a:rPr lang="en-US" sz="2400" b="0" i="1" smtClean="0">
                                          <a:solidFill>
                                            <a:schemeClr val="accent6">
                                              <a:lumMod val="20000"/>
                                              <a:lumOff val="80000"/>
                                            </a:schemeClr>
                                          </a:solidFill>
                                          <a:latin typeface="Cambria Math" panose="02040503050406030204" pitchFamily="18" charset="0"/>
                                        </a:rPr>
                                      </m:ctrlPr>
                                    </m:fPr>
                                    <m:num>
                                      <m:r>
                                        <a:rPr lang="en-US" sz="2400" b="0" i="1" smtClean="0">
                                          <a:solidFill>
                                            <a:schemeClr val="accent6">
                                              <a:lumMod val="20000"/>
                                              <a:lumOff val="80000"/>
                                            </a:schemeClr>
                                          </a:solidFill>
                                          <a:latin typeface="Cambria Math" panose="02040503050406030204" pitchFamily="18" charset="0"/>
                                        </a:rPr>
                                        <m:t>3</m:t>
                                      </m:r>
                                    </m:num>
                                    <m:den>
                                      <m:r>
                                        <a:rPr lang="en-US" sz="2400" b="0" i="1" smtClean="0">
                                          <a:solidFill>
                                            <a:schemeClr val="accent6">
                                              <a:lumMod val="20000"/>
                                              <a:lumOff val="80000"/>
                                            </a:schemeClr>
                                          </a:solidFill>
                                          <a:latin typeface="Cambria Math" panose="02040503050406030204" pitchFamily="18" charset="0"/>
                                        </a:rPr>
                                        <m:t>10</m:t>
                                      </m:r>
                                    </m:den>
                                  </m:f>
                                </m:e>
                              </m:d>
                            </m:e>
                          </m:func>
                          <m:r>
                            <a:rPr lang="en-US" sz="2400" b="0" i="1" smtClean="0">
                              <a:solidFill>
                                <a:schemeClr val="bg1"/>
                              </a:solidFill>
                              <a:latin typeface="Cambria Math" panose="02040503050406030204" pitchFamily="18" charset="0"/>
                            </a:rPr>
                            <m:t>−</m:t>
                          </m:r>
                          <m:f>
                            <m:fPr>
                              <m:ctrlPr>
                                <a:rPr lang="en-US" sz="2400" b="0" i="1" smtClean="0">
                                  <a:solidFill>
                                    <a:schemeClr val="accent2">
                                      <a:lumMod val="20000"/>
                                      <a:lumOff val="80000"/>
                                    </a:schemeClr>
                                  </a:solidFill>
                                  <a:latin typeface="Cambria Math" panose="02040503050406030204" pitchFamily="18" charset="0"/>
                                </a:rPr>
                              </m:ctrlPr>
                            </m:fPr>
                            <m:num>
                              <m:r>
                                <a:rPr lang="en-US" sz="2400" b="0" i="1" smtClean="0">
                                  <a:solidFill>
                                    <a:schemeClr val="accent2">
                                      <a:lumMod val="20000"/>
                                      <a:lumOff val="80000"/>
                                    </a:schemeClr>
                                  </a:solidFill>
                                  <a:latin typeface="Cambria Math" panose="02040503050406030204" pitchFamily="18" charset="0"/>
                                </a:rPr>
                                <m:t>3</m:t>
                              </m:r>
                            </m:num>
                            <m:den>
                              <m:r>
                                <a:rPr lang="en-US" sz="2400" b="0" i="1" smtClean="0">
                                  <a:solidFill>
                                    <a:schemeClr val="accent2">
                                      <a:lumMod val="20000"/>
                                      <a:lumOff val="80000"/>
                                    </a:schemeClr>
                                  </a:solidFill>
                                  <a:latin typeface="Cambria Math" panose="02040503050406030204" pitchFamily="18" charset="0"/>
                                </a:rPr>
                                <m:t>10</m:t>
                              </m:r>
                            </m:den>
                          </m:f>
                          <m:func>
                            <m:funcPr>
                              <m:ctrlPr>
                                <a:rPr lang="en-US" sz="2400" b="0" i="1" smtClean="0">
                                  <a:solidFill>
                                    <a:schemeClr val="accent2">
                                      <a:lumMod val="20000"/>
                                      <a:lumOff val="80000"/>
                                    </a:schemeClr>
                                  </a:solidFill>
                                  <a:latin typeface="Cambria Math" panose="02040503050406030204" pitchFamily="18" charset="0"/>
                                </a:rPr>
                              </m:ctrlPr>
                            </m:funcPr>
                            <m:fName>
                              <m:sSub>
                                <m:sSubPr>
                                  <m:ctrlPr>
                                    <a:rPr lang="en-US" sz="2400" b="0" i="1" smtClean="0">
                                      <a:solidFill>
                                        <a:schemeClr val="accent2">
                                          <a:lumMod val="20000"/>
                                          <a:lumOff val="80000"/>
                                        </a:schemeClr>
                                      </a:solidFill>
                                      <a:latin typeface="Cambria Math" panose="02040503050406030204" pitchFamily="18" charset="0"/>
                                    </a:rPr>
                                  </m:ctrlPr>
                                </m:sSubPr>
                                <m:e>
                                  <m:r>
                                    <m:rPr>
                                      <m:sty m:val="p"/>
                                    </m:rPr>
                                    <a:rPr lang="en-US" sz="2400" b="0" i="0" smtClean="0">
                                      <a:solidFill>
                                        <a:schemeClr val="accent2">
                                          <a:lumMod val="20000"/>
                                          <a:lumOff val="80000"/>
                                        </a:schemeClr>
                                      </a:solidFill>
                                      <a:latin typeface="Cambria Math" panose="02040503050406030204" pitchFamily="18" charset="0"/>
                                    </a:rPr>
                                    <m:t>log</m:t>
                                  </m:r>
                                </m:e>
                                <m:sub>
                                  <m:r>
                                    <a:rPr lang="en-US" sz="2400" b="0" i="1" smtClean="0">
                                      <a:solidFill>
                                        <a:schemeClr val="accent2">
                                          <a:lumMod val="20000"/>
                                          <a:lumOff val="80000"/>
                                        </a:schemeClr>
                                      </a:solidFill>
                                      <a:latin typeface="Cambria Math" panose="02040503050406030204" pitchFamily="18" charset="0"/>
                                    </a:rPr>
                                    <m:t>2</m:t>
                                  </m:r>
                                </m:sub>
                              </m:sSub>
                            </m:fName>
                            <m:e>
                              <m:d>
                                <m:dPr>
                                  <m:ctrlPr>
                                    <a:rPr lang="en-US" sz="2400" i="1">
                                      <a:solidFill>
                                        <a:schemeClr val="accent2">
                                          <a:lumMod val="20000"/>
                                          <a:lumOff val="80000"/>
                                        </a:schemeClr>
                                      </a:solidFill>
                                      <a:latin typeface="Cambria Math" panose="02040503050406030204" pitchFamily="18" charset="0"/>
                                    </a:rPr>
                                  </m:ctrlPr>
                                </m:dPr>
                                <m:e>
                                  <m:f>
                                    <m:fPr>
                                      <m:ctrlPr>
                                        <a:rPr lang="en-US" sz="2400" i="1">
                                          <a:solidFill>
                                            <a:schemeClr val="accent2">
                                              <a:lumMod val="20000"/>
                                              <a:lumOff val="80000"/>
                                            </a:schemeClr>
                                          </a:solidFill>
                                          <a:latin typeface="Cambria Math" panose="02040503050406030204" pitchFamily="18" charset="0"/>
                                        </a:rPr>
                                      </m:ctrlPr>
                                    </m:fPr>
                                    <m:num>
                                      <m:r>
                                        <a:rPr lang="en-US" sz="2400" i="1">
                                          <a:solidFill>
                                            <a:schemeClr val="accent2">
                                              <a:lumMod val="20000"/>
                                              <a:lumOff val="80000"/>
                                            </a:schemeClr>
                                          </a:solidFill>
                                          <a:latin typeface="Cambria Math" panose="02040503050406030204" pitchFamily="18" charset="0"/>
                                        </a:rPr>
                                        <m:t>3</m:t>
                                      </m:r>
                                    </m:num>
                                    <m:den>
                                      <m:r>
                                        <a:rPr lang="en-US" sz="2400" i="1">
                                          <a:solidFill>
                                            <a:schemeClr val="accent2">
                                              <a:lumMod val="20000"/>
                                              <a:lumOff val="80000"/>
                                            </a:schemeClr>
                                          </a:solidFill>
                                          <a:latin typeface="Cambria Math" panose="02040503050406030204" pitchFamily="18" charset="0"/>
                                        </a:rPr>
                                        <m:t>10</m:t>
                                      </m:r>
                                    </m:den>
                                  </m:f>
                                </m:e>
                              </m:d>
                            </m:e>
                          </m:func>
                          <m:r>
                            <a:rPr lang="en-US" sz="2400" b="0" i="1" smtClean="0">
                              <a:solidFill>
                                <a:schemeClr val="bg1"/>
                              </a:solidFill>
                              <a:latin typeface="Cambria Math" panose="02040503050406030204" pitchFamily="18" charset="0"/>
                            </a:rPr>
                            <m:t>−</m:t>
                          </m:r>
                          <m:f>
                            <m:fPr>
                              <m:ctrlPr>
                                <a:rPr lang="en-US" sz="2400" b="0" i="1" smtClean="0">
                                  <a:solidFill>
                                    <a:schemeClr val="accent1">
                                      <a:lumMod val="20000"/>
                                      <a:lumOff val="80000"/>
                                    </a:schemeClr>
                                  </a:solidFill>
                                  <a:latin typeface="Cambria Math" panose="02040503050406030204" pitchFamily="18" charset="0"/>
                                </a:rPr>
                              </m:ctrlPr>
                            </m:fPr>
                            <m:num>
                              <m:r>
                                <a:rPr lang="en-US" sz="2400" b="0" i="1" smtClean="0">
                                  <a:solidFill>
                                    <a:schemeClr val="accent1">
                                      <a:lumMod val="20000"/>
                                      <a:lumOff val="80000"/>
                                    </a:schemeClr>
                                  </a:solidFill>
                                  <a:latin typeface="Cambria Math" panose="02040503050406030204" pitchFamily="18" charset="0"/>
                                </a:rPr>
                                <m:t>4</m:t>
                              </m:r>
                            </m:num>
                            <m:den>
                              <m:r>
                                <a:rPr lang="en-US" sz="2400" b="0" i="1" smtClean="0">
                                  <a:solidFill>
                                    <a:schemeClr val="accent1">
                                      <a:lumMod val="20000"/>
                                      <a:lumOff val="80000"/>
                                    </a:schemeClr>
                                  </a:solidFill>
                                  <a:latin typeface="Cambria Math" panose="02040503050406030204" pitchFamily="18" charset="0"/>
                                </a:rPr>
                                <m:t>10</m:t>
                              </m:r>
                            </m:den>
                          </m:f>
                          <m:func>
                            <m:funcPr>
                              <m:ctrlPr>
                                <a:rPr lang="en-US" sz="2400" b="0" i="1" smtClean="0">
                                  <a:solidFill>
                                    <a:schemeClr val="accent1">
                                      <a:lumMod val="20000"/>
                                      <a:lumOff val="80000"/>
                                    </a:schemeClr>
                                  </a:solidFill>
                                  <a:latin typeface="Cambria Math" panose="02040503050406030204" pitchFamily="18" charset="0"/>
                                </a:rPr>
                              </m:ctrlPr>
                            </m:funcPr>
                            <m:fName>
                              <m:sSub>
                                <m:sSubPr>
                                  <m:ctrlPr>
                                    <a:rPr lang="en-US" sz="2400" b="0" i="1" smtClean="0">
                                      <a:solidFill>
                                        <a:schemeClr val="accent1">
                                          <a:lumMod val="20000"/>
                                          <a:lumOff val="80000"/>
                                        </a:schemeClr>
                                      </a:solidFill>
                                      <a:latin typeface="Cambria Math" panose="02040503050406030204" pitchFamily="18" charset="0"/>
                                    </a:rPr>
                                  </m:ctrlPr>
                                </m:sSubPr>
                                <m:e>
                                  <m:r>
                                    <m:rPr>
                                      <m:sty m:val="p"/>
                                    </m:rPr>
                                    <a:rPr lang="en-US" sz="2400" b="0" i="0" smtClean="0">
                                      <a:solidFill>
                                        <a:schemeClr val="accent1">
                                          <a:lumMod val="20000"/>
                                          <a:lumOff val="80000"/>
                                        </a:schemeClr>
                                      </a:solidFill>
                                      <a:latin typeface="Cambria Math" panose="02040503050406030204" pitchFamily="18" charset="0"/>
                                    </a:rPr>
                                    <m:t>log</m:t>
                                  </m:r>
                                </m:e>
                                <m:sub>
                                  <m:r>
                                    <a:rPr lang="en-US" sz="2400" b="0" i="1" smtClean="0">
                                      <a:solidFill>
                                        <a:schemeClr val="accent1">
                                          <a:lumMod val="20000"/>
                                          <a:lumOff val="80000"/>
                                        </a:schemeClr>
                                      </a:solidFill>
                                      <a:latin typeface="Cambria Math" panose="02040503050406030204" pitchFamily="18" charset="0"/>
                                    </a:rPr>
                                    <m:t>2</m:t>
                                  </m:r>
                                </m:sub>
                              </m:sSub>
                            </m:fName>
                            <m:e>
                              <m:d>
                                <m:dPr>
                                  <m:ctrlPr>
                                    <a:rPr lang="en-US" sz="2400" b="0" i="1" smtClean="0">
                                      <a:solidFill>
                                        <a:schemeClr val="accent1">
                                          <a:lumMod val="20000"/>
                                          <a:lumOff val="80000"/>
                                        </a:schemeClr>
                                      </a:solidFill>
                                      <a:latin typeface="Cambria Math" panose="02040503050406030204" pitchFamily="18" charset="0"/>
                                    </a:rPr>
                                  </m:ctrlPr>
                                </m:dPr>
                                <m:e>
                                  <m:f>
                                    <m:fPr>
                                      <m:ctrlPr>
                                        <a:rPr lang="en-US" sz="2400" b="0" i="1" smtClean="0">
                                          <a:solidFill>
                                            <a:schemeClr val="accent1">
                                              <a:lumMod val="20000"/>
                                              <a:lumOff val="80000"/>
                                            </a:schemeClr>
                                          </a:solidFill>
                                          <a:latin typeface="Cambria Math" panose="02040503050406030204" pitchFamily="18" charset="0"/>
                                        </a:rPr>
                                      </m:ctrlPr>
                                    </m:fPr>
                                    <m:num>
                                      <m:r>
                                        <a:rPr lang="en-US" sz="2400" b="0" i="1" smtClean="0">
                                          <a:solidFill>
                                            <a:schemeClr val="accent1">
                                              <a:lumMod val="20000"/>
                                              <a:lumOff val="80000"/>
                                            </a:schemeClr>
                                          </a:solidFill>
                                          <a:latin typeface="Cambria Math" panose="02040503050406030204" pitchFamily="18" charset="0"/>
                                        </a:rPr>
                                        <m:t>4</m:t>
                                      </m:r>
                                    </m:num>
                                    <m:den>
                                      <m:r>
                                        <a:rPr lang="en-US" sz="2400" b="0" i="1" smtClean="0">
                                          <a:solidFill>
                                            <a:schemeClr val="accent1">
                                              <a:lumMod val="20000"/>
                                              <a:lumOff val="80000"/>
                                            </a:schemeClr>
                                          </a:solidFill>
                                          <a:latin typeface="Cambria Math" panose="02040503050406030204" pitchFamily="18" charset="0"/>
                                        </a:rPr>
                                        <m:t>10</m:t>
                                      </m:r>
                                    </m:den>
                                  </m:f>
                                </m:e>
                              </m:d>
                            </m:e>
                          </m:func>
                        </m:e>
                      </m:d>
                    </m:oMath>
                    <m:oMath xmlns:m="http://schemas.openxmlformats.org/officeDocument/2006/math">
                      <m:r>
                        <m:rPr>
                          <m:sty m:val="p"/>
                        </m:rPr>
                        <a:rPr lang="en-US" sz="2400" spc="-100" dirty="0">
                          <a:solidFill>
                            <a:schemeClr val="bg1"/>
                          </a:solidFill>
                          <a:latin typeface="Cambria Math" panose="02040503050406030204" pitchFamily="18" charset="0"/>
                        </a:rPr>
                        <m:t>IG</m:t>
                      </m:r>
                      <m:d>
                        <m:dPr>
                          <m:ctrlPr>
                            <a:rPr lang="en-US" sz="2400" i="1" spc="-100" dirty="0">
                              <a:solidFill>
                                <a:schemeClr val="bg1"/>
                              </a:solidFill>
                              <a:latin typeface="Cambria Math" panose="02040503050406030204" pitchFamily="18" charset="0"/>
                            </a:rPr>
                          </m:ctrlPr>
                        </m:dPr>
                        <m:e>
                          <m:sSub>
                            <m:sSubPr>
                              <m:ctrlPr>
                                <a:rPr lang="en-US" sz="2400" i="1" spc="-100" dirty="0">
                                  <a:solidFill>
                                    <a:schemeClr val="bg1"/>
                                  </a:solidFill>
                                  <a:latin typeface="Cambria Math" panose="02040503050406030204" pitchFamily="18" charset="0"/>
                                </a:rPr>
                              </m:ctrlPr>
                            </m:sSubPr>
                            <m:e>
                              <m:r>
                                <a:rPr lang="en-US" sz="2400" i="1" spc="-100" dirty="0">
                                  <a:solidFill>
                                    <a:schemeClr val="bg1"/>
                                  </a:solidFill>
                                  <a:latin typeface="Cambria Math" panose="02040503050406030204" pitchFamily="18" charset="0"/>
                                </a:rPr>
                                <m:t>𝑥</m:t>
                              </m:r>
                            </m:e>
                            <m:sub>
                              <m:r>
                                <a:rPr lang="en-US" sz="2400" i="1" spc="-100" dirty="0">
                                  <a:solidFill>
                                    <a:schemeClr val="bg1"/>
                                  </a:solidFill>
                                  <a:latin typeface="Cambria Math" panose="02040503050406030204" pitchFamily="18" charset="0"/>
                                </a:rPr>
                                <m:t>1</m:t>
                              </m:r>
                            </m:sub>
                          </m:sSub>
                          <m:r>
                            <a:rPr lang="en-US" sz="2400" i="1" spc="-100" dirty="0">
                              <a:solidFill>
                                <a:schemeClr val="bg1"/>
                              </a:solidFill>
                              <a:latin typeface="Cambria Math" panose="02040503050406030204" pitchFamily="18" charset="0"/>
                            </a:rPr>
                            <m:t>,</m:t>
                          </m:r>
                          <m:r>
                            <a:rPr lang="en-US" sz="2400" i="1" spc="-100" dirty="0">
                              <a:solidFill>
                                <a:schemeClr val="bg1"/>
                              </a:solidFill>
                              <a:latin typeface="Cambria Math" panose="02040503050406030204" pitchFamily="18" charset="0"/>
                            </a:rPr>
                            <m:t>𝑦</m:t>
                          </m:r>
                        </m:e>
                      </m:d>
                      <m:r>
                        <a:rPr lang="en-US" sz="2400" b="0" i="1" spc="-100" dirty="0" smtClean="0">
                          <a:solidFill>
                            <a:schemeClr val="bg1"/>
                          </a:solidFill>
                          <a:latin typeface="Cambria Math" panose="02040503050406030204" pitchFamily="18" charset="0"/>
                        </a:rPr>
                        <m:t>≈1.5051</m:t>
                      </m:r>
                    </m:oMath>
                  </m:oMathPara>
                </a14:m>
                <a:endParaRPr lang="en-US" sz="2400" spc="-100" dirty="0">
                  <a:solidFill>
                    <a:schemeClr val="bg1"/>
                  </a:solidFill>
                </a:endParaRPr>
              </a:p>
            </p:txBody>
          </p:sp>
        </mc:Choice>
        <mc:Fallback xmlns="">
          <p:sp>
            <p:nvSpPr>
              <p:cNvPr id="15" name="Title 1">
                <a:extLst>
                  <a:ext uri="{FF2B5EF4-FFF2-40B4-BE49-F238E27FC236}">
                    <a16:creationId xmlns:a16="http://schemas.microsoft.com/office/drawing/2014/main" id="{342AA74D-EC55-8542-8480-B3C7265F182F}"/>
                  </a:ext>
                </a:extLst>
              </p:cNvPr>
              <p:cNvSpPr>
                <a:spLocks noGrp="1" noRot="1" noChangeAspect="1" noMove="1" noResize="1" noEditPoints="1" noAdjustHandles="1" noChangeArrowheads="1" noChangeShapeType="1" noTextEdit="1"/>
              </p:cNvSpPr>
              <p:nvPr>
                <p:ph type="title"/>
              </p:nvPr>
            </p:nvSpPr>
            <p:spPr>
              <a:xfrm>
                <a:off x="295050" y="2164204"/>
                <a:ext cx="4138757" cy="3391206"/>
              </a:xfrm>
              <a:blipFill>
                <a:blip r:embed="rId3"/>
                <a:stretch>
                  <a:fillRect l="-10429" r="-23006" b="-61567"/>
                </a:stretch>
              </a:blipFill>
            </p:spPr>
            <p:txBody>
              <a:bodyPr/>
              <a:lstStyle/>
              <a:p>
                <a:r>
                  <a:rPr lang="en-US">
                    <a:noFill/>
                  </a:rPr>
                  <a:t> </a:t>
                </a:r>
              </a:p>
            </p:txBody>
          </p:sp>
        </mc:Fallback>
      </mc:AlternateContent>
      <p:sp>
        <p:nvSpPr>
          <p:cNvPr id="22" name="Rectangle 17">
            <a:extLst>
              <a:ext uri="{FF2B5EF4-FFF2-40B4-BE49-F238E27FC236}">
                <a16:creationId xmlns:a16="http://schemas.microsoft.com/office/drawing/2014/main" id="{4E34A3B6-BAD2-4156-BDC6-4736248BF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Rectangle 1">
            <a:extLst>
              <a:ext uri="{FF2B5EF4-FFF2-40B4-BE49-F238E27FC236}">
                <a16:creationId xmlns:a16="http://schemas.microsoft.com/office/drawing/2014/main" id="{6FAEB3AE-8672-AB44-8861-AE8E1A35388F}"/>
              </a:ext>
            </a:extLst>
          </p:cNvPr>
          <p:cNvSpPr/>
          <p:nvPr/>
        </p:nvSpPr>
        <p:spPr>
          <a:xfrm>
            <a:off x="277798" y="5671659"/>
            <a:ext cx="2413644" cy="4140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graphicFrame>
            <p:nvGraphicFramePr>
              <p:cNvPr id="13" name="Content Placeholder 4">
                <a:extLst>
                  <a:ext uri="{FF2B5EF4-FFF2-40B4-BE49-F238E27FC236}">
                    <a16:creationId xmlns:a16="http://schemas.microsoft.com/office/drawing/2014/main" id="{DDD6BE53-F96C-5832-8070-F75428A15611}"/>
                  </a:ext>
                </a:extLst>
              </p:cNvPr>
              <p:cNvGraphicFramePr>
                <a:graphicFrameLocks/>
              </p:cNvGraphicFramePr>
              <p:nvPr>
                <p:extLst>
                  <p:ext uri="{D42A27DB-BD31-4B8C-83A1-F6EECF244321}">
                    <p14:modId xmlns:p14="http://schemas.microsoft.com/office/powerpoint/2010/main" val="3042362701"/>
                  </p:ext>
                </p:extLst>
              </p:nvPr>
            </p:nvGraphicFramePr>
            <p:xfrm>
              <a:off x="5182415" y="759599"/>
              <a:ext cx="6243723" cy="5330656"/>
            </p:xfrm>
            <a:graphic>
              <a:graphicData uri="http://schemas.openxmlformats.org/drawingml/2006/table">
                <a:tbl>
                  <a:tblPr firstRow="1" bandRow="1">
                    <a:tableStyleId>{5C22544A-7EE6-4342-B048-85BDC9FD1C3A}</a:tableStyleId>
                  </a:tblPr>
                  <a:tblGrid>
                    <a:gridCol w="1289144">
                      <a:extLst>
                        <a:ext uri="{9D8B030D-6E8A-4147-A177-3AD203B41FA5}">
                          <a16:colId xmlns:a16="http://schemas.microsoft.com/office/drawing/2014/main" val="2947714296"/>
                        </a:ext>
                      </a:extLst>
                    </a:gridCol>
                    <a:gridCol w="1168817">
                      <a:extLst>
                        <a:ext uri="{9D8B030D-6E8A-4147-A177-3AD203B41FA5}">
                          <a16:colId xmlns:a16="http://schemas.microsoft.com/office/drawing/2014/main" val="3835987123"/>
                        </a:ext>
                      </a:extLst>
                    </a:gridCol>
                    <a:gridCol w="1343862">
                      <a:extLst>
                        <a:ext uri="{9D8B030D-6E8A-4147-A177-3AD203B41FA5}">
                          <a16:colId xmlns:a16="http://schemas.microsoft.com/office/drawing/2014/main" val="551998646"/>
                        </a:ext>
                      </a:extLst>
                    </a:gridCol>
                    <a:gridCol w="1343862">
                      <a:extLst>
                        <a:ext uri="{9D8B030D-6E8A-4147-A177-3AD203B41FA5}">
                          <a16:colId xmlns:a16="http://schemas.microsoft.com/office/drawing/2014/main" val="4039720534"/>
                        </a:ext>
                      </a:extLst>
                    </a:gridCol>
                    <a:gridCol w="1098038">
                      <a:extLst>
                        <a:ext uri="{9D8B030D-6E8A-4147-A177-3AD203B41FA5}">
                          <a16:colId xmlns:a16="http://schemas.microsoft.com/office/drawing/2014/main" val="1988890604"/>
                        </a:ext>
                      </a:extLst>
                    </a:gridCol>
                  </a:tblGrid>
                  <a:tr h="313568">
                    <a:tc>
                      <a:txBody>
                        <a:bodyPr/>
                        <a:lstStyle/>
                        <a:p>
                          <a:pPr algn="ctr"/>
                          <a14:m>
                            <m:oMathPara xmlns:m="http://schemas.openxmlformats.org/officeDocument/2006/math">
                              <m:oMathParaPr>
                                <m:jc m:val="centerGroup"/>
                              </m:oMathParaPr>
                              <m:oMath xmlns:m="http://schemas.openxmlformats.org/officeDocument/2006/math">
                                <m:sSub>
                                  <m:sSubPr>
                                    <m:ctrlPr>
                                      <a:rPr lang="en-US" sz="1400" b="1" i="1" smtClean="0">
                                        <a:latin typeface="Cambria Math" panose="02040503050406030204" pitchFamily="18" charset="0"/>
                                      </a:rPr>
                                    </m:ctrlPr>
                                  </m:sSubPr>
                                  <m:e>
                                    <m:r>
                                      <a:rPr lang="en-US" sz="1400" b="1" i="1" smtClean="0">
                                        <a:latin typeface="Cambria Math" panose="02040503050406030204" pitchFamily="18" charset="0"/>
                                      </a:rPr>
                                      <m:t>𝒙</m:t>
                                    </m:r>
                                  </m:e>
                                  <m:sub>
                                    <m:r>
                                      <a:rPr lang="en-US" sz="1400" b="1" i="1" smtClean="0">
                                        <a:latin typeface="Cambria Math" panose="02040503050406030204" pitchFamily="18" charset="0"/>
                                      </a:rPr>
                                      <m:t>𝟏</m:t>
                                    </m:r>
                                  </m:sub>
                                </m:sSub>
                              </m:oMath>
                            </m:oMathPara>
                          </a14:m>
                          <a:endParaRPr lang="en-US" sz="1400" dirty="0"/>
                        </a:p>
                      </a:txBody>
                      <a:tcPr marL="83991" marR="83991" marT="41996" marB="41996" anchor="ctr"/>
                    </a:tc>
                    <a:tc>
                      <a:txBody>
                        <a:bodyPr/>
                        <a:lstStyle/>
                        <a:p>
                          <a:pPr algn="ctr"/>
                          <a14:m>
                            <m:oMathPara xmlns:m="http://schemas.openxmlformats.org/officeDocument/2006/math">
                              <m:oMathParaPr>
                                <m:jc m:val="centerGroup"/>
                              </m:oMathParaPr>
                              <m:oMath xmlns:m="http://schemas.openxmlformats.org/officeDocument/2006/math">
                                <m:sSub>
                                  <m:sSubPr>
                                    <m:ctrlPr>
                                      <a:rPr lang="en-US" sz="1400" b="1" i="1" smtClean="0">
                                        <a:latin typeface="Cambria Math" panose="02040503050406030204" pitchFamily="18" charset="0"/>
                                      </a:rPr>
                                    </m:ctrlPr>
                                  </m:sSubPr>
                                  <m:e>
                                    <m:r>
                                      <a:rPr lang="en-US" sz="1400" b="1" i="1" smtClean="0">
                                        <a:latin typeface="Cambria Math" panose="02040503050406030204" pitchFamily="18" charset="0"/>
                                      </a:rPr>
                                      <m:t>𝒙</m:t>
                                    </m:r>
                                  </m:e>
                                  <m:sub>
                                    <m:r>
                                      <a:rPr lang="en-US" sz="1400" b="1" i="1" smtClean="0">
                                        <a:latin typeface="Cambria Math" panose="02040503050406030204" pitchFamily="18" charset="0"/>
                                      </a:rPr>
                                      <m:t>𝟐</m:t>
                                    </m:r>
                                  </m:sub>
                                </m:sSub>
                              </m:oMath>
                            </m:oMathPara>
                          </a14:m>
                          <a:endParaRPr lang="en-US" sz="1400" dirty="0"/>
                        </a:p>
                      </a:txBody>
                      <a:tcPr marL="83991" marR="83991" marT="41996" marB="41996" anchor="ctr">
                        <a:solidFill>
                          <a:schemeClr val="tx2">
                            <a:lumMod val="40000"/>
                            <a:lumOff val="60000"/>
                          </a:schemeClr>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1400" b="1" i="1" smtClean="0">
                                        <a:latin typeface="Cambria Math" panose="02040503050406030204" pitchFamily="18" charset="0"/>
                                      </a:rPr>
                                    </m:ctrlPr>
                                  </m:sSubPr>
                                  <m:e>
                                    <m:r>
                                      <a:rPr lang="en-US" sz="1400" b="1" i="1" smtClean="0">
                                        <a:latin typeface="Cambria Math" panose="02040503050406030204" pitchFamily="18" charset="0"/>
                                      </a:rPr>
                                      <m:t>𝒙</m:t>
                                    </m:r>
                                  </m:e>
                                  <m:sub>
                                    <m:r>
                                      <a:rPr lang="en-US" sz="1400" b="1" i="1" smtClean="0">
                                        <a:latin typeface="Cambria Math" panose="02040503050406030204" pitchFamily="18" charset="0"/>
                                      </a:rPr>
                                      <m:t>𝟑</m:t>
                                    </m:r>
                                  </m:sub>
                                </m:sSub>
                              </m:oMath>
                            </m:oMathPara>
                          </a14:m>
                          <a:endParaRPr lang="en-US" sz="1400"/>
                        </a:p>
                      </a:txBody>
                      <a:tcPr marL="83991" marR="83991" marT="41996" marB="41996" anchor="ctr">
                        <a:solidFill>
                          <a:schemeClr val="tx2">
                            <a:lumMod val="40000"/>
                            <a:lumOff val="60000"/>
                          </a:schemeClr>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1400" b="1" i="1" smtClean="0">
                                        <a:latin typeface="Cambria Math" panose="02040503050406030204" pitchFamily="18" charset="0"/>
                                      </a:rPr>
                                    </m:ctrlPr>
                                  </m:sSubPr>
                                  <m:e>
                                    <m:r>
                                      <a:rPr lang="en-US" sz="1400" b="1" i="1" smtClean="0">
                                        <a:latin typeface="Cambria Math" panose="02040503050406030204" pitchFamily="18" charset="0"/>
                                      </a:rPr>
                                      <m:t>𝒙</m:t>
                                    </m:r>
                                  </m:e>
                                  <m:sub>
                                    <m:r>
                                      <a:rPr lang="en-US" sz="1400" b="1" i="1" smtClean="0">
                                        <a:latin typeface="Cambria Math" panose="02040503050406030204" pitchFamily="18" charset="0"/>
                                      </a:rPr>
                                      <m:t>𝟒</m:t>
                                    </m:r>
                                  </m:sub>
                                </m:sSub>
                              </m:oMath>
                            </m:oMathPara>
                          </a14:m>
                          <a:endParaRPr lang="en-US" sz="1400" dirty="0"/>
                        </a:p>
                      </a:txBody>
                      <a:tcPr marL="83991" marR="83991" marT="41996" marB="41996" anchor="ctr">
                        <a:solidFill>
                          <a:schemeClr val="tx2">
                            <a:lumMod val="40000"/>
                            <a:lumOff val="60000"/>
                          </a:schemeClr>
                        </a:solidFill>
                      </a:tcPr>
                    </a:tc>
                    <a:tc>
                      <a:txBody>
                        <a:bodyPr/>
                        <a:lstStyle/>
                        <a:p>
                          <a:pPr algn="ctr"/>
                          <a14:m>
                            <m:oMathPara xmlns:m="http://schemas.openxmlformats.org/officeDocument/2006/math">
                              <m:oMathParaPr>
                                <m:jc m:val="centerGroup"/>
                              </m:oMathParaPr>
                              <m:oMath xmlns:m="http://schemas.openxmlformats.org/officeDocument/2006/math">
                                <m:r>
                                  <a:rPr lang="en-US" sz="1400" b="1" i="1" smtClean="0">
                                    <a:latin typeface="Cambria Math" panose="02040503050406030204" pitchFamily="18" charset="0"/>
                                  </a:rPr>
                                  <m:t>𝒚</m:t>
                                </m:r>
                              </m:oMath>
                            </m:oMathPara>
                          </a14:m>
                          <a:endParaRPr lang="en-US" sz="1400" dirty="0"/>
                        </a:p>
                      </a:txBody>
                      <a:tcPr marL="83991" marR="83991" marT="41996" marB="41996" anchor="ctr"/>
                    </a:tc>
                    <a:extLst>
                      <a:ext uri="{0D108BD9-81ED-4DB2-BD59-A6C34878D82A}">
                        <a16:rowId xmlns:a16="http://schemas.microsoft.com/office/drawing/2014/main" val="964607470"/>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Rain</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Before</a:t>
                          </a:r>
                        </a:p>
                      </a:txBody>
                      <a:tcPr marL="9525" marR="9525" marT="9525" marB="0" anchor="ctr">
                        <a:solidFill>
                          <a:schemeClr val="bg2">
                            <a:lumMod val="20000"/>
                            <a:lumOff val="80000"/>
                          </a:schemeClr>
                        </a:solidFill>
                      </a:tcPr>
                    </a:tc>
                    <a:tc>
                      <a:txBody>
                        <a:bodyPr/>
                        <a:lstStyle/>
                        <a:p>
                          <a:pPr algn="ctr" rtl="0" fontAlgn="ctr"/>
                          <a:r>
                            <a:rPr lang="en-US" sz="1400" b="0" i="0" u="none" strike="noStrike">
                              <a:solidFill>
                                <a:srgbClr val="000000"/>
                              </a:solidFill>
                              <a:effectLst/>
                              <a:latin typeface="Corbel" panose="020B0503020204020204" pitchFamily="34" charset="0"/>
                            </a:rPr>
                            <a:t>Both</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Tired</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Drive</a:t>
                          </a:r>
                        </a:p>
                      </a:txBody>
                      <a:tcPr marL="9525" marR="9525" marT="9525" marB="0" anchor="ctr">
                        <a:solidFill>
                          <a:schemeClr val="bg2">
                            <a:lumMod val="20000"/>
                            <a:lumOff val="80000"/>
                          </a:schemeClr>
                        </a:solidFill>
                      </a:tcPr>
                    </a:tc>
                    <a:extLst>
                      <a:ext uri="{0D108BD9-81ED-4DB2-BD59-A6C34878D82A}">
                        <a16:rowId xmlns:a16="http://schemas.microsoft.com/office/drawing/2014/main" val="2468676229"/>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Rain</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During</a:t>
                          </a:r>
                        </a:p>
                      </a:txBody>
                      <a:tcPr marL="9525" marR="9525" marT="9525" marB="0" anchor="ctr">
                        <a:solidFill>
                          <a:schemeClr val="bg2">
                            <a:lumMod val="20000"/>
                            <a:lumOff val="80000"/>
                          </a:schemeClr>
                        </a:solidFill>
                      </a:tcPr>
                    </a:tc>
                    <a:tc>
                      <a:txBody>
                        <a:bodyPr/>
                        <a:lstStyle/>
                        <a:p>
                          <a:pPr algn="ctr" rtl="0" fontAlgn="ctr"/>
                          <a:r>
                            <a:rPr lang="en-US" sz="1400" b="0" i="0" u="none" strike="noStrike">
                              <a:solidFill>
                                <a:srgbClr val="000000"/>
                              </a:solidFill>
                              <a:effectLst/>
                              <a:latin typeface="Corbel" panose="020B0503020204020204" pitchFamily="34" charset="0"/>
                            </a:rPr>
                            <a:t>Both</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Not Tired</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Bus</a:t>
                          </a:r>
                        </a:p>
                      </a:txBody>
                      <a:tcPr marL="9525" marR="9525" marT="9525" marB="0" anchor="ctr">
                        <a:solidFill>
                          <a:schemeClr val="bg2">
                            <a:lumMod val="20000"/>
                            <a:lumOff val="80000"/>
                          </a:schemeClr>
                        </a:solidFill>
                      </a:tcPr>
                    </a:tc>
                    <a:extLst>
                      <a:ext uri="{0D108BD9-81ED-4DB2-BD59-A6C34878D82A}">
                        <a16:rowId xmlns:a16="http://schemas.microsoft.com/office/drawing/2014/main" val="3036137617"/>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Rain</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During</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Both</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Tired</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Drive</a:t>
                          </a:r>
                        </a:p>
                      </a:txBody>
                      <a:tcPr marL="9525" marR="9525" marT="9525" marB="0" anchor="ctr">
                        <a:solidFill>
                          <a:schemeClr val="bg2">
                            <a:lumMod val="20000"/>
                            <a:lumOff val="80000"/>
                          </a:schemeClr>
                        </a:solidFill>
                      </a:tcPr>
                    </a:tc>
                    <a:extLst>
                      <a:ext uri="{0D108BD9-81ED-4DB2-BD59-A6C34878D82A}">
                        <a16:rowId xmlns:a16="http://schemas.microsoft.com/office/drawing/2014/main" val="4150166619"/>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Rain</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After</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Backpack</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Not Tired</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Bus</a:t>
                          </a:r>
                        </a:p>
                      </a:txBody>
                      <a:tcPr marL="9525" marR="9525" marT="9525" marB="0" anchor="ctr">
                        <a:solidFill>
                          <a:schemeClr val="bg2">
                            <a:lumMod val="20000"/>
                            <a:lumOff val="80000"/>
                          </a:schemeClr>
                        </a:solidFill>
                      </a:tcPr>
                    </a:tc>
                    <a:extLst>
                      <a:ext uri="{0D108BD9-81ED-4DB2-BD59-A6C34878D82A}">
                        <a16:rowId xmlns:a16="http://schemas.microsoft.com/office/drawing/2014/main" val="2395069743"/>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Rain</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After</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Backpack</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Tired</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Bus</a:t>
                          </a:r>
                        </a:p>
                      </a:txBody>
                      <a:tcPr marL="9525" marR="9525" marT="9525" marB="0" anchor="ctr">
                        <a:solidFill>
                          <a:schemeClr val="bg2">
                            <a:lumMod val="20000"/>
                            <a:lumOff val="80000"/>
                          </a:schemeClr>
                        </a:solidFill>
                      </a:tcPr>
                    </a:tc>
                    <a:extLst>
                      <a:ext uri="{0D108BD9-81ED-4DB2-BD59-A6C34878D82A}">
                        <a16:rowId xmlns:a16="http://schemas.microsoft.com/office/drawing/2014/main" val="581238333"/>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Rain</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After</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Lunchbox</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Tired</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Drive</a:t>
                          </a:r>
                        </a:p>
                      </a:txBody>
                      <a:tcPr marL="9525" marR="9525" marT="9525" marB="0" anchor="ctr">
                        <a:solidFill>
                          <a:schemeClr val="bg2">
                            <a:lumMod val="20000"/>
                            <a:lumOff val="80000"/>
                          </a:schemeClr>
                        </a:solidFill>
                      </a:tcPr>
                    </a:tc>
                    <a:extLst>
                      <a:ext uri="{0D108BD9-81ED-4DB2-BD59-A6C34878D82A}">
                        <a16:rowId xmlns:a16="http://schemas.microsoft.com/office/drawing/2014/main" val="70352146"/>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No Rain</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Before</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Backpack</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Tired</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Bike</a:t>
                          </a:r>
                        </a:p>
                      </a:txBody>
                      <a:tcPr marL="9525" marR="9525" marT="9525" marB="0" anchor="ctr">
                        <a:solidFill>
                          <a:schemeClr val="accent6">
                            <a:lumMod val="40000"/>
                            <a:lumOff val="60000"/>
                          </a:schemeClr>
                        </a:solidFill>
                      </a:tcPr>
                    </a:tc>
                    <a:extLst>
                      <a:ext uri="{0D108BD9-81ED-4DB2-BD59-A6C34878D82A}">
                        <a16:rowId xmlns:a16="http://schemas.microsoft.com/office/drawing/2014/main" val="741884979"/>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No Rain</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Before</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Lunchbox</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Not Tired</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Bus</a:t>
                          </a:r>
                        </a:p>
                      </a:txBody>
                      <a:tcPr marL="9525" marR="9525" marT="9525" marB="0" anchor="ctr">
                        <a:solidFill>
                          <a:schemeClr val="accent1">
                            <a:lumMod val="40000"/>
                            <a:lumOff val="60000"/>
                          </a:schemeClr>
                        </a:solidFill>
                      </a:tcPr>
                    </a:tc>
                    <a:extLst>
                      <a:ext uri="{0D108BD9-81ED-4DB2-BD59-A6C34878D82A}">
                        <a16:rowId xmlns:a16="http://schemas.microsoft.com/office/drawing/2014/main" val="758408989"/>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No Rain</a:t>
                          </a:r>
                        </a:p>
                      </a:txBody>
                      <a:tcPr marL="9525" marR="9525" marT="9525" marB="0" anchor="ctr"/>
                    </a:tc>
                    <a:tc>
                      <a:txBody>
                        <a:bodyPr/>
                        <a:lstStyle/>
                        <a:p>
                          <a:pPr algn="ctr" rtl="0" fontAlgn="ctr"/>
                          <a:r>
                            <a:rPr lang="en-US" sz="1400" b="0" i="0" u="none" strike="noStrike">
                              <a:solidFill>
                                <a:srgbClr val="000000"/>
                              </a:solidFill>
                              <a:effectLst/>
                              <a:latin typeface="Corbel" panose="020B0503020204020204" pitchFamily="34" charset="0"/>
                            </a:rPr>
                            <a:t>Before</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Lunchbox</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Tired</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Drive</a:t>
                          </a:r>
                        </a:p>
                      </a:txBody>
                      <a:tcPr marL="9525" marR="9525" marT="9525" marB="0" anchor="ctr">
                        <a:solidFill>
                          <a:schemeClr val="accent2">
                            <a:lumMod val="40000"/>
                            <a:lumOff val="60000"/>
                          </a:schemeClr>
                        </a:solidFill>
                      </a:tcPr>
                    </a:tc>
                    <a:extLst>
                      <a:ext uri="{0D108BD9-81ED-4DB2-BD59-A6C34878D82A}">
                        <a16:rowId xmlns:a16="http://schemas.microsoft.com/office/drawing/2014/main" val="4189547398"/>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No Rain</a:t>
                          </a:r>
                        </a:p>
                      </a:txBody>
                      <a:tcPr marL="9525" marR="9525" marT="9525" marB="0" anchor="ctr"/>
                    </a:tc>
                    <a:tc>
                      <a:txBody>
                        <a:bodyPr/>
                        <a:lstStyle/>
                        <a:p>
                          <a:pPr algn="ctr" rtl="0" fontAlgn="ctr"/>
                          <a:r>
                            <a:rPr lang="en-US" sz="1400" b="0" i="0" u="none" strike="noStrike">
                              <a:solidFill>
                                <a:srgbClr val="000000"/>
                              </a:solidFill>
                              <a:effectLst/>
                              <a:latin typeface="Corbel" panose="020B0503020204020204" pitchFamily="34" charset="0"/>
                            </a:rPr>
                            <a:t>During</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Backpack</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Not Tired</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Bus</a:t>
                          </a:r>
                        </a:p>
                      </a:txBody>
                      <a:tcPr marL="9525" marR="9525" marT="9525" marB="0" anchor="ctr">
                        <a:solidFill>
                          <a:schemeClr val="accent1">
                            <a:lumMod val="40000"/>
                            <a:lumOff val="60000"/>
                          </a:schemeClr>
                        </a:solidFill>
                      </a:tcPr>
                    </a:tc>
                    <a:extLst>
                      <a:ext uri="{0D108BD9-81ED-4DB2-BD59-A6C34878D82A}">
                        <a16:rowId xmlns:a16="http://schemas.microsoft.com/office/drawing/2014/main" val="3953338466"/>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No Rain</a:t>
                          </a:r>
                        </a:p>
                      </a:txBody>
                      <a:tcPr marL="9525" marR="9525" marT="9525" marB="0" anchor="ctr"/>
                    </a:tc>
                    <a:tc>
                      <a:txBody>
                        <a:bodyPr/>
                        <a:lstStyle/>
                        <a:p>
                          <a:pPr algn="ctr" rtl="0" fontAlgn="ctr"/>
                          <a:r>
                            <a:rPr lang="en-US" sz="1400" b="0" i="0" u="none" strike="noStrike">
                              <a:solidFill>
                                <a:srgbClr val="000000"/>
                              </a:solidFill>
                              <a:effectLst/>
                              <a:latin typeface="Corbel" panose="020B0503020204020204" pitchFamily="34" charset="0"/>
                            </a:rPr>
                            <a:t>During</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Both</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Tired</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Drive</a:t>
                          </a:r>
                        </a:p>
                      </a:txBody>
                      <a:tcPr marL="9525" marR="9525" marT="9525" marB="0" anchor="ctr">
                        <a:solidFill>
                          <a:schemeClr val="accent2">
                            <a:lumMod val="40000"/>
                            <a:lumOff val="60000"/>
                          </a:schemeClr>
                        </a:solidFill>
                      </a:tcPr>
                    </a:tc>
                    <a:extLst>
                      <a:ext uri="{0D108BD9-81ED-4DB2-BD59-A6C34878D82A}">
                        <a16:rowId xmlns:a16="http://schemas.microsoft.com/office/drawing/2014/main" val="469132705"/>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No Rain</a:t>
                          </a:r>
                        </a:p>
                      </a:txBody>
                      <a:tcPr marL="9525" marR="9525" marT="9525" marB="0" anchor="ctr"/>
                    </a:tc>
                    <a:tc>
                      <a:txBody>
                        <a:bodyPr/>
                        <a:lstStyle/>
                        <a:p>
                          <a:pPr algn="ctr" rtl="0" fontAlgn="ctr"/>
                          <a:r>
                            <a:rPr lang="en-US" sz="1400" b="0" i="0" u="none" strike="noStrike">
                              <a:solidFill>
                                <a:srgbClr val="000000"/>
                              </a:solidFill>
                              <a:effectLst/>
                              <a:latin typeface="Corbel" panose="020B0503020204020204" pitchFamily="34" charset="0"/>
                            </a:rPr>
                            <a:t>After</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Backpack</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Not Tired</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Bike</a:t>
                          </a:r>
                        </a:p>
                      </a:txBody>
                      <a:tcPr marL="9525" marR="9525" marT="9525" marB="0" anchor="ctr">
                        <a:solidFill>
                          <a:schemeClr val="accent6">
                            <a:lumMod val="40000"/>
                            <a:lumOff val="60000"/>
                          </a:schemeClr>
                        </a:solidFill>
                      </a:tcPr>
                    </a:tc>
                    <a:extLst>
                      <a:ext uri="{0D108BD9-81ED-4DB2-BD59-A6C34878D82A}">
                        <a16:rowId xmlns:a16="http://schemas.microsoft.com/office/drawing/2014/main" val="246117904"/>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No Rain</a:t>
                          </a:r>
                        </a:p>
                      </a:txBody>
                      <a:tcPr marL="9525" marR="9525" marT="9525" marB="0" anchor="ctr"/>
                    </a:tc>
                    <a:tc>
                      <a:txBody>
                        <a:bodyPr/>
                        <a:lstStyle/>
                        <a:p>
                          <a:pPr algn="ctr" rtl="0" fontAlgn="ctr"/>
                          <a:r>
                            <a:rPr lang="en-US" sz="1400" b="0" i="0" u="none" strike="noStrike">
                              <a:solidFill>
                                <a:srgbClr val="000000"/>
                              </a:solidFill>
                              <a:effectLst/>
                              <a:latin typeface="Corbel" panose="020B0503020204020204" pitchFamily="34" charset="0"/>
                            </a:rPr>
                            <a:t>After</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Backpack</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Tired</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Bike</a:t>
                          </a:r>
                        </a:p>
                      </a:txBody>
                      <a:tcPr marL="9525" marR="9525" marT="9525" marB="0" anchor="ctr">
                        <a:solidFill>
                          <a:schemeClr val="accent6">
                            <a:lumMod val="40000"/>
                            <a:lumOff val="60000"/>
                          </a:schemeClr>
                        </a:solidFill>
                      </a:tcPr>
                    </a:tc>
                    <a:extLst>
                      <a:ext uri="{0D108BD9-81ED-4DB2-BD59-A6C34878D82A}">
                        <a16:rowId xmlns:a16="http://schemas.microsoft.com/office/drawing/2014/main" val="801236713"/>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No Rain</a:t>
                          </a:r>
                        </a:p>
                      </a:txBody>
                      <a:tcPr marL="9525" marR="9525" marT="9525" marB="0" anchor="ctr"/>
                    </a:tc>
                    <a:tc>
                      <a:txBody>
                        <a:bodyPr/>
                        <a:lstStyle/>
                        <a:p>
                          <a:pPr algn="ctr" rtl="0" fontAlgn="ctr"/>
                          <a:r>
                            <a:rPr lang="en-US" sz="1400" b="0" i="0" u="none" strike="noStrike">
                              <a:solidFill>
                                <a:srgbClr val="000000"/>
                              </a:solidFill>
                              <a:effectLst/>
                              <a:latin typeface="Corbel" panose="020B0503020204020204" pitchFamily="34" charset="0"/>
                            </a:rPr>
                            <a:t>After</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Both</a:t>
                          </a:r>
                        </a:p>
                      </a:txBody>
                      <a:tcPr marL="9525" marR="9525" marT="9525" marB="0" anchor="ctr">
                        <a:solidFill>
                          <a:schemeClr val="bg2">
                            <a:lumMod val="20000"/>
                            <a:lumOff val="80000"/>
                          </a:schemeClr>
                        </a:solidFill>
                      </a:tcPr>
                    </a:tc>
                    <a:tc>
                      <a:txBody>
                        <a:bodyPr/>
                        <a:lstStyle/>
                        <a:p>
                          <a:pPr algn="ctr" rtl="0" fontAlgn="ctr"/>
                          <a:r>
                            <a:rPr lang="en-US" sz="1400" b="0" i="0" u="none" strike="noStrike">
                              <a:solidFill>
                                <a:srgbClr val="000000"/>
                              </a:solidFill>
                              <a:effectLst/>
                              <a:latin typeface="Corbel" panose="020B0503020204020204" pitchFamily="34" charset="0"/>
                            </a:rPr>
                            <a:t>Not Tired</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Bus</a:t>
                          </a:r>
                        </a:p>
                      </a:txBody>
                      <a:tcPr marL="9525" marR="9525" marT="9525" marB="0" anchor="ctr">
                        <a:solidFill>
                          <a:schemeClr val="accent1">
                            <a:lumMod val="40000"/>
                            <a:lumOff val="60000"/>
                          </a:schemeClr>
                        </a:solidFill>
                      </a:tcPr>
                    </a:tc>
                    <a:extLst>
                      <a:ext uri="{0D108BD9-81ED-4DB2-BD59-A6C34878D82A}">
                        <a16:rowId xmlns:a16="http://schemas.microsoft.com/office/drawing/2014/main" val="627977279"/>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No Rain</a:t>
                          </a:r>
                        </a:p>
                      </a:txBody>
                      <a:tcPr marL="9525" marR="9525" marT="9525" marB="0" anchor="ctr"/>
                    </a:tc>
                    <a:tc>
                      <a:txBody>
                        <a:bodyPr/>
                        <a:lstStyle/>
                        <a:p>
                          <a:pPr algn="ctr" rtl="0" fontAlgn="ctr"/>
                          <a:r>
                            <a:rPr lang="en-US" sz="1400" b="0" i="0" u="none" strike="noStrike">
                              <a:solidFill>
                                <a:srgbClr val="000000"/>
                              </a:solidFill>
                              <a:effectLst/>
                              <a:latin typeface="Corbel" panose="020B0503020204020204" pitchFamily="34" charset="0"/>
                            </a:rPr>
                            <a:t>After</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Both</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Tired</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Drive</a:t>
                          </a:r>
                        </a:p>
                      </a:txBody>
                      <a:tcPr marL="9525" marR="9525" marT="9525" marB="0" anchor="ctr">
                        <a:solidFill>
                          <a:schemeClr val="accent2">
                            <a:lumMod val="40000"/>
                            <a:lumOff val="60000"/>
                          </a:schemeClr>
                        </a:solidFill>
                      </a:tcPr>
                    </a:tc>
                    <a:extLst>
                      <a:ext uri="{0D108BD9-81ED-4DB2-BD59-A6C34878D82A}">
                        <a16:rowId xmlns:a16="http://schemas.microsoft.com/office/drawing/2014/main" val="431862686"/>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No Rain</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After</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Lunchbox</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Not Tired</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Bus</a:t>
                          </a:r>
                        </a:p>
                      </a:txBody>
                      <a:tcPr marL="9525" marR="9525" marT="9525" marB="0" anchor="ctr">
                        <a:solidFill>
                          <a:schemeClr val="accent1">
                            <a:lumMod val="40000"/>
                            <a:lumOff val="60000"/>
                          </a:schemeClr>
                        </a:solidFill>
                      </a:tcPr>
                    </a:tc>
                    <a:extLst>
                      <a:ext uri="{0D108BD9-81ED-4DB2-BD59-A6C34878D82A}">
                        <a16:rowId xmlns:a16="http://schemas.microsoft.com/office/drawing/2014/main" val="3437293614"/>
                      </a:ext>
                    </a:extLst>
                  </a:tr>
                </a:tbl>
              </a:graphicData>
            </a:graphic>
          </p:graphicFrame>
        </mc:Choice>
        <mc:Fallback xmlns="">
          <p:graphicFrame>
            <p:nvGraphicFramePr>
              <p:cNvPr id="13" name="Content Placeholder 4">
                <a:extLst>
                  <a:ext uri="{FF2B5EF4-FFF2-40B4-BE49-F238E27FC236}">
                    <a16:creationId xmlns:a16="http://schemas.microsoft.com/office/drawing/2014/main" id="{DDD6BE53-F96C-5832-8070-F75428A15611}"/>
                  </a:ext>
                </a:extLst>
              </p:cNvPr>
              <p:cNvGraphicFramePr>
                <a:graphicFrameLocks/>
              </p:cNvGraphicFramePr>
              <p:nvPr>
                <p:extLst>
                  <p:ext uri="{D42A27DB-BD31-4B8C-83A1-F6EECF244321}">
                    <p14:modId xmlns:p14="http://schemas.microsoft.com/office/powerpoint/2010/main" val="3042362701"/>
                  </p:ext>
                </p:extLst>
              </p:nvPr>
            </p:nvGraphicFramePr>
            <p:xfrm>
              <a:off x="5182415" y="759599"/>
              <a:ext cx="6243723" cy="5330656"/>
            </p:xfrm>
            <a:graphic>
              <a:graphicData uri="http://schemas.openxmlformats.org/drawingml/2006/table">
                <a:tbl>
                  <a:tblPr firstRow="1" bandRow="1">
                    <a:tableStyleId>{5C22544A-7EE6-4342-B048-85BDC9FD1C3A}</a:tableStyleId>
                  </a:tblPr>
                  <a:tblGrid>
                    <a:gridCol w="1289144">
                      <a:extLst>
                        <a:ext uri="{9D8B030D-6E8A-4147-A177-3AD203B41FA5}">
                          <a16:colId xmlns:a16="http://schemas.microsoft.com/office/drawing/2014/main" val="2947714296"/>
                        </a:ext>
                      </a:extLst>
                    </a:gridCol>
                    <a:gridCol w="1168817">
                      <a:extLst>
                        <a:ext uri="{9D8B030D-6E8A-4147-A177-3AD203B41FA5}">
                          <a16:colId xmlns:a16="http://schemas.microsoft.com/office/drawing/2014/main" val="3835987123"/>
                        </a:ext>
                      </a:extLst>
                    </a:gridCol>
                    <a:gridCol w="1343862">
                      <a:extLst>
                        <a:ext uri="{9D8B030D-6E8A-4147-A177-3AD203B41FA5}">
                          <a16:colId xmlns:a16="http://schemas.microsoft.com/office/drawing/2014/main" val="551998646"/>
                        </a:ext>
                      </a:extLst>
                    </a:gridCol>
                    <a:gridCol w="1343862">
                      <a:extLst>
                        <a:ext uri="{9D8B030D-6E8A-4147-A177-3AD203B41FA5}">
                          <a16:colId xmlns:a16="http://schemas.microsoft.com/office/drawing/2014/main" val="4039720534"/>
                        </a:ext>
                      </a:extLst>
                    </a:gridCol>
                    <a:gridCol w="1098038">
                      <a:extLst>
                        <a:ext uri="{9D8B030D-6E8A-4147-A177-3AD203B41FA5}">
                          <a16:colId xmlns:a16="http://schemas.microsoft.com/office/drawing/2014/main" val="1988890604"/>
                        </a:ext>
                      </a:extLst>
                    </a:gridCol>
                  </a:tblGrid>
                  <a:tr h="313568">
                    <a:tc>
                      <a:txBody>
                        <a:bodyPr/>
                        <a:lstStyle/>
                        <a:p>
                          <a:endParaRPr lang="en-US"/>
                        </a:p>
                      </a:txBody>
                      <a:tcPr marL="83991" marR="83991" marT="41996" marB="41996" anchor="ctr">
                        <a:blipFill>
                          <a:blip r:embed="rId4"/>
                          <a:stretch>
                            <a:fillRect l="-980" r="-384314" b="-1596000"/>
                          </a:stretch>
                        </a:blipFill>
                      </a:tcPr>
                    </a:tc>
                    <a:tc>
                      <a:txBody>
                        <a:bodyPr/>
                        <a:lstStyle/>
                        <a:p>
                          <a:endParaRPr lang="en-US"/>
                        </a:p>
                      </a:txBody>
                      <a:tcPr marL="83991" marR="83991" marT="41996" marB="41996" anchor="ctr">
                        <a:blipFill>
                          <a:blip r:embed="rId4"/>
                          <a:stretch>
                            <a:fillRect l="-111957" r="-326087" b="-1596000"/>
                          </a:stretch>
                        </a:blipFill>
                      </a:tcPr>
                    </a:tc>
                    <a:tc>
                      <a:txBody>
                        <a:bodyPr/>
                        <a:lstStyle/>
                        <a:p>
                          <a:endParaRPr lang="en-US"/>
                        </a:p>
                      </a:txBody>
                      <a:tcPr marL="83991" marR="83991" marT="41996" marB="41996" anchor="ctr">
                        <a:blipFill>
                          <a:blip r:embed="rId4"/>
                          <a:stretch>
                            <a:fillRect l="-183962" r="-183019" b="-1596000"/>
                          </a:stretch>
                        </a:blipFill>
                      </a:tcPr>
                    </a:tc>
                    <a:tc>
                      <a:txBody>
                        <a:bodyPr/>
                        <a:lstStyle/>
                        <a:p>
                          <a:endParaRPr lang="en-US"/>
                        </a:p>
                      </a:txBody>
                      <a:tcPr marL="83991" marR="83991" marT="41996" marB="41996" anchor="ctr">
                        <a:blipFill>
                          <a:blip r:embed="rId4"/>
                          <a:stretch>
                            <a:fillRect l="-286667" r="-84762" b="-1596000"/>
                          </a:stretch>
                        </a:blipFill>
                      </a:tcPr>
                    </a:tc>
                    <a:tc>
                      <a:txBody>
                        <a:bodyPr/>
                        <a:lstStyle/>
                        <a:p>
                          <a:endParaRPr lang="en-US"/>
                        </a:p>
                      </a:txBody>
                      <a:tcPr marL="83991" marR="83991" marT="41996" marB="41996" anchor="ctr">
                        <a:blipFill>
                          <a:blip r:embed="rId4"/>
                          <a:stretch>
                            <a:fillRect l="-466667" r="-2299" b="-1596000"/>
                          </a:stretch>
                        </a:blipFill>
                      </a:tcPr>
                    </a:tc>
                    <a:extLst>
                      <a:ext uri="{0D108BD9-81ED-4DB2-BD59-A6C34878D82A}">
                        <a16:rowId xmlns:a16="http://schemas.microsoft.com/office/drawing/2014/main" val="964607470"/>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Rain</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Before</a:t>
                          </a:r>
                        </a:p>
                      </a:txBody>
                      <a:tcPr marL="9525" marR="9525" marT="9525" marB="0" anchor="ctr">
                        <a:solidFill>
                          <a:schemeClr val="bg2">
                            <a:lumMod val="20000"/>
                            <a:lumOff val="80000"/>
                          </a:schemeClr>
                        </a:solidFill>
                      </a:tcPr>
                    </a:tc>
                    <a:tc>
                      <a:txBody>
                        <a:bodyPr/>
                        <a:lstStyle/>
                        <a:p>
                          <a:pPr algn="ctr" rtl="0" fontAlgn="ctr"/>
                          <a:r>
                            <a:rPr lang="en-US" sz="1400" b="0" i="0" u="none" strike="noStrike">
                              <a:solidFill>
                                <a:srgbClr val="000000"/>
                              </a:solidFill>
                              <a:effectLst/>
                              <a:latin typeface="Corbel" panose="020B0503020204020204" pitchFamily="34" charset="0"/>
                            </a:rPr>
                            <a:t>Both</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Tired</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Drive</a:t>
                          </a:r>
                        </a:p>
                      </a:txBody>
                      <a:tcPr marL="9525" marR="9525" marT="9525" marB="0" anchor="ctr">
                        <a:solidFill>
                          <a:schemeClr val="bg2">
                            <a:lumMod val="20000"/>
                            <a:lumOff val="80000"/>
                          </a:schemeClr>
                        </a:solidFill>
                      </a:tcPr>
                    </a:tc>
                    <a:extLst>
                      <a:ext uri="{0D108BD9-81ED-4DB2-BD59-A6C34878D82A}">
                        <a16:rowId xmlns:a16="http://schemas.microsoft.com/office/drawing/2014/main" val="2468676229"/>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Rain</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During</a:t>
                          </a:r>
                        </a:p>
                      </a:txBody>
                      <a:tcPr marL="9525" marR="9525" marT="9525" marB="0" anchor="ctr">
                        <a:solidFill>
                          <a:schemeClr val="bg2">
                            <a:lumMod val="20000"/>
                            <a:lumOff val="80000"/>
                          </a:schemeClr>
                        </a:solidFill>
                      </a:tcPr>
                    </a:tc>
                    <a:tc>
                      <a:txBody>
                        <a:bodyPr/>
                        <a:lstStyle/>
                        <a:p>
                          <a:pPr algn="ctr" rtl="0" fontAlgn="ctr"/>
                          <a:r>
                            <a:rPr lang="en-US" sz="1400" b="0" i="0" u="none" strike="noStrike">
                              <a:solidFill>
                                <a:srgbClr val="000000"/>
                              </a:solidFill>
                              <a:effectLst/>
                              <a:latin typeface="Corbel" panose="020B0503020204020204" pitchFamily="34" charset="0"/>
                            </a:rPr>
                            <a:t>Both</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Not Tired</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Bus</a:t>
                          </a:r>
                        </a:p>
                      </a:txBody>
                      <a:tcPr marL="9525" marR="9525" marT="9525" marB="0" anchor="ctr">
                        <a:solidFill>
                          <a:schemeClr val="bg2">
                            <a:lumMod val="20000"/>
                            <a:lumOff val="80000"/>
                          </a:schemeClr>
                        </a:solidFill>
                      </a:tcPr>
                    </a:tc>
                    <a:extLst>
                      <a:ext uri="{0D108BD9-81ED-4DB2-BD59-A6C34878D82A}">
                        <a16:rowId xmlns:a16="http://schemas.microsoft.com/office/drawing/2014/main" val="3036137617"/>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Rain</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During</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Both</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Tired</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Drive</a:t>
                          </a:r>
                        </a:p>
                      </a:txBody>
                      <a:tcPr marL="9525" marR="9525" marT="9525" marB="0" anchor="ctr">
                        <a:solidFill>
                          <a:schemeClr val="bg2">
                            <a:lumMod val="20000"/>
                            <a:lumOff val="80000"/>
                          </a:schemeClr>
                        </a:solidFill>
                      </a:tcPr>
                    </a:tc>
                    <a:extLst>
                      <a:ext uri="{0D108BD9-81ED-4DB2-BD59-A6C34878D82A}">
                        <a16:rowId xmlns:a16="http://schemas.microsoft.com/office/drawing/2014/main" val="4150166619"/>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Rain</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After</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Backpack</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Not Tired</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Bus</a:t>
                          </a:r>
                        </a:p>
                      </a:txBody>
                      <a:tcPr marL="9525" marR="9525" marT="9525" marB="0" anchor="ctr">
                        <a:solidFill>
                          <a:schemeClr val="bg2">
                            <a:lumMod val="20000"/>
                            <a:lumOff val="80000"/>
                          </a:schemeClr>
                        </a:solidFill>
                      </a:tcPr>
                    </a:tc>
                    <a:extLst>
                      <a:ext uri="{0D108BD9-81ED-4DB2-BD59-A6C34878D82A}">
                        <a16:rowId xmlns:a16="http://schemas.microsoft.com/office/drawing/2014/main" val="2395069743"/>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Rain</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After</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Backpack</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Tired</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Bus</a:t>
                          </a:r>
                        </a:p>
                      </a:txBody>
                      <a:tcPr marL="9525" marR="9525" marT="9525" marB="0" anchor="ctr">
                        <a:solidFill>
                          <a:schemeClr val="bg2">
                            <a:lumMod val="20000"/>
                            <a:lumOff val="80000"/>
                          </a:schemeClr>
                        </a:solidFill>
                      </a:tcPr>
                    </a:tc>
                    <a:extLst>
                      <a:ext uri="{0D108BD9-81ED-4DB2-BD59-A6C34878D82A}">
                        <a16:rowId xmlns:a16="http://schemas.microsoft.com/office/drawing/2014/main" val="581238333"/>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Rain</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After</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Lunchbox</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Tired</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Drive</a:t>
                          </a:r>
                        </a:p>
                      </a:txBody>
                      <a:tcPr marL="9525" marR="9525" marT="9525" marB="0" anchor="ctr">
                        <a:solidFill>
                          <a:schemeClr val="bg2">
                            <a:lumMod val="20000"/>
                            <a:lumOff val="80000"/>
                          </a:schemeClr>
                        </a:solidFill>
                      </a:tcPr>
                    </a:tc>
                    <a:extLst>
                      <a:ext uri="{0D108BD9-81ED-4DB2-BD59-A6C34878D82A}">
                        <a16:rowId xmlns:a16="http://schemas.microsoft.com/office/drawing/2014/main" val="70352146"/>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No Rain</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Before</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Backpack</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Tired</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Bike</a:t>
                          </a:r>
                        </a:p>
                      </a:txBody>
                      <a:tcPr marL="9525" marR="9525" marT="9525" marB="0" anchor="ctr">
                        <a:solidFill>
                          <a:schemeClr val="accent6">
                            <a:lumMod val="40000"/>
                            <a:lumOff val="60000"/>
                          </a:schemeClr>
                        </a:solidFill>
                      </a:tcPr>
                    </a:tc>
                    <a:extLst>
                      <a:ext uri="{0D108BD9-81ED-4DB2-BD59-A6C34878D82A}">
                        <a16:rowId xmlns:a16="http://schemas.microsoft.com/office/drawing/2014/main" val="741884979"/>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No Rain</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Before</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Lunchbox</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Not Tired</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Bus</a:t>
                          </a:r>
                        </a:p>
                      </a:txBody>
                      <a:tcPr marL="9525" marR="9525" marT="9525" marB="0" anchor="ctr">
                        <a:solidFill>
                          <a:schemeClr val="accent1">
                            <a:lumMod val="40000"/>
                            <a:lumOff val="60000"/>
                          </a:schemeClr>
                        </a:solidFill>
                      </a:tcPr>
                    </a:tc>
                    <a:extLst>
                      <a:ext uri="{0D108BD9-81ED-4DB2-BD59-A6C34878D82A}">
                        <a16:rowId xmlns:a16="http://schemas.microsoft.com/office/drawing/2014/main" val="758408989"/>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No Rain</a:t>
                          </a:r>
                        </a:p>
                      </a:txBody>
                      <a:tcPr marL="9525" marR="9525" marT="9525" marB="0" anchor="ctr"/>
                    </a:tc>
                    <a:tc>
                      <a:txBody>
                        <a:bodyPr/>
                        <a:lstStyle/>
                        <a:p>
                          <a:pPr algn="ctr" rtl="0" fontAlgn="ctr"/>
                          <a:r>
                            <a:rPr lang="en-US" sz="1400" b="0" i="0" u="none" strike="noStrike">
                              <a:solidFill>
                                <a:srgbClr val="000000"/>
                              </a:solidFill>
                              <a:effectLst/>
                              <a:latin typeface="Corbel" panose="020B0503020204020204" pitchFamily="34" charset="0"/>
                            </a:rPr>
                            <a:t>Before</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Lunchbox</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Tired</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Drive</a:t>
                          </a:r>
                        </a:p>
                      </a:txBody>
                      <a:tcPr marL="9525" marR="9525" marT="9525" marB="0" anchor="ctr">
                        <a:solidFill>
                          <a:schemeClr val="accent2">
                            <a:lumMod val="40000"/>
                            <a:lumOff val="60000"/>
                          </a:schemeClr>
                        </a:solidFill>
                      </a:tcPr>
                    </a:tc>
                    <a:extLst>
                      <a:ext uri="{0D108BD9-81ED-4DB2-BD59-A6C34878D82A}">
                        <a16:rowId xmlns:a16="http://schemas.microsoft.com/office/drawing/2014/main" val="4189547398"/>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No Rain</a:t>
                          </a:r>
                        </a:p>
                      </a:txBody>
                      <a:tcPr marL="9525" marR="9525" marT="9525" marB="0" anchor="ctr"/>
                    </a:tc>
                    <a:tc>
                      <a:txBody>
                        <a:bodyPr/>
                        <a:lstStyle/>
                        <a:p>
                          <a:pPr algn="ctr" rtl="0" fontAlgn="ctr"/>
                          <a:r>
                            <a:rPr lang="en-US" sz="1400" b="0" i="0" u="none" strike="noStrike">
                              <a:solidFill>
                                <a:srgbClr val="000000"/>
                              </a:solidFill>
                              <a:effectLst/>
                              <a:latin typeface="Corbel" panose="020B0503020204020204" pitchFamily="34" charset="0"/>
                            </a:rPr>
                            <a:t>During</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Backpack</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Not Tired</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Bus</a:t>
                          </a:r>
                        </a:p>
                      </a:txBody>
                      <a:tcPr marL="9525" marR="9525" marT="9525" marB="0" anchor="ctr">
                        <a:solidFill>
                          <a:schemeClr val="accent1">
                            <a:lumMod val="40000"/>
                            <a:lumOff val="60000"/>
                          </a:schemeClr>
                        </a:solidFill>
                      </a:tcPr>
                    </a:tc>
                    <a:extLst>
                      <a:ext uri="{0D108BD9-81ED-4DB2-BD59-A6C34878D82A}">
                        <a16:rowId xmlns:a16="http://schemas.microsoft.com/office/drawing/2014/main" val="3953338466"/>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No Rain</a:t>
                          </a:r>
                        </a:p>
                      </a:txBody>
                      <a:tcPr marL="9525" marR="9525" marT="9525" marB="0" anchor="ctr"/>
                    </a:tc>
                    <a:tc>
                      <a:txBody>
                        <a:bodyPr/>
                        <a:lstStyle/>
                        <a:p>
                          <a:pPr algn="ctr" rtl="0" fontAlgn="ctr"/>
                          <a:r>
                            <a:rPr lang="en-US" sz="1400" b="0" i="0" u="none" strike="noStrike">
                              <a:solidFill>
                                <a:srgbClr val="000000"/>
                              </a:solidFill>
                              <a:effectLst/>
                              <a:latin typeface="Corbel" panose="020B0503020204020204" pitchFamily="34" charset="0"/>
                            </a:rPr>
                            <a:t>During</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Both</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Tired</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Drive</a:t>
                          </a:r>
                        </a:p>
                      </a:txBody>
                      <a:tcPr marL="9525" marR="9525" marT="9525" marB="0" anchor="ctr">
                        <a:solidFill>
                          <a:schemeClr val="accent2">
                            <a:lumMod val="40000"/>
                            <a:lumOff val="60000"/>
                          </a:schemeClr>
                        </a:solidFill>
                      </a:tcPr>
                    </a:tc>
                    <a:extLst>
                      <a:ext uri="{0D108BD9-81ED-4DB2-BD59-A6C34878D82A}">
                        <a16:rowId xmlns:a16="http://schemas.microsoft.com/office/drawing/2014/main" val="469132705"/>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No Rain</a:t>
                          </a:r>
                        </a:p>
                      </a:txBody>
                      <a:tcPr marL="9525" marR="9525" marT="9525" marB="0" anchor="ctr"/>
                    </a:tc>
                    <a:tc>
                      <a:txBody>
                        <a:bodyPr/>
                        <a:lstStyle/>
                        <a:p>
                          <a:pPr algn="ctr" rtl="0" fontAlgn="ctr"/>
                          <a:r>
                            <a:rPr lang="en-US" sz="1400" b="0" i="0" u="none" strike="noStrike">
                              <a:solidFill>
                                <a:srgbClr val="000000"/>
                              </a:solidFill>
                              <a:effectLst/>
                              <a:latin typeface="Corbel" panose="020B0503020204020204" pitchFamily="34" charset="0"/>
                            </a:rPr>
                            <a:t>After</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Backpack</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Not Tired</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Bike</a:t>
                          </a:r>
                        </a:p>
                      </a:txBody>
                      <a:tcPr marL="9525" marR="9525" marT="9525" marB="0" anchor="ctr">
                        <a:solidFill>
                          <a:schemeClr val="accent6">
                            <a:lumMod val="40000"/>
                            <a:lumOff val="60000"/>
                          </a:schemeClr>
                        </a:solidFill>
                      </a:tcPr>
                    </a:tc>
                    <a:extLst>
                      <a:ext uri="{0D108BD9-81ED-4DB2-BD59-A6C34878D82A}">
                        <a16:rowId xmlns:a16="http://schemas.microsoft.com/office/drawing/2014/main" val="246117904"/>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No Rain</a:t>
                          </a:r>
                        </a:p>
                      </a:txBody>
                      <a:tcPr marL="9525" marR="9525" marT="9525" marB="0" anchor="ctr"/>
                    </a:tc>
                    <a:tc>
                      <a:txBody>
                        <a:bodyPr/>
                        <a:lstStyle/>
                        <a:p>
                          <a:pPr algn="ctr" rtl="0" fontAlgn="ctr"/>
                          <a:r>
                            <a:rPr lang="en-US" sz="1400" b="0" i="0" u="none" strike="noStrike">
                              <a:solidFill>
                                <a:srgbClr val="000000"/>
                              </a:solidFill>
                              <a:effectLst/>
                              <a:latin typeface="Corbel" panose="020B0503020204020204" pitchFamily="34" charset="0"/>
                            </a:rPr>
                            <a:t>After</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Backpack</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Tired</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Bike</a:t>
                          </a:r>
                        </a:p>
                      </a:txBody>
                      <a:tcPr marL="9525" marR="9525" marT="9525" marB="0" anchor="ctr">
                        <a:solidFill>
                          <a:schemeClr val="accent6">
                            <a:lumMod val="40000"/>
                            <a:lumOff val="60000"/>
                          </a:schemeClr>
                        </a:solidFill>
                      </a:tcPr>
                    </a:tc>
                    <a:extLst>
                      <a:ext uri="{0D108BD9-81ED-4DB2-BD59-A6C34878D82A}">
                        <a16:rowId xmlns:a16="http://schemas.microsoft.com/office/drawing/2014/main" val="801236713"/>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No Rain</a:t>
                          </a:r>
                        </a:p>
                      </a:txBody>
                      <a:tcPr marL="9525" marR="9525" marT="9525" marB="0" anchor="ctr"/>
                    </a:tc>
                    <a:tc>
                      <a:txBody>
                        <a:bodyPr/>
                        <a:lstStyle/>
                        <a:p>
                          <a:pPr algn="ctr" rtl="0" fontAlgn="ctr"/>
                          <a:r>
                            <a:rPr lang="en-US" sz="1400" b="0" i="0" u="none" strike="noStrike">
                              <a:solidFill>
                                <a:srgbClr val="000000"/>
                              </a:solidFill>
                              <a:effectLst/>
                              <a:latin typeface="Corbel" panose="020B0503020204020204" pitchFamily="34" charset="0"/>
                            </a:rPr>
                            <a:t>After</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Both</a:t>
                          </a:r>
                        </a:p>
                      </a:txBody>
                      <a:tcPr marL="9525" marR="9525" marT="9525" marB="0" anchor="ctr">
                        <a:solidFill>
                          <a:schemeClr val="bg2">
                            <a:lumMod val="20000"/>
                            <a:lumOff val="80000"/>
                          </a:schemeClr>
                        </a:solidFill>
                      </a:tcPr>
                    </a:tc>
                    <a:tc>
                      <a:txBody>
                        <a:bodyPr/>
                        <a:lstStyle/>
                        <a:p>
                          <a:pPr algn="ctr" rtl="0" fontAlgn="ctr"/>
                          <a:r>
                            <a:rPr lang="en-US" sz="1400" b="0" i="0" u="none" strike="noStrike">
                              <a:solidFill>
                                <a:srgbClr val="000000"/>
                              </a:solidFill>
                              <a:effectLst/>
                              <a:latin typeface="Corbel" panose="020B0503020204020204" pitchFamily="34" charset="0"/>
                            </a:rPr>
                            <a:t>Not Tired</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Bus</a:t>
                          </a:r>
                        </a:p>
                      </a:txBody>
                      <a:tcPr marL="9525" marR="9525" marT="9525" marB="0" anchor="ctr">
                        <a:solidFill>
                          <a:schemeClr val="accent1">
                            <a:lumMod val="40000"/>
                            <a:lumOff val="60000"/>
                          </a:schemeClr>
                        </a:solidFill>
                      </a:tcPr>
                    </a:tc>
                    <a:extLst>
                      <a:ext uri="{0D108BD9-81ED-4DB2-BD59-A6C34878D82A}">
                        <a16:rowId xmlns:a16="http://schemas.microsoft.com/office/drawing/2014/main" val="627977279"/>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No Rain</a:t>
                          </a:r>
                        </a:p>
                      </a:txBody>
                      <a:tcPr marL="9525" marR="9525" marT="9525" marB="0" anchor="ctr"/>
                    </a:tc>
                    <a:tc>
                      <a:txBody>
                        <a:bodyPr/>
                        <a:lstStyle/>
                        <a:p>
                          <a:pPr algn="ctr" rtl="0" fontAlgn="ctr"/>
                          <a:r>
                            <a:rPr lang="en-US" sz="1400" b="0" i="0" u="none" strike="noStrike">
                              <a:solidFill>
                                <a:srgbClr val="000000"/>
                              </a:solidFill>
                              <a:effectLst/>
                              <a:latin typeface="Corbel" panose="020B0503020204020204" pitchFamily="34" charset="0"/>
                            </a:rPr>
                            <a:t>After</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Both</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Tired</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Drive</a:t>
                          </a:r>
                        </a:p>
                      </a:txBody>
                      <a:tcPr marL="9525" marR="9525" marT="9525" marB="0" anchor="ctr">
                        <a:solidFill>
                          <a:schemeClr val="accent2">
                            <a:lumMod val="40000"/>
                            <a:lumOff val="60000"/>
                          </a:schemeClr>
                        </a:solidFill>
                      </a:tcPr>
                    </a:tc>
                    <a:extLst>
                      <a:ext uri="{0D108BD9-81ED-4DB2-BD59-A6C34878D82A}">
                        <a16:rowId xmlns:a16="http://schemas.microsoft.com/office/drawing/2014/main" val="431862686"/>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No Rain</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After</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Lunchbox</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Not Tired</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Bus</a:t>
                          </a:r>
                        </a:p>
                      </a:txBody>
                      <a:tcPr marL="9525" marR="9525" marT="9525" marB="0" anchor="ctr">
                        <a:solidFill>
                          <a:schemeClr val="accent1">
                            <a:lumMod val="40000"/>
                            <a:lumOff val="60000"/>
                          </a:schemeClr>
                        </a:solidFill>
                      </a:tcPr>
                    </a:tc>
                    <a:extLst>
                      <a:ext uri="{0D108BD9-81ED-4DB2-BD59-A6C34878D82A}">
                        <a16:rowId xmlns:a16="http://schemas.microsoft.com/office/drawing/2014/main" val="3437293614"/>
                      </a:ext>
                    </a:extLst>
                  </a:tr>
                </a:tbl>
              </a:graphicData>
            </a:graphic>
          </p:graphicFrame>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04342511-F99C-EAC2-4A52-EA7EDF16C770}"/>
                  </a:ext>
                </a:extLst>
              </p:cNvPr>
              <p:cNvSpPr txBox="1"/>
              <p:nvPr/>
            </p:nvSpPr>
            <p:spPr>
              <a:xfrm>
                <a:off x="149154" y="757857"/>
                <a:ext cx="4317602" cy="1406347"/>
              </a:xfrm>
              <a:prstGeom prst="rect">
                <a:avLst/>
              </a:prstGeom>
              <a:noFill/>
            </p:spPr>
            <p:txBody>
              <a:bodyPr wrap="square">
                <a:spAutoFit/>
              </a:bodyPr>
              <a:lstStyle/>
              <a:p>
                <a:pPr algn="ctr"/>
                <a:r>
                  <a:rPr lang="en-US" sz="2400" dirty="0">
                    <a:solidFill>
                      <a:schemeClr val="accent6">
                        <a:lumMod val="75000"/>
                      </a:schemeClr>
                    </a:solidFill>
                    <a:latin typeface="Cambria Math" panose="02040503050406030204" pitchFamily="18" charset="0"/>
                    <a:ea typeface="Cambria Math" panose="02040503050406030204" pitchFamily="18" charset="0"/>
                  </a:rPr>
                  <a:t>Recall: </a:t>
                </a:r>
                <a14:m>
                  <m:oMath xmlns:m="http://schemas.openxmlformats.org/officeDocument/2006/math">
                    <m:r>
                      <a:rPr lang="en-US" sz="2400" i="1" smtClean="0">
                        <a:solidFill>
                          <a:schemeClr val="accent6">
                            <a:lumMod val="75000"/>
                          </a:schemeClr>
                        </a:solidFill>
                        <a:latin typeface="Cambria Math" panose="02040503050406030204" pitchFamily="18" charset="0"/>
                      </a:rPr>
                      <m:t>𝐼</m:t>
                    </m:r>
                    <m:d>
                      <m:dPr>
                        <m:ctrlPr>
                          <a:rPr lang="en-US" sz="2400" i="1">
                            <a:solidFill>
                              <a:schemeClr val="accent6">
                                <a:lumMod val="75000"/>
                              </a:schemeClr>
                            </a:solidFill>
                            <a:latin typeface="Cambria Math" panose="02040503050406030204" pitchFamily="18" charset="0"/>
                          </a:rPr>
                        </m:ctrlPr>
                      </m:dPr>
                      <m:e>
                        <m:sSub>
                          <m:sSubPr>
                            <m:ctrlPr>
                              <a:rPr lang="en-US" sz="2400" i="1" smtClean="0">
                                <a:solidFill>
                                  <a:schemeClr val="accent6">
                                    <a:lumMod val="75000"/>
                                  </a:schemeClr>
                                </a:solidFill>
                                <a:latin typeface="Cambria Math" panose="02040503050406030204" pitchFamily="18" charset="0"/>
                              </a:rPr>
                            </m:ctrlPr>
                          </m:sSubPr>
                          <m:e>
                            <m:r>
                              <a:rPr lang="en-US" sz="2400" i="1">
                                <a:solidFill>
                                  <a:schemeClr val="accent6">
                                    <a:lumMod val="75000"/>
                                  </a:schemeClr>
                                </a:solidFill>
                                <a:latin typeface="Cambria Math" panose="02040503050406030204" pitchFamily="18" charset="0"/>
                              </a:rPr>
                              <m:t>𝑥</m:t>
                            </m:r>
                          </m:e>
                          <m:sub>
                            <m:r>
                              <a:rPr lang="en-US" sz="2400" b="0" i="1" smtClean="0">
                                <a:solidFill>
                                  <a:schemeClr val="accent6">
                                    <a:lumMod val="75000"/>
                                  </a:schemeClr>
                                </a:solidFill>
                                <a:latin typeface="Cambria Math" panose="02040503050406030204" pitchFamily="18" charset="0"/>
                              </a:rPr>
                              <m:t>𝑑</m:t>
                            </m:r>
                          </m:sub>
                        </m:sSub>
                        <m:r>
                          <a:rPr lang="en-US" sz="2400" b="0" i="1" smtClean="0">
                            <a:solidFill>
                              <a:schemeClr val="accent6">
                                <a:lumMod val="75000"/>
                              </a:schemeClr>
                            </a:solidFill>
                            <a:latin typeface="Cambria Math" panose="02040503050406030204" pitchFamily="18" charset="0"/>
                          </a:rPr>
                          <m:t>;</m:t>
                        </m:r>
                        <m:r>
                          <a:rPr lang="en-US" sz="2400" b="0" i="1" smtClean="0">
                            <a:solidFill>
                              <a:schemeClr val="accent6">
                                <a:lumMod val="75000"/>
                              </a:schemeClr>
                            </a:solidFill>
                            <a:latin typeface="Cambria Math" panose="02040503050406030204" pitchFamily="18" charset="0"/>
                          </a:rPr>
                          <m:t>𝑌</m:t>
                        </m:r>
                      </m:e>
                    </m:d>
                    <m:r>
                      <a:rPr lang="en-US" sz="2400" i="1">
                        <a:solidFill>
                          <a:schemeClr val="accent6">
                            <a:lumMod val="75000"/>
                          </a:schemeClr>
                        </a:solidFill>
                        <a:latin typeface="Cambria Math" panose="02040503050406030204" pitchFamily="18" charset="0"/>
                      </a:rPr>
                      <m:t>=</m:t>
                    </m:r>
                    <m:r>
                      <a:rPr lang="en-US" sz="2400" b="0" i="1" smtClean="0">
                        <a:solidFill>
                          <a:schemeClr val="accent6">
                            <a:lumMod val="75000"/>
                          </a:schemeClr>
                        </a:solidFill>
                        <a:latin typeface="Cambria Math" panose="02040503050406030204" pitchFamily="18" charset="0"/>
                      </a:rPr>
                      <m:t>𝐻</m:t>
                    </m:r>
                    <m:d>
                      <m:dPr>
                        <m:ctrlPr>
                          <a:rPr lang="en-US" sz="2400" i="1">
                            <a:solidFill>
                              <a:schemeClr val="accent6">
                                <a:lumMod val="75000"/>
                              </a:schemeClr>
                            </a:solidFill>
                            <a:latin typeface="Cambria Math" panose="02040503050406030204" pitchFamily="18" charset="0"/>
                          </a:rPr>
                        </m:ctrlPr>
                      </m:dPr>
                      <m:e>
                        <m:r>
                          <a:rPr lang="en-US" sz="2400" b="0" i="1" smtClean="0">
                            <a:solidFill>
                              <a:schemeClr val="accent6">
                                <a:lumMod val="75000"/>
                              </a:schemeClr>
                            </a:solidFill>
                            <a:latin typeface="Cambria Math" panose="02040503050406030204" pitchFamily="18" charset="0"/>
                          </a:rPr>
                          <m:t>𝑌</m:t>
                        </m:r>
                      </m:e>
                    </m:d>
                  </m:oMath>
                </a14:m>
                <a:br>
                  <a:rPr lang="en-US" sz="2400" b="0" i="1" dirty="0">
                    <a:solidFill>
                      <a:schemeClr val="accent6">
                        <a:lumMod val="75000"/>
                      </a:schemeClr>
                    </a:solidFill>
                    <a:latin typeface="Cambria Math" panose="02040503050406030204" pitchFamily="18" charset="0"/>
                  </a:rPr>
                </a:br>
                <a14:m>
                  <m:oMathPara xmlns:m="http://schemas.openxmlformats.org/officeDocument/2006/math">
                    <m:oMathParaPr>
                      <m:jc m:val="centerGroup"/>
                    </m:oMathParaPr>
                    <m:oMath xmlns:m="http://schemas.openxmlformats.org/officeDocument/2006/math">
                      <m:r>
                        <a:rPr lang="en-US" sz="2400" i="1">
                          <a:solidFill>
                            <a:schemeClr val="accent6">
                              <a:lumMod val="75000"/>
                            </a:schemeClr>
                          </a:solidFill>
                          <a:latin typeface="Cambria Math" panose="02040503050406030204" pitchFamily="18" charset="0"/>
                        </a:rPr>
                        <m:t>−</m:t>
                      </m:r>
                      <m:nary>
                        <m:naryPr>
                          <m:chr m:val="∑"/>
                          <m:supHide m:val="on"/>
                          <m:ctrlPr>
                            <a:rPr lang="en-US" sz="2400" i="1">
                              <a:solidFill>
                                <a:schemeClr val="accent6">
                                  <a:lumMod val="75000"/>
                                </a:schemeClr>
                              </a:solidFill>
                              <a:latin typeface="Cambria Math" panose="02040503050406030204" pitchFamily="18" charset="0"/>
                            </a:rPr>
                          </m:ctrlPr>
                        </m:naryPr>
                        <m:sub>
                          <m:r>
                            <m:rPr>
                              <m:brk m:alnAt="7"/>
                            </m:rPr>
                            <a:rPr lang="en-US" sz="2400" i="1">
                              <a:solidFill>
                                <a:schemeClr val="accent6">
                                  <a:lumMod val="75000"/>
                                </a:schemeClr>
                              </a:solidFill>
                              <a:latin typeface="Cambria Math" panose="02040503050406030204" pitchFamily="18" charset="0"/>
                            </a:rPr>
                            <m:t>𝑣</m:t>
                          </m:r>
                          <m:r>
                            <a:rPr lang="en-US" sz="2400" i="1">
                              <a:solidFill>
                                <a:schemeClr val="accent6">
                                  <a:lumMod val="75000"/>
                                </a:schemeClr>
                              </a:solidFill>
                              <a:latin typeface="Cambria Math" panose="02040503050406030204" pitchFamily="18" charset="0"/>
                            </a:rPr>
                            <m:t> ∈ </m:t>
                          </m:r>
                          <m:r>
                            <a:rPr lang="en-US" sz="2400" i="1">
                              <a:solidFill>
                                <a:schemeClr val="accent6">
                                  <a:lumMod val="75000"/>
                                </a:schemeClr>
                              </a:solidFill>
                              <a:latin typeface="Cambria Math" panose="02040503050406030204" pitchFamily="18" charset="0"/>
                            </a:rPr>
                            <m:t>𝑉</m:t>
                          </m:r>
                          <m:d>
                            <m:dPr>
                              <m:ctrlPr>
                                <a:rPr lang="en-US" sz="2400" i="1">
                                  <a:solidFill>
                                    <a:schemeClr val="accent6">
                                      <a:lumMod val="75000"/>
                                    </a:schemeClr>
                                  </a:solidFill>
                                  <a:latin typeface="Cambria Math" panose="02040503050406030204" pitchFamily="18" charset="0"/>
                                </a:rPr>
                              </m:ctrlPr>
                            </m:dPr>
                            <m:e>
                              <m:sSub>
                                <m:sSubPr>
                                  <m:ctrlPr>
                                    <a:rPr lang="en-US" sz="2400" i="1">
                                      <a:solidFill>
                                        <a:schemeClr val="accent6">
                                          <a:lumMod val="75000"/>
                                        </a:schemeClr>
                                      </a:solidFill>
                                      <a:latin typeface="Cambria Math" panose="02040503050406030204" pitchFamily="18" charset="0"/>
                                    </a:rPr>
                                  </m:ctrlPr>
                                </m:sSubPr>
                                <m:e>
                                  <m:r>
                                    <m:rPr>
                                      <m:brk m:alnAt="7"/>
                                    </m:rPr>
                                    <a:rPr lang="en-US" sz="2400" i="1">
                                      <a:solidFill>
                                        <a:schemeClr val="accent6">
                                          <a:lumMod val="75000"/>
                                        </a:schemeClr>
                                      </a:solidFill>
                                      <a:latin typeface="Cambria Math" panose="02040503050406030204" pitchFamily="18" charset="0"/>
                                    </a:rPr>
                                    <m:t>𝑥</m:t>
                                  </m:r>
                                </m:e>
                                <m:sub>
                                  <m:r>
                                    <a:rPr lang="en-US" sz="2400" b="0" i="1" smtClean="0">
                                      <a:solidFill>
                                        <a:schemeClr val="accent6">
                                          <a:lumMod val="75000"/>
                                        </a:schemeClr>
                                      </a:solidFill>
                                      <a:latin typeface="Cambria Math" panose="02040503050406030204" pitchFamily="18" charset="0"/>
                                    </a:rPr>
                                    <m:t>𝑑</m:t>
                                  </m:r>
                                </m:sub>
                              </m:sSub>
                            </m:e>
                          </m:d>
                        </m:sub>
                        <m:sup/>
                        <m:e>
                          <m:d>
                            <m:dPr>
                              <m:ctrlPr>
                                <a:rPr lang="en-US" sz="2400" i="1">
                                  <a:solidFill>
                                    <a:schemeClr val="accent6">
                                      <a:lumMod val="75000"/>
                                    </a:schemeClr>
                                  </a:solidFill>
                                  <a:latin typeface="Cambria Math" panose="02040503050406030204" pitchFamily="18" charset="0"/>
                                </a:rPr>
                              </m:ctrlPr>
                            </m:dPr>
                            <m:e>
                              <m:sSub>
                                <m:sSubPr>
                                  <m:ctrlPr>
                                    <a:rPr lang="en-US" sz="2400" i="1">
                                      <a:solidFill>
                                        <a:schemeClr val="accent6">
                                          <a:lumMod val="75000"/>
                                        </a:schemeClr>
                                      </a:solidFill>
                                      <a:latin typeface="Cambria Math" panose="02040503050406030204" pitchFamily="18" charset="0"/>
                                    </a:rPr>
                                  </m:ctrlPr>
                                </m:sSubPr>
                                <m:e>
                                  <m:r>
                                    <a:rPr lang="en-US" sz="2400" i="1">
                                      <a:solidFill>
                                        <a:schemeClr val="accent6">
                                          <a:lumMod val="75000"/>
                                        </a:schemeClr>
                                      </a:solidFill>
                                      <a:latin typeface="Cambria Math" panose="02040503050406030204" pitchFamily="18" charset="0"/>
                                    </a:rPr>
                                    <m:t>𝑓</m:t>
                                  </m:r>
                                </m:e>
                                <m:sub>
                                  <m:r>
                                    <a:rPr lang="en-US" sz="2400" i="1">
                                      <a:solidFill>
                                        <a:schemeClr val="accent6">
                                          <a:lumMod val="75000"/>
                                        </a:schemeClr>
                                      </a:solidFill>
                                      <a:latin typeface="Cambria Math" panose="02040503050406030204" pitchFamily="18" charset="0"/>
                                    </a:rPr>
                                    <m:t>𝑣</m:t>
                                  </m:r>
                                </m:sub>
                              </m:sSub>
                            </m:e>
                          </m:d>
                          <m:d>
                            <m:dPr>
                              <m:ctrlPr>
                                <a:rPr lang="en-US" sz="2400" i="1">
                                  <a:solidFill>
                                    <a:schemeClr val="accent6">
                                      <a:lumMod val="75000"/>
                                    </a:schemeClr>
                                  </a:solidFill>
                                  <a:latin typeface="Cambria Math" panose="02040503050406030204" pitchFamily="18" charset="0"/>
                                </a:rPr>
                              </m:ctrlPr>
                            </m:dPr>
                            <m:e>
                              <m:r>
                                <a:rPr lang="en-US" sz="2400" b="0" i="1" smtClean="0">
                                  <a:solidFill>
                                    <a:schemeClr val="accent6">
                                      <a:lumMod val="75000"/>
                                    </a:schemeClr>
                                  </a:solidFill>
                                  <a:latin typeface="Cambria Math" panose="02040503050406030204" pitchFamily="18" charset="0"/>
                                </a:rPr>
                                <m:t>𝐻</m:t>
                              </m:r>
                              <m:d>
                                <m:dPr>
                                  <m:ctrlPr>
                                    <a:rPr lang="en-US" sz="2400" i="1">
                                      <a:solidFill>
                                        <a:schemeClr val="accent6">
                                          <a:lumMod val="75000"/>
                                        </a:schemeClr>
                                      </a:solidFill>
                                      <a:latin typeface="Cambria Math" panose="02040503050406030204" pitchFamily="18" charset="0"/>
                                    </a:rPr>
                                  </m:ctrlPr>
                                </m:dPr>
                                <m:e>
                                  <m:sSub>
                                    <m:sSubPr>
                                      <m:ctrlPr>
                                        <a:rPr lang="en-US" sz="2400" i="1">
                                          <a:solidFill>
                                            <a:schemeClr val="accent6">
                                              <a:lumMod val="75000"/>
                                            </a:schemeClr>
                                          </a:solidFill>
                                          <a:latin typeface="Cambria Math" panose="02040503050406030204" pitchFamily="18" charset="0"/>
                                        </a:rPr>
                                      </m:ctrlPr>
                                    </m:sSubPr>
                                    <m:e>
                                      <m:r>
                                        <a:rPr lang="en-US" sz="2400" b="0" i="1" smtClean="0">
                                          <a:solidFill>
                                            <a:schemeClr val="accent6">
                                              <a:lumMod val="75000"/>
                                            </a:schemeClr>
                                          </a:solidFill>
                                          <a:latin typeface="Cambria Math" panose="02040503050406030204" pitchFamily="18" charset="0"/>
                                        </a:rPr>
                                        <m:t>𝑌</m:t>
                                      </m:r>
                                    </m:e>
                                    <m:sub>
                                      <m:sSub>
                                        <m:sSubPr>
                                          <m:ctrlPr>
                                            <a:rPr lang="en-US" sz="2400" i="1" smtClean="0">
                                              <a:solidFill>
                                                <a:schemeClr val="accent6">
                                                  <a:lumMod val="75000"/>
                                                </a:schemeClr>
                                              </a:solidFill>
                                              <a:latin typeface="Cambria Math" panose="02040503050406030204" pitchFamily="18" charset="0"/>
                                            </a:rPr>
                                          </m:ctrlPr>
                                        </m:sSubPr>
                                        <m:e>
                                          <m:r>
                                            <a:rPr lang="en-US" sz="2400" i="1">
                                              <a:solidFill>
                                                <a:schemeClr val="accent6">
                                                  <a:lumMod val="75000"/>
                                                </a:schemeClr>
                                              </a:solidFill>
                                              <a:latin typeface="Cambria Math" panose="02040503050406030204" pitchFamily="18" charset="0"/>
                                            </a:rPr>
                                            <m:t>𝑥</m:t>
                                          </m:r>
                                        </m:e>
                                        <m:sub>
                                          <m:r>
                                            <a:rPr lang="en-US" sz="2400" b="0" i="1" smtClean="0">
                                              <a:solidFill>
                                                <a:schemeClr val="accent6">
                                                  <a:lumMod val="75000"/>
                                                </a:schemeClr>
                                              </a:solidFill>
                                              <a:latin typeface="Cambria Math" panose="02040503050406030204" pitchFamily="18" charset="0"/>
                                            </a:rPr>
                                            <m:t>𝑑</m:t>
                                          </m:r>
                                        </m:sub>
                                      </m:sSub>
                                      <m:r>
                                        <a:rPr lang="en-US" sz="2400" i="1">
                                          <a:solidFill>
                                            <a:schemeClr val="accent6">
                                              <a:lumMod val="75000"/>
                                            </a:schemeClr>
                                          </a:solidFill>
                                          <a:latin typeface="Cambria Math" panose="02040503050406030204" pitchFamily="18" charset="0"/>
                                        </a:rPr>
                                        <m:t>=</m:t>
                                      </m:r>
                                      <m:r>
                                        <a:rPr lang="en-US" sz="2400" i="1">
                                          <a:solidFill>
                                            <a:schemeClr val="accent6">
                                              <a:lumMod val="75000"/>
                                            </a:schemeClr>
                                          </a:solidFill>
                                          <a:latin typeface="Cambria Math" panose="02040503050406030204" pitchFamily="18" charset="0"/>
                                        </a:rPr>
                                        <m:t>𝑣</m:t>
                                      </m:r>
                                    </m:sub>
                                  </m:sSub>
                                </m:e>
                              </m:d>
                            </m:e>
                          </m:d>
                        </m:e>
                      </m:nary>
                    </m:oMath>
                  </m:oMathPara>
                </a14:m>
                <a:endParaRPr lang="en-US" sz="2400" dirty="0"/>
              </a:p>
            </p:txBody>
          </p:sp>
        </mc:Choice>
        <mc:Fallback xmlns="">
          <p:sp>
            <p:nvSpPr>
              <p:cNvPr id="5" name="TextBox 4">
                <a:extLst>
                  <a:ext uri="{FF2B5EF4-FFF2-40B4-BE49-F238E27FC236}">
                    <a16:creationId xmlns:a16="http://schemas.microsoft.com/office/drawing/2014/main" id="{04342511-F99C-EAC2-4A52-EA7EDF16C770}"/>
                  </a:ext>
                </a:extLst>
              </p:cNvPr>
              <p:cNvSpPr txBox="1">
                <a:spLocks noRot="1" noChangeAspect="1" noMove="1" noResize="1" noEditPoints="1" noAdjustHandles="1" noChangeArrowheads="1" noChangeShapeType="1" noTextEdit="1"/>
              </p:cNvSpPr>
              <p:nvPr/>
            </p:nvSpPr>
            <p:spPr>
              <a:xfrm>
                <a:off x="149154" y="757857"/>
                <a:ext cx="4317602" cy="1406347"/>
              </a:xfrm>
              <a:prstGeom prst="rect">
                <a:avLst/>
              </a:prstGeom>
              <a:blipFill>
                <a:blip r:embed="rId5"/>
                <a:stretch>
                  <a:fillRect l="-3226" t="-65179" b="-123214"/>
                </a:stretch>
              </a:blipFill>
            </p:spPr>
            <p:txBody>
              <a:bodyPr/>
              <a:lstStyle/>
              <a:p>
                <a:r>
                  <a:rPr lang="en-US">
                    <a:noFill/>
                  </a:rPr>
                  <a:t> </a:t>
                </a:r>
              </a:p>
            </p:txBody>
          </p:sp>
        </mc:Fallback>
      </mc:AlternateContent>
    </p:spTree>
    <p:extLst>
      <p:ext uri="{BB962C8B-B14F-4D97-AF65-F5344CB8AC3E}">
        <p14:creationId xmlns:p14="http://schemas.microsoft.com/office/powerpoint/2010/main" val="2530999170"/>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B8424AB-D56B-4256-866A-5B54DE93C2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2" name="Rectangle 11">
            <a:extLst>
              <a:ext uri="{FF2B5EF4-FFF2-40B4-BE49-F238E27FC236}">
                <a16:creationId xmlns:a16="http://schemas.microsoft.com/office/drawing/2014/main" id="{FC999C28-AD33-4EB7-A5F1-C06D10A5FD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useBgFill="1">
        <p:nvSpPr>
          <p:cNvPr id="14" name="Rectangle 13">
            <a:extLst>
              <a:ext uri="{FF2B5EF4-FFF2-40B4-BE49-F238E27FC236}">
                <a16:creationId xmlns:a16="http://schemas.microsoft.com/office/drawing/2014/main" id="{0864E5C9-52C9-4572-AC75-548B9B9C26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15">
            <a:extLst>
              <a:ext uri="{FF2B5EF4-FFF2-40B4-BE49-F238E27FC236}">
                <a16:creationId xmlns:a16="http://schemas.microsoft.com/office/drawing/2014/main" id="{45CC6500-4DBD-4C34-BC14-2387FB483B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61999"/>
            <a:ext cx="4642228"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2" name="Rectangle 17">
            <a:extLst>
              <a:ext uri="{FF2B5EF4-FFF2-40B4-BE49-F238E27FC236}">
                <a16:creationId xmlns:a16="http://schemas.microsoft.com/office/drawing/2014/main" id="{4E34A3B6-BAD2-4156-BDC6-4736248BF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mc:AlternateContent xmlns:mc="http://schemas.openxmlformats.org/markup-compatibility/2006" xmlns:a14="http://schemas.microsoft.com/office/drawing/2010/main">
        <mc:Choice Requires="a14">
          <p:graphicFrame>
            <p:nvGraphicFramePr>
              <p:cNvPr id="13" name="Content Placeholder 4">
                <a:extLst>
                  <a:ext uri="{FF2B5EF4-FFF2-40B4-BE49-F238E27FC236}">
                    <a16:creationId xmlns:a16="http://schemas.microsoft.com/office/drawing/2014/main" id="{B66BFD3E-178F-AB99-626D-3BB1AAB3AD6C}"/>
                  </a:ext>
                </a:extLst>
              </p:cNvPr>
              <p:cNvGraphicFramePr>
                <a:graphicFrameLocks/>
              </p:cNvGraphicFramePr>
              <p:nvPr>
                <p:extLst>
                  <p:ext uri="{D42A27DB-BD31-4B8C-83A1-F6EECF244321}">
                    <p14:modId xmlns:p14="http://schemas.microsoft.com/office/powerpoint/2010/main" val="528557604"/>
                  </p:ext>
                </p:extLst>
              </p:nvPr>
            </p:nvGraphicFramePr>
            <p:xfrm>
              <a:off x="5182415" y="759599"/>
              <a:ext cx="6243723" cy="5330656"/>
            </p:xfrm>
            <a:graphic>
              <a:graphicData uri="http://schemas.openxmlformats.org/drawingml/2006/table">
                <a:tbl>
                  <a:tblPr firstRow="1" bandRow="1">
                    <a:tableStyleId>{5C22544A-7EE6-4342-B048-85BDC9FD1C3A}</a:tableStyleId>
                  </a:tblPr>
                  <a:tblGrid>
                    <a:gridCol w="1289144">
                      <a:extLst>
                        <a:ext uri="{9D8B030D-6E8A-4147-A177-3AD203B41FA5}">
                          <a16:colId xmlns:a16="http://schemas.microsoft.com/office/drawing/2014/main" val="2947714296"/>
                        </a:ext>
                      </a:extLst>
                    </a:gridCol>
                    <a:gridCol w="1168817">
                      <a:extLst>
                        <a:ext uri="{9D8B030D-6E8A-4147-A177-3AD203B41FA5}">
                          <a16:colId xmlns:a16="http://schemas.microsoft.com/office/drawing/2014/main" val="3835987123"/>
                        </a:ext>
                      </a:extLst>
                    </a:gridCol>
                    <a:gridCol w="1343862">
                      <a:extLst>
                        <a:ext uri="{9D8B030D-6E8A-4147-A177-3AD203B41FA5}">
                          <a16:colId xmlns:a16="http://schemas.microsoft.com/office/drawing/2014/main" val="551998646"/>
                        </a:ext>
                      </a:extLst>
                    </a:gridCol>
                    <a:gridCol w="1343862">
                      <a:extLst>
                        <a:ext uri="{9D8B030D-6E8A-4147-A177-3AD203B41FA5}">
                          <a16:colId xmlns:a16="http://schemas.microsoft.com/office/drawing/2014/main" val="4039720534"/>
                        </a:ext>
                      </a:extLst>
                    </a:gridCol>
                    <a:gridCol w="1098038">
                      <a:extLst>
                        <a:ext uri="{9D8B030D-6E8A-4147-A177-3AD203B41FA5}">
                          <a16:colId xmlns:a16="http://schemas.microsoft.com/office/drawing/2014/main" val="1988890604"/>
                        </a:ext>
                      </a:extLst>
                    </a:gridCol>
                  </a:tblGrid>
                  <a:tr h="313568">
                    <a:tc>
                      <a:txBody>
                        <a:bodyPr/>
                        <a:lstStyle/>
                        <a:p>
                          <a:pPr algn="ctr"/>
                          <a14:m>
                            <m:oMathPara xmlns:m="http://schemas.openxmlformats.org/officeDocument/2006/math">
                              <m:oMathParaPr>
                                <m:jc m:val="centerGroup"/>
                              </m:oMathParaPr>
                              <m:oMath xmlns:m="http://schemas.openxmlformats.org/officeDocument/2006/math">
                                <m:sSub>
                                  <m:sSubPr>
                                    <m:ctrlPr>
                                      <a:rPr lang="en-US" sz="1400" b="1" i="1" smtClean="0">
                                        <a:latin typeface="Cambria Math" panose="02040503050406030204" pitchFamily="18" charset="0"/>
                                      </a:rPr>
                                    </m:ctrlPr>
                                  </m:sSubPr>
                                  <m:e>
                                    <m:r>
                                      <a:rPr lang="en-US" sz="1400" b="1" i="1" smtClean="0">
                                        <a:latin typeface="Cambria Math" panose="02040503050406030204" pitchFamily="18" charset="0"/>
                                      </a:rPr>
                                      <m:t>𝒙</m:t>
                                    </m:r>
                                  </m:e>
                                  <m:sub>
                                    <m:r>
                                      <a:rPr lang="en-US" sz="1400" b="1" i="1" smtClean="0">
                                        <a:latin typeface="Cambria Math" panose="02040503050406030204" pitchFamily="18" charset="0"/>
                                      </a:rPr>
                                      <m:t>𝟏</m:t>
                                    </m:r>
                                  </m:sub>
                                </m:sSub>
                              </m:oMath>
                            </m:oMathPara>
                          </a14:m>
                          <a:endParaRPr lang="en-US" sz="1400" dirty="0"/>
                        </a:p>
                      </a:txBody>
                      <a:tcPr marL="83991" marR="83991" marT="41996" marB="41996" anchor="ctr"/>
                    </a:tc>
                    <a:tc>
                      <a:txBody>
                        <a:bodyPr/>
                        <a:lstStyle/>
                        <a:p>
                          <a:pPr algn="ctr"/>
                          <a14:m>
                            <m:oMathPara xmlns:m="http://schemas.openxmlformats.org/officeDocument/2006/math">
                              <m:oMathParaPr>
                                <m:jc m:val="centerGroup"/>
                              </m:oMathParaPr>
                              <m:oMath xmlns:m="http://schemas.openxmlformats.org/officeDocument/2006/math">
                                <m:sSub>
                                  <m:sSubPr>
                                    <m:ctrlPr>
                                      <a:rPr lang="en-US" sz="1400" b="1" i="1" smtClean="0">
                                        <a:latin typeface="Cambria Math" panose="02040503050406030204" pitchFamily="18" charset="0"/>
                                      </a:rPr>
                                    </m:ctrlPr>
                                  </m:sSubPr>
                                  <m:e>
                                    <m:r>
                                      <a:rPr lang="en-US" sz="1400" b="1" i="1" smtClean="0">
                                        <a:latin typeface="Cambria Math" panose="02040503050406030204" pitchFamily="18" charset="0"/>
                                      </a:rPr>
                                      <m:t>𝒙</m:t>
                                    </m:r>
                                  </m:e>
                                  <m:sub>
                                    <m:r>
                                      <a:rPr lang="en-US" sz="1400" b="1" i="1" smtClean="0">
                                        <a:latin typeface="Cambria Math" panose="02040503050406030204" pitchFamily="18" charset="0"/>
                                      </a:rPr>
                                      <m:t>𝟐</m:t>
                                    </m:r>
                                  </m:sub>
                                </m:sSub>
                              </m:oMath>
                            </m:oMathPara>
                          </a14:m>
                          <a:endParaRPr lang="en-US" sz="1400" dirty="0"/>
                        </a:p>
                      </a:txBody>
                      <a:tcPr marL="83991" marR="83991" marT="41996" marB="41996" anchor="ctr">
                        <a:solidFill>
                          <a:schemeClr val="tx2">
                            <a:lumMod val="40000"/>
                            <a:lumOff val="60000"/>
                          </a:schemeClr>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1400" b="1" i="1" smtClean="0">
                                        <a:latin typeface="Cambria Math" panose="02040503050406030204" pitchFamily="18" charset="0"/>
                                      </a:rPr>
                                    </m:ctrlPr>
                                  </m:sSubPr>
                                  <m:e>
                                    <m:r>
                                      <a:rPr lang="en-US" sz="1400" b="1" i="1" smtClean="0">
                                        <a:latin typeface="Cambria Math" panose="02040503050406030204" pitchFamily="18" charset="0"/>
                                      </a:rPr>
                                      <m:t>𝒙</m:t>
                                    </m:r>
                                  </m:e>
                                  <m:sub>
                                    <m:r>
                                      <a:rPr lang="en-US" sz="1400" b="1" i="1" smtClean="0">
                                        <a:latin typeface="Cambria Math" panose="02040503050406030204" pitchFamily="18" charset="0"/>
                                      </a:rPr>
                                      <m:t>𝟑</m:t>
                                    </m:r>
                                  </m:sub>
                                </m:sSub>
                              </m:oMath>
                            </m:oMathPara>
                          </a14:m>
                          <a:endParaRPr lang="en-US" sz="1400"/>
                        </a:p>
                      </a:txBody>
                      <a:tcPr marL="83991" marR="83991" marT="41996" marB="41996" anchor="ctr">
                        <a:solidFill>
                          <a:schemeClr val="tx2">
                            <a:lumMod val="40000"/>
                            <a:lumOff val="60000"/>
                          </a:schemeClr>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1400" b="1" i="1" smtClean="0">
                                        <a:latin typeface="Cambria Math" panose="02040503050406030204" pitchFamily="18" charset="0"/>
                                      </a:rPr>
                                    </m:ctrlPr>
                                  </m:sSubPr>
                                  <m:e>
                                    <m:r>
                                      <a:rPr lang="en-US" sz="1400" b="1" i="1" smtClean="0">
                                        <a:latin typeface="Cambria Math" panose="02040503050406030204" pitchFamily="18" charset="0"/>
                                      </a:rPr>
                                      <m:t>𝒙</m:t>
                                    </m:r>
                                  </m:e>
                                  <m:sub>
                                    <m:r>
                                      <a:rPr lang="en-US" sz="1400" b="1" i="1" smtClean="0">
                                        <a:latin typeface="Cambria Math" panose="02040503050406030204" pitchFamily="18" charset="0"/>
                                      </a:rPr>
                                      <m:t>𝟒</m:t>
                                    </m:r>
                                  </m:sub>
                                </m:sSub>
                              </m:oMath>
                            </m:oMathPara>
                          </a14:m>
                          <a:endParaRPr lang="en-US" sz="1400" dirty="0"/>
                        </a:p>
                      </a:txBody>
                      <a:tcPr marL="83991" marR="83991" marT="41996" marB="41996" anchor="ctr">
                        <a:solidFill>
                          <a:schemeClr val="tx2">
                            <a:lumMod val="40000"/>
                            <a:lumOff val="60000"/>
                          </a:schemeClr>
                        </a:solidFill>
                      </a:tcPr>
                    </a:tc>
                    <a:tc>
                      <a:txBody>
                        <a:bodyPr/>
                        <a:lstStyle/>
                        <a:p>
                          <a:pPr algn="ctr"/>
                          <a14:m>
                            <m:oMathPara xmlns:m="http://schemas.openxmlformats.org/officeDocument/2006/math">
                              <m:oMathParaPr>
                                <m:jc m:val="centerGroup"/>
                              </m:oMathParaPr>
                              <m:oMath xmlns:m="http://schemas.openxmlformats.org/officeDocument/2006/math">
                                <m:r>
                                  <a:rPr lang="en-US" sz="1400" b="1" i="1" smtClean="0">
                                    <a:latin typeface="Cambria Math" panose="02040503050406030204" pitchFamily="18" charset="0"/>
                                  </a:rPr>
                                  <m:t>𝒚</m:t>
                                </m:r>
                              </m:oMath>
                            </m:oMathPara>
                          </a14:m>
                          <a:endParaRPr lang="en-US" sz="1400" dirty="0"/>
                        </a:p>
                      </a:txBody>
                      <a:tcPr marL="83991" marR="83991" marT="41996" marB="41996" anchor="ctr"/>
                    </a:tc>
                    <a:extLst>
                      <a:ext uri="{0D108BD9-81ED-4DB2-BD59-A6C34878D82A}">
                        <a16:rowId xmlns:a16="http://schemas.microsoft.com/office/drawing/2014/main" val="964607470"/>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Rain</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Before</a:t>
                          </a:r>
                        </a:p>
                      </a:txBody>
                      <a:tcPr marL="9525" marR="9525" marT="9525" marB="0" anchor="ctr">
                        <a:solidFill>
                          <a:schemeClr val="bg2">
                            <a:lumMod val="20000"/>
                            <a:lumOff val="80000"/>
                          </a:schemeClr>
                        </a:solidFill>
                      </a:tcPr>
                    </a:tc>
                    <a:tc>
                      <a:txBody>
                        <a:bodyPr/>
                        <a:lstStyle/>
                        <a:p>
                          <a:pPr algn="ctr" rtl="0" fontAlgn="ctr"/>
                          <a:r>
                            <a:rPr lang="en-US" sz="1400" b="0" i="0" u="none" strike="noStrike">
                              <a:solidFill>
                                <a:srgbClr val="000000"/>
                              </a:solidFill>
                              <a:effectLst/>
                              <a:latin typeface="Corbel" panose="020B0503020204020204" pitchFamily="34" charset="0"/>
                            </a:rPr>
                            <a:t>Both</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Tired</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Drive</a:t>
                          </a:r>
                        </a:p>
                      </a:txBody>
                      <a:tcPr marL="9525" marR="9525" marT="9525" marB="0" anchor="ctr">
                        <a:solidFill>
                          <a:schemeClr val="bg2">
                            <a:lumMod val="20000"/>
                            <a:lumOff val="80000"/>
                          </a:schemeClr>
                        </a:solidFill>
                      </a:tcPr>
                    </a:tc>
                    <a:extLst>
                      <a:ext uri="{0D108BD9-81ED-4DB2-BD59-A6C34878D82A}">
                        <a16:rowId xmlns:a16="http://schemas.microsoft.com/office/drawing/2014/main" val="2468676229"/>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Rain</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During</a:t>
                          </a:r>
                        </a:p>
                      </a:txBody>
                      <a:tcPr marL="9525" marR="9525" marT="9525" marB="0" anchor="ctr">
                        <a:solidFill>
                          <a:schemeClr val="bg2">
                            <a:lumMod val="20000"/>
                            <a:lumOff val="80000"/>
                          </a:schemeClr>
                        </a:solidFill>
                      </a:tcPr>
                    </a:tc>
                    <a:tc>
                      <a:txBody>
                        <a:bodyPr/>
                        <a:lstStyle/>
                        <a:p>
                          <a:pPr algn="ctr" rtl="0" fontAlgn="ctr"/>
                          <a:r>
                            <a:rPr lang="en-US" sz="1400" b="0" i="0" u="none" strike="noStrike">
                              <a:solidFill>
                                <a:srgbClr val="000000"/>
                              </a:solidFill>
                              <a:effectLst/>
                              <a:latin typeface="Corbel" panose="020B0503020204020204" pitchFamily="34" charset="0"/>
                            </a:rPr>
                            <a:t>Both</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Not Tired</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Bus</a:t>
                          </a:r>
                        </a:p>
                      </a:txBody>
                      <a:tcPr marL="9525" marR="9525" marT="9525" marB="0" anchor="ctr">
                        <a:solidFill>
                          <a:schemeClr val="bg2">
                            <a:lumMod val="20000"/>
                            <a:lumOff val="80000"/>
                          </a:schemeClr>
                        </a:solidFill>
                      </a:tcPr>
                    </a:tc>
                    <a:extLst>
                      <a:ext uri="{0D108BD9-81ED-4DB2-BD59-A6C34878D82A}">
                        <a16:rowId xmlns:a16="http://schemas.microsoft.com/office/drawing/2014/main" val="3036137617"/>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Rain</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During</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Both</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Tired</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Drive</a:t>
                          </a:r>
                        </a:p>
                      </a:txBody>
                      <a:tcPr marL="9525" marR="9525" marT="9525" marB="0" anchor="ctr">
                        <a:solidFill>
                          <a:schemeClr val="bg2">
                            <a:lumMod val="20000"/>
                            <a:lumOff val="80000"/>
                          </a:schemeClr>
                        </a:solidFill>
                      </a:tcPr>
                    </a:tc>
                    <a:extLst>
                      <a:ext uri="{0D108BD9-81ED-4DB2-BD59-A6C34878D82A}">
                        <a16:rowId xmlns:a16="http://schemas.microsoft.com/office/drawing/2014/main" val="4150166619"/>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Rain</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After</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Backpack</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Not Tired</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Bus</a:t>
                          </a:r>
                        </a:p>
                      </a:txBody>
                      <a:tcPr marL="9525" marR="9525" marT="9525" marB="0" anchor="ctr">
                        <a:solidFill>
                          <a:schemeClr val="bg2">
                            <a:lumMod val="20000"/>
                            <a:lumOff val="80000"/>
                          </a:schemeClr>
                        </a:solidFill>
                      </a:tcPr>
                    </a:tc>
                    <a:extLst>
                      <a:ext uri="{0D108BD9-81ED-4DB2-BD59-A6C34878D82A}">
                        <a16:rowId xmlns:a16="http://schemas.microsoft.com/office/drawing/2014/main" val="2395069743"/>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Rain</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After</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Backpack</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Tired</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Bus</a:t>
                          </a:r>
                        </a:p>
                      </a:txBody>
                      <a:tcPr marL="9525" marR="9525" marT="9525" marB="0" anchor="ctr">
                        <a:solidFill>
                          <a:schemeClr val="bg2">
                            <a:lumMod val="20000"/>
                            <a:lumOff val="80000"/>
                          </a:schemeClr>
                        </a:solidFill>
                      </a:tcPr>
                    </a:tc>
                    <a:extLst>
                      <a:ext uri="{0D108BD9-81ED-4DB2-BD59-A6C34878D82A}">
                        <a16:rowId xmlns:a16="http://schemas.microsoft.com/office/drawing/2014/main" val="581238333"/>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Rain</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After</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Lunchbox</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Tired</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Drive</a:t>
                          </a:r>
                        </a:p>
                      </a:txBody>
                      <a:tcPr marL="9525" marR="9525" marT="9525" marB="0" anchor="ctr">
                        <a:solidFill>
                          <a:schemeClr val="bg2">
                            <a:lumMod val="20000"/>
                            <a:lumOff val="80000"/>
                          </a:schemeClr>
                        </a:solidFill>
                      </a:tcPr>
                    </a:tc>
                    <a:extLst>
                      <a:ext uri="{0D108BD9-81ED-4DB2-BD59-A6C34878D82A}">
                        <a16:rowId xmlns:a16="http://schemas.microsoft.com/office/drawing/2014/main" val="70352146"/>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No Rain</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Before</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Backpack</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Tired</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Bike</a:t>
                          </a:r>
                        </a:p>
                      </a:txBody>
                      <a:tcPr marL="9525" marR="9525" marT="9525" marB="0" anchor="ctr">
                        <a:solidFill>
                          <a:schemeClr val="accent6">
                            <a:lumMod val="40000"/>
                            <a:lumOff val="60000"/>
                          </a:schemeClr>
                        </a:solidFill>
                      </a:tcPr>
                    </a:tc>
                    <a:extLst>
                      <a:ext uri="{0D108BD9-81ED-4DB2-BD59-A6C34878D82A}">
                        <a16:rowId xmlns:a16="http://schemas.microsoft.com/office/drawing/2014/main" val="741884979"/>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No Rain</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Before</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Lunchbox</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Not Tired</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Bus</a:t>
                          </a:r>
                        </a:p>
                      </a:txBody>
                      <a:tcPr marL="9525" marR="9525" marT="9525" marB="0" anchor="ctr">
                        <a:solidFill>
                          <a:schemeClr val="accent1">
                            <a:lumMod val="40000"/>
                            <a:lumOff val="60000"/>
                          </a:schemeClr>
                        </a:solidFill>
                      </a:tcPr>
                    </a:tc>
                    <a:extLst>
                      <a:ext uri="{0D108BD9-81ED-4DB2-BD59-A6C34878D82A}">
                        <a16:rowId xmlns:a16="http://schemas.microsoft.com/office/drawing/2014/main" val="758408989"/>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No Rain</a:t>
                          </a:r>
                        </a:p>
                      </a:txBody>
                      <a:tcPr marL="9525" marR="9525" marT="9525" marB="0" anchor="ctr"/>
                    </a:tc>
                    <a:tc>
                      <a:txBody>
                        <a:bodyPr/>
                        <a:lstStyle/>
                        <a:p>
                          <a:pPr algn="ctr" rtl="0" fontAlgn="ctr"/>
                          <a:r>
                            <a:rPr lang="en-US" sz="1400" b="0" i="0" u="none" strike="noStrike">
                              <a:solidFill>
                                <a:srgbClr val="000000"/>
                              </a:solidFill>
                              <a:effectLst/>
                              <a:latin typeface="Corbel" panose="020B0503020204020204" pitchFamily="34" charset="0"/>
                            </a:rPr>
                            <a:t>Before</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Lunchbox</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Tired</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Drive</a:t>
                          </a:r>
                        </a:p>
                      </a:txBody>
                      <a:tcPr marL="9525" marR="9525" marT="9525" marB="0" anchor="ctr">
                        <a:solidFill>
                          <a:schemeClr val="accent2">
                            <a:lumMod val="40000"/>
                            <a:lumOff val="60000"/>
                          </a:schemeClr>
                        </a:solidFill>
                      </a:tcPr>
                    </a:tc>
                    <a:extLst>
                      <a:ext uri="{0D108BD9-81ED-4DB2-BD59-A6C34878D82A}">
                        <a16:rowId xmlns:a16="http://schemas.microsoft.com/office/drawing/2014/main" val="4189547398"/>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No Rain</a:t>
                          </a:r>
                        </a:p>
                      </a:txBody>
                      <a:tcPr marL="9525" marR="9525" marT="9525" marB="0" anchor="ctr"/>
                    </a:tc>
                    <a:tc>
                      <a:txBody>
                        <a:bodyPr/>
                        <a:lstStyle/>
                        <a:p>
                          <a:pPr algn="ctr" rtl="0" fontAlgn="ctr"/>
                          <a:r>
                            <a:rPr lang="en-US" sz="1400" b="0" i="0" u="none" strike="noStrike">
                              <a:solidFill>
                                <a:srgbClr val="000000"/>
                              </a:solidFill>
                              <a:effectLst/>
                              <a:latin typeface="Corbel" panose="020B0503020204020204" pitchFamily="34" charset="0"/>
                            </a:rPr>
                            <a:t>During</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Backpack</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Not Tired</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Bus</a:t>
                          </a:r>
                        </a:p>
                      </a:txBody>
                      <a:tcPr marL="9525" marR="9525" marT="9525" marB="0" anchor="ctr">
                        <a:solidFill>
                          <a:schemeClr val="accent1">
                            <a:lumMod val="40000"/>
                            <a:lumOff val="60000"/>
                          </a:schemeClr>
                        </a:solidFill>
                      </a:tcPr>
                    </a:tc>
                    <a:extLst>
                      <a:ext uri="{0D108BD9-81ED-4DB2-BD59-A6C34878D82A}">
                        <a16:rowId xmlns:a16="http://schemas.microsoft.com/office/drawing/2014/main" val="3953338466"/>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No Rain</a:t>
                          </a:r>
                        </a:p>
                      </a:txBody>
                      <a:tcPr marL="9525" marR="9525" marT="9525" marB="0" anchor="ctr"/>
                    </a:tc>
                    <a:tc>
                      <a:txBody>
                        <a:bodyPr/>
                        <a:lstStyle/>
                        <a:p>
                          <a:pPr algn="ctr" rtl="0" fontAlgn="ctr"/>
                          <a:r>
                            <a:rPr lang="en-US" sz="1400" b="0" i="0" u="none" strike="noStrike">
                              <a:solidFill>
                                <a:srgbClr val="000000"/>
                              </a:solidFill>
                              <a:effectLst/>
                              <a:latin typeface="Corbel" panose="020B0503020204020204" pitchFamily="34" charset="0"/>
                            </a:rPr>
                            <a:t>During</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Both</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Tired</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Drive</a:t>
                          </a:r>
                        </a:p>
                      </a:txBody>
                      <a:tcPr marL="9525" marR="9525" marT="9525" marB="0" anchor="ctr">
                        <a:solidFill>
                          <a:schemeClr val="accent2">
                            <a:lumMod val="40000"/>
                            <a:lumOff val="60000"/>
                          </a:schemeClr>
                        </a:solidFill>
                      </a:tcPr>
                    </a:tc>
                    <a:extLst>
                      <a:ext uri="{0D108BD9-81ED-4DB2-BD59-A6C34878D82A}">
                        <a16:rowId xmlns:a16="http://schemas.microsoft.com/office/drawing/2014/main" val="469132705"/>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No Rain</a:t>
                          </a:r>
                        </a:p>
                      </a:txBody>
                      <a:tcPr marL="9525" marR="9525" marT="9525" marB="0" anchor="ctr"/>
                    </a:tc>
                    <a:tc>
                      <a:txBody>
                        <a:bodyPr/>
                        <a:lstStyle/>
                        <a:p>
                          <a:pPr algn="ctr" rtl="0" fontAlgn="ctr"/>
                          <a:r>
                            <a:rPr lang="en-US" sz="1400" b="0" i="0" u="none" strike="noStrike">
                              <a:solidFill>
                                <a:srgbClr val="000000"/>
                              </a:solidFill>
                              <a:effectLst/>
                              <a:latin typeface="Corbel" panose="020B0503020204020204" pitchFamily="34" charset="0"/>
                            </a:rPr>
                            <a:t>After</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Backpack</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Not Tired</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Bike</a:t>
                          </a:r>
                        </a:p>
                      </a:txBody>
                      <a:tcPr marL="9525" marR="9525" marT="9525" marB="0" anchor="ctr">
                        <a:solidFill>
                          <a:schemeClr val="accent6">
                            <a:lumMod val="40000"/>
                            <a:lumOff val="60000"/>
                          </a:schemeClr>
                        </a:solidFill>
                      </a:tcPr>
                    </a:tc>
                    <a:extLst>
                      <a:ext uri="{0D108BD9-81ED-4DB2-BD59-A6C34878D82A}">
                        <a16:rowId xmlns:a16="http://schemas.microsoft.com/office/drawing/2014/main" val="246117904"/>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No Rain</a:t>
                          </a:r>
                        </a:p>
                      </a:txBody>
                      <a:tcPr marL="9525" marR="9525" marT="9525" marB="0" anchor="ctr"/>
                    </a:tc>
                    <a:tc>
                      <a:txBody>
                        <a:bodyPr/>
                        <a:lstStyle/>
                        <a:p>
                          <a:pPr algn="ctr" rtl="0" fontAlgn="ctr"/>
                          <a:r>
                            <a:rPr lang="en-US" sz="1400" b="0" i="0" u="none" strike="noStrike">
                              <a:solidFill>
                                <a:srgbClr val="000000"/>
                              </a:solidFill>
                              <a:effectLst/>
                              <a:latin typeface="Corbel" panose="020B0503020204020204" pitchFamily="34" charset="0"/>
                            </a:rPr>
                            <a:t>After</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Backpack</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Tired</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Bike</a:t>
                          </a:r>
                        </a:p>
                      </a:txBody>
                      <a:tcPr marL="9525" marR="9525" marT="9525" marB="0" anchor="ctr">
                        <a:solidFill>
                          <a:schemeClr val="accent6">
                            <a:lumMod val="40000"/>
                            <a:lumOff val="60000"/>
                          </a:schemeClr>
                        </a:solidFill>
                      </a:tcPr>
                    </a:tc>
                    <a:extLst>
                      <a:ext uri="{0D108BD9-81ED-4DB2-BD59-A6C34878D82A}">
                        <a16:rowId xmlns:a16="http://schemas.microsoft.com/office/drawing/2014/main" val="801236713"/>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No Rain</a:t>
                          </a:r>
                        </a:p>
                      </a:txBody>
                      <a:tcPr marL="9525" marR="9525" marT="9525" marB="0" anchor="ctr"/>
                    </a:tc>
                    <a:tc>
                      <a:txBody>
                        <a:bodyPr/>
                        <a:lstStyle/>
                        <a:p>
                          <a:pPr algn="ctr" rtl="0" fontAlgn="ctr"/>
                          <a:r>
                            <a:rPr lang="en-US" sz="1400" b="0" i="0" u="none" strike="noStrike">
                              <a:solidFill>
                                <a:srgbClr val="000000"/>
                              </a:solidFill>
                              <a:effectLst/>
                              <a:latin typeface="Corbel" panose="020B0503020204020204" pitchFamily="34" charset="0"/>
                            </a:rPr>
                            <a:t>After</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Both</a:t>
                          </a:r>
                        </a:p>
                      </a:txBody>
                      <a:tcPr marL="9525" marR="9525" marT="9525" marB="0" anchor="ctr">
                        <a:solidFill>
                          <a:schemeClr val="bg2">
                            <a:lumMod val="20000"/>
                            <a:lumOff val="80000"/>
                          </a:schemeClr>
                        </a:solidFill>
                      </a:tcPr>
                    </a:tc>
                    <a:tc>
                      <a:txBody>
                        <a:bodyPr/>
                        <a:lstStyle/>
                        <a:p>
                          <a:pPr algn="ctr" rtl="0" fontAlgn="ctr"/>
                          <a:r>
                            <a:rPr lang="en-US" sz="1400" b="0" i="0" u="none" strike="noStrike">
                              <a:solidFill>
                                <a:srgbClr val="000000"/>
                              </a:solidFill>
                              <a:effectLst/>
                              <a:latin typeface="Corbel" panose="020B0503020204020204" pitchFamily="34" charset="0"/>
                            </a:rPr>
                            <a:t>Not Tired</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Bus</a:t>
                          </a:r>
                        </a:p>
                      </a:txBody>
                      <a:tcPr marL="9525" marR="9525" marT="9525" marB="0" anchor="ctr">
                        <a:solidFill>
                          <a:schemeClr val="accent1">
                            <a:lumMod val="40000"/>
                            <a:lumOff val="60000"/>
                          </a:schemeClr>
                        </a:solidFill>
                      </a:tcPr>
                    </a:tc>
                    <a:extLst>
                      <a:ext uri="{0D108BD9-81ED-4DB2-BD59-A6C34878D82A}">
                        <a16:rowId xmlns:a16="http://schemas.microsoft.com/office/drawing/2014/main" val="627977279"/>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No Rain</a:t>
                          </a:r>
                        </a:p>
                      </a:txBody>
                      <a:tcPr marL="9525" marR="9525" marT="9525" marB="0" anchor="ctr"/>
                    </a:tc>
                    <a:tc>
                      <a:txBody>
                        <a:bodyPr/>
                        <a:lstStyle/>
                        <a:p>
                          <a:pPr algn="ctr" rtl="0" fontAlgn="ctr"/>
                          <a:r>
                            <a:rPr lang="en-US" sz="1400" b="0" i="0" u="none" strike="noStrike">
                              <a:solidFill>
                                <a:srgbClr val="000000"/>
                              </a:solidFill>
                              <a:effectLst/>
                              <a:latin typeface="Corbel" panose="020B0503020204020204" pitchFamily="34" charset="0"/>
                            </a:rPr>
                            <a:t>After</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Both</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Tired</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Drive</a:t>
                          </a:r>
                        </a:p>
                      </a:txBody>
                      <a:tcPr marL="9525" marR="9525" marT="9525" marB="0" anchor="ctr">
                        <a:solidFill>
                          <a:schemeClr val="accent2">
                            <a:lumMod val="40000"/>
                            <a:lumOff val="60000"/>
                          </a:schemeClr>
                        </a:solidFill>
                      </a:tcPr>
                    </a:tc>
                    <a:extLst>
                      <a:ext uri="{0D108BD9-81ED-4DB2-BD59-A6C34878D82A}">
                        <a16:rowId xmlns:a16="http://schemas.microsoft.com/office/drawing/2014/main" val="431862686"/>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No Rain</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After</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Lunchbox</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Not Tired</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Bus</a:t>
                          </a:r>
                        </a:p>
                      </a:txBody>
                      <a:tcPr marL="9525" marR="9525" marT="9525" marB="0" anchor="ctr">
                        <a:solidFill>
                          <a:schemeClr val="accent1">
                            <a:lumMod val="40000"/>
                            <a:lumOff val="60000"/>
                          </a:schemeClr>
                        </a:solidFill>
                      </a:tcPr>
                    </a:tc>
                    <a:extLst>
                      <a:ext uri="{0D108BD9-81ED-4DB2-BD59-A6C34878D82A}">
                        <a16:rowId xmlns:a16="http://schemas.microsoft.com/office/drawing/2014/main" val="3437293614"/>
                      </a:ext>
                    </a:extLst>
                  </a:tr>
                </a:tbl>
              </a:graphicData>
            </a:graphic>
          </p:graphicFrame>
        </mc:Choice>
        <mc:Fallback xmlns="">
          <p:graphicFrame>
            <p:nvGraphicFramePr>
              <p:cNvPr id="13" name="Content Placeholder 4">
                <a:extLst>
                  <a:ext uri="{FF2B5EF4-FFF2-40B4-BE49-F238E27FC236}">
                    <a16:creationId xmlns:a16="http://schemas.microsoft.com/office/drawing/2014/main" id="{B66BFD3E-178F-AB99-626D-3BB1AAB3AD6C}"/>
                  </a:ext>
                </a:extLst>
              </p:cNvPr>
              <p:cNvGraphicFramePr>
                <a:graphicFrameLocks/>
              </p:cNvGraphicFramePr>
              <p:nvPr>
                <p:extLst>
                  <p:ext uri="{D42A27DB-BD31-4B8C-83A1-F6EECF244321}">
                    <p14:modId xmlns:p14="http://schemas.microsoft.com/office/powerpoint/2010/main" val="528557604"/>
                  </p:ext>
                </p:extLst>
              </p:nvPr>
            </p:nvGraphicFramePr>
            <p:xfrm>
              <a:off x="5182415" y="759599"/>
              <a:ext cx="6243723" cy="5330656"/>
            </p:xfrm>
            <a:graphic>
              <a:graphicData uri="http://schemas.openxmlformats.org/drawingml/2006/table">
                <a:tbl>
                  <a:tblPr firstRow="1" bandRow="1">
                    <a:tableStyleId>{5C22544A-7EE6-4342-B048-85BDC9FD1C3A}</a:tableStyleId>
                  </a:tblPr>
                  <a:tblGrid>
                    <a:gridCol w="1289144">
                      <a:extLst>
                        <a:ext uri="{9D8B030D-6E8A-4147-A177-3AD203B41FA5}">
                          <a16:colId xmlns:a16="http://schemas.microsoft.com/office/drawing/2014/main" val="2947714296"/>
                        </a:ext>
                      </a:extLst>
                    </a:gridCol>
                    <a:gridCol w="1168817">
                      <a:extLst>
                        <a:ext uri="{9D8B030D-6E8A-4147-A177-3AD203B41FA5}">
                          <a16:colId xmlns:a16="http://schemas.microsoft.com/office/drawing/2014/main" val="3835987123"/>
                        </a:ext>
                      </a:extLst>
                    </a:gridCol>
                    <a:gridCol w="1343862">
                      <a:extLst>
                        <a:ext uri="{9D8B030D-6E8A-4147-A177-3AD203B41FA5}">
                          <a16:colId xmlns:a16="http://schemas.microsoft.com/office/drawing/2014/main" val="551998646"/>
                        </a:ext>
                      </a:extLst>
                    </a:gridCol>
                    <a:gridCol w="1343862">
                      <a:extLst>
                        <a:ext uri="{9D8B030D-6E8A-4147-A177-3AD203B41FA5}">
                          <a16:colId xmlns:a16="http://schemas.microsoft.com/office/drawing/2014/main" val="4039720534"/>
                        </a:ext>
                      </a:extLst>
                    </a:gridCol>
                    <a:gridCol w="1098038">
                      <a:extLst>
                        <a:ext uri="{9D8B030D-6E8A-4147-A177-3AD203B41FA5}">
                          <a16:colId xmlns:a16="http://schemas.microsoft.com/office/drawing/2014/main" val="1988890604"/>
                        </a:ext>
                      </a:extLst>
                    </a:gridCol>
                  </a:tblGrid>
                  <a:tr h="313568">
                    <a:tc>
                      <a:txBody>
                        <a:bodyPr/>
                        <a:lstStyle/>
                        <a:p>
                          <a:endParaRPr lang="en-US"/>
                        </a:p>
                      </a:txBody>
                      <a:tcPr marL="83991" marR="83991" marT="41996" marB="41996" anchor="ctr">
                        <a:blipFill>
                          <a:blip r:embed="rId3"/>
                          <a:stretch>
                            <a:fillRect l="-980" r="-384314" b="-1596000"/>
                          </a:stretch>
                        </a:blipFill>
                      </a:tcPr>
                    </a:tc>
                    <a:tc>
                      <a:txBody>
                        <a:bodyPr/>
                        <a:lstStyle/>
                        <a:p>
                          <a:endParaRPr lang="en-US"/>
                        </a:p>
                      </a:txBody>
                      <a:tcPr marL="83991" marR="83991" marT="41996" marB="41996" anchor="ctr">
                        <a:blipFill>
                          <a:blip r:embed="rId3"/>
                          <a:stretch>
                            <a:fillRect l="-111957" r="-326087" b="-1596000"/>
                          </a:stretch>
                        </a:blipFill>
                      </a:tcPr>
                    </a:tc>
                    <a:tc>
                      <a:txBody>
                        <a:bodyPr/>
                        <a:lstStyle/>
                        <a:p>
                          <a:endParaRPr lang="en-US"/>
                        </a:p>
                      </a:txBody>
                      <a:tcPr marL="83991" marR="83991" marT="41996" marB="41996" anchor="ctr">
                        <a:blipFill>
                          <a:blip r:embed="rId3"/>
                          <a:stretch>
                            <a:fillRect l="-183962" r="-183019" b="-1596000"/>
                          </a:stretch>
                        </a:blipFill>
                      </a:tcPr>
                    </a:tc>
                    <a:tc>
                      <a:txBody>
                        <a:bodyPr/>
                        <a:lstStyle/>
                        <a:p>
                          <a:endParaRPr lang="en-US"/>
                        </a:p>
                      </a:txBody>
                      <a:tcPr marL="83991" marR="83991" marT="41996" marB="41996" anchor="ctr">
                        <a:blipFill>
                          <a:blip r:embed="rId3"/>
                          <a:stretch>
                            <a:fillRect l="-286667" r="-84762" b="-1596000"/>
                          </a:stretch>
                        </a:blipFill>
                      </a:tcPr>
                    </a:tc>
                    <a:tc>
                      <a:txBody>
                        <a:bodyPr/>
                        <a:lstStyle/>
                        <a:p>
                          <a:endParaRPr lang="en-US"/>
                        </a:p>
                      </a:txBody>
                      <a:tcPr marL="83991" marR="83991" marT="41996" marB="41996" anchor="ctr">
                        <a:blipFill>
                          <a:blip r:embed="rId3"/>
                          <a:stretch>
                            <a:fillRect l="-466667" r="-2299" b="-1596000"/>
                          </a:stretch>
                        </a:blipFill>
                      </a:tcPr>
                    </a:tc>
                    <a:extLst>
                      <a:ext uri="{0D108BD9-81ED-4DB2-BD59-A6C34878D82A}">
                        <a16:rowId xmlns:a16="http://schemas.microsoft.com/office/drawing/2014/main" val="964607470"/>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Rain</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Before</a:t>
                          </a:r>
                        </a:p>
                      </a:txBody>
                      <a:tcPr marL="9525" marR="9525" marT="9525" marB="0" anchor="ctr">
                        <a:solidFill>
                          <a:schemeClr val="bg2">
                            <a:lumMod val="20000"/>
                            <a:lumOff val="80000"/>
                          </a:schemeClr>
                        </a:solidFill>
                      </a:tcPr>
                    </a:tc>
                    <a:tc>
                      <a:txBody>
                        <a:bodyPr/>
                        <a:lstStyle/>
                        <a:p>
                          <a:pPr algn="ctr" rtl="0" fontAlgn="ctr"/>
                          <a:r>
                            <a:rPr lang="en-US" sz="1400" b="0" i="0" u="none" strike="noStrike">
                              <a:solidFill>
                                <a:srgbClr val="000000"/>
                              </a:solidFill>
                              <a:effectLst/>
                              <a:latin typeface="Corbel" panose="020B0503020204020204" pitchFamily="34" charset="0"/>
                            </a:rPr>
                            <a:t>Both</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Tired</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Drive</a:t>
                          </a:r>
                        </a:p>
                      </a:txBody>
                      <a:tcPr marL="9525" marR="9525" marT="9525" marB="0" anchor="ctr">
                        <a:solidFill>
                          <a:schemeClr val="bg2">
                            <a:lumMod val="20000"/>
                            <a:lumOff val="80000"/>
                          </a:schemeClr>
                        </a:solidFill>
                      </a:tcPr>
                    </a:tc>
                    <a:extLst>
                      <a:ext uri="{0D108BD9-81ED-4DB2-BD59-A6C34878D82A}">
                        <a16:rowId xmlns:a16="http://schemas.microsoft.com/office/drawing/2014/main" val="2468676229"/>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Rain</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During</a:t>
                          </a:r>
                        </a:p>
                      </a:txBody>
                      <a:tcPr marL="9525" marR="9525" marT="9525" marB="0" anchor="ctr">
                        <a:solidFill>
                          <a:schemeClr val="bg2">
                            <a:lumMod val="20000"/>
                            <a:lumOff val="80000"/>
                          </a:schemeClr>
                        </a:solidFill>
                      </a:tcPr>
                    </a:tc>
                    <a:tc>
                      <a:txBody>
                        <a:bodyPr/>
                        <a:lstStyle/>
                        <a:p>
                          <a:pPr algn="ctr" rtl="0" fontAlgn="ctr"/>
                          <a:r>
                            <a:rPr lang="en-US" sz="1400" b="0" i="0" u="none" strike="noStrike">
                              <a:solidFill>
                                <a:srgbClr val="000000"/>
                              </a:solidFill>
                              <a:effectLst/>
                              <a:latin typeface="Corbel" panose="020B0503020204020204" pitchFamily="34" charset="0"/>
                            </a:rPr>
                            <a:t>Both</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Not Tired</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Bus</a:t>
                          </a:r>
                        </a:p>
                      </a:txBody>
                      <a:tcPr marL="9525" marR="9525" marT="9525" marB="0" anchor="ctr">
                        <a:solidFill>
                          <a:schemeClr val="bg2">
                            <a:lumMod val="20000"/>
                            <a:lumOff val="80000"/>
                          </a:schemeClr>
                        </a:solidFill>
                      </a:tcPr>
                    </a:tc>
                    <a:extLst>
                      <a:ext uri="{0D108BD9-81ED-4DB2-BD59-A6C34878D82A}">
                        <a16:rowId xmlns:a16="http://schemas.microsoft.com/office/drawing/2014/main" val="3036137617"/>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Rain</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During</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Both</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Tired</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Drive</a:t>
                          </a:r>
                        </a:p>
                      </a:txBody>
                      <a:tcPr marL="9525" marR="9525" marT="9525" marB="0" anchor="ctr">
                        <a:solidFill>
                          <a:schemeClr val="bg2">
                            <a:lumMod val="20000"/>
                            <a:lumOff val="80000"/>
                          </a:schemeClr>
                        </a:solidFill>
                      </a:tcPr>
                    </a:tc>
                    <a:extLst>
                      <a:ext uri="{0D108BD9-81ED-4DB2-BD59-A6C34878D82A}">
                        <a16:rowId xmlns:a16="http://schemas.microsoft.com/office/drawing/2014/main" val="4150166619"/>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Rain</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After</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Backpack</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Not Tired</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Bus</a:t>
                          </a:r>
                        </a:p>
                      </a:txBody>
                      <a:tcPr marL="9525" marR="9525" marT="9525" marB="0" anchor="ctr">
                        <a:solidFill>
                          <a:schemeClr val="bg2">
                            <a:lumMod val="20000"/>
                            <a:lumOff val="80000"/>
                          </a:schemeClr>
                        </a:solidFill>
                      </a:tcPr>
                    </a:tc>
                    <a:extLst>
                      <a:ext uri="{0D108BD9-81ED-4DB2-BD59-A6C34878D82A}">
                        <a16:rowId xmlns:a16="http://schemas.microsoft.com/office/drawing/2014/main" val="2395069743"/>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Rain</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After</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Backpack</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Tired</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Bus</a:t>
                          </a:r>
                        </a:p>
                      </a:txBody>
                      <a:tcPr marL="9525" marR="9525" marT="9525" marB="0" anchor="ctr">
                        <a:solidFill>
                          <a:schemeClr val="bg2">
                            <a:lumMod val="20000"/>
                            <a:lumOff val="80000"/>
                          </a:schemeClr>
                        </a:solidFill>
                      </a:tcPr>
                    </a:tc>
                    <a:extLst>
                      <a:ext uri="{0D108BD9-81ED-4DB2-BD59-A6C34878D82A}">
                        <a16:rowId xmlns:a16="http://schemas.microsoft.com/office/drawing/2014/main" val="581238333"/>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Rain</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After</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Lunchbox</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Tired</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Drive</a:t>
                          </a:r>
                        </a:p>
                      </a:txBody>
                      <a:tcPr marL="9525" marR="9525" marT="9525" marB="0" anchor="ctr">
                        <a:solidFill>
                          <a:schemeClr val="bg2">
                            <a:lumMod val="20000"/>
                            <a:lumOff val="80000"/>
                          </a:schemeClr>
                        </a:solidFill>
                      </a:tcPr>
                    </a:tc>
                    <a:extLst>
                      <a:ext uri="{0D108BD9-81ED-4DB2-BD59-A6C34878D82A}">
                        <a16:rowId xmlns:a16="http://schemas.microsoft.com/office/drawing/2014/main" val="70352146"/>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No Rain</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Before</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Backpack</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Tired</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Bike</a:t>
                          </a:r>
                        </a:p>
                      </a:txBody>
                      <a:tcPr marL="9525" marR="9525" marT="9525" marB="0" anchor="ctr">
                        <a:solidFill>
                          <a:schemeClr val="accent6">
                            <a:lumMod val="40000"/>
                            <a:lumOff val="60000"/>
                          </a:schemeClr>
                        </a:solidFill>
                      </a:tcPr>
                    </a:tc>
                    <a:extLst>
                      <a:ext uri="{0D108BD9-81ED-4DB2-BD59-A6C34878D82A}">
                        <a16:rowId xmlns:a16="http://schemas.microsoft.com/office/drawing/2014/main" val="741884979"/>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No Rain</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Before</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Lunchbox</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Not Tired</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Bus</a:t>
                          </a:r>
                        </a:p>
                      </a:txBody>
                      <a:tcPr marL="9525" marR="9525" marT="9525" marB="0" anchor="ctr">
                        <a:solidFill>
                          <a:schemeClr val="accent1">
                            <a:lumMod val="40000"/>
                            <a:lumOff val="60000"/>
                          </a:schemeClr>
                        </a:solidFill>
                      </a:tcPr>
                    </a:tc>
                    <a:extLst>
                      <a:ext uri="{0D108BD9-81ED-4DB2-BD59-A6C34878D82A}">
                        <a16:rowId xmlns:a16="http://schemas.microsoft.com/office/drawing/2014/main" val="758408989"/>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No Rain</a:t>
                          </a:r>
                        </a:p>
                      </a:txBody>
                      <a:tcPr marL="9525" marR="9525" marT="9525" marB="0" anchor="ctr"/>
                    </a:tc>
                    <a:tc>
                      <a:txBody>
                        <a:bodyPr/>
                        <a:lstStyle/>
                        <a:p>
                          <a:pPr algn="ctr" rtl="0" fontAlgn="ctr"/>
                          <a:r>
                            <a:rPr lang="en-US" sz="1400" b="0" i="0" u="none" strike="noStrike">
                              <a:solidFill>
                                <a:srgbClr val="000000"/>
                              </a:solidFill>
                              <a:effectLst/>
                              <a:latin typeface="Corbel" panose="020B0503020204020204" pitchFamily="34" charset="0"/>
                            </a:rPr>
                            <a:t>Before</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Lunchbox</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Tired</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Drive</a:t>
                          </a:r>
                        </a:p>
                      </a:txBody>
                      <a:tcPr marL="9525" marR="9525" marT="9525" marB="0" anchor="ctr">
                        <a:solidFill>
                          <a:schemeClr val="accent2">
                            <a:lumMod val="40000"/>
                            <a:lumOff val="60000"/>
                          </a:schemeClr>
                        </a:solidFill>
                      </a:tcPr>
                    </a:tc>
                    <a:extLst>
                      <a:ext uri="{0D108BD9-81ED-4DB2-BD59-A6C34878D82A}">
                        <a16:rowId xmlns:a16="http://schemas.microsoft.com/office/drawing/2014/main" val="4189547398"/>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No Rain</a:t>
                          </a:r>
                        </a:p>
                      </a:txBody>
                      <a:tcPr marL="9525" marR="9525" marT="9525" marB="0" anchor="ctr"/>
                    </a:tc>
                    <a:tc>
                      <a:txBody>
                        <a:bodyPr/>
                        <a:lstStyle/>
                        <a:p>
                          <a:pPr algn="ctr" rtl="0" fontAlgn="ctr"/>
                          <a:r>
                            <a:rPr lang="en-US" sz="1400" b="0" i="0" u="none" strike="noStrike">
                              <a:solidFill>
                                <a:srgbClr val="000000"/>
                              </a:solidFill>
                              <a:effectLst/>
                              <a:latin typeface="Corbel" panose="020B0503020204020204" pitchFamily="34" charset="0"/>
                            </a:rPr>
                            <a:t>During</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Backpack</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Not Tired</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Bus</a:t>
                          </a:r>
                        </a:p>
                      </a:txBody>
                      <a:tcPr marL="9525" marR="9525" marT="9525" marB="0" anchor="ctr">
                        <a:solidFill>
                          <a:schemeClr val="accent1">
                            <a:lumMod val="40000"/>
                            <a:lumOff val="60000"/>
                          </a:schemeClr>
                        </a:solidFill>
                      </a:tcPr>
                    </a:tc>
                    <a:extLst>
                      <a:ext uri="{0D108BD9-81ED-4DB2-BD59-A6C34878D82A}">
                        <a16:rowId xmlns:a16="http://schemas.microsoft.com/office/drawing/2014/main" val="3953338466"/>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No Rain</a:t>
                          </a:r>
                        </a:p>
                      </a:txBody>
                      <a:tcPr marL="9525" marR="9525" marT="9525" marB="0" anchor="ctr"/>
                    </a:tc>
                    <a:tc>
                      <a:txBody>
                        <a:bodyPr/>
                        <a:lstStyle/>
                        <a:p>
                          <a:pPr algn="ctr" rtl="0" fontAlgn="ctr"/>
                          <a:r>
                            <a:rPr lang="en-US" sz="1400" b="0" i="0" u="none" strike="noStrike">
                              <a:solidFill>
                                <a:srgbClr val="000000"/>
                              </a:solidFill>
                              <a:effectLst/>
                              <a:latin typeface="Corbel" panose="020B0503020204020204" pitchFamily="34" charset="0"/>
                            </a:rPr>
                            <a:t>During</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Both</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Tired</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Drive</a:t>
                          </a:r>
                        </a:p>
                      </a:txBody>
                      <a:tcPr marL="9525" marR="9525" marT="9525" marB="0" anchor="ctr">
                        <a:solidFill>
                          <a:schemeClr val="accent2">
                            <a:lumMod val="40000"/>
                            <a:lumOff val="60000"/>
                          </a:schemeClr>
                        </a:solidFill>
                      </a:tcPr>
                    </a:tc>
                    <a:extLst>
                      <a:ext uri="{0D108BD9-81ED-4DB2-BD59-A6C34878D82A}">
                        <a16:rowId xmlns:a16="http://schemas.microsoft.com/office/drawing/2014/main" val="469132705"/>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No Rain</a:t>
                          </a:r>
                        </a:p>
                      </a:txBody>
                      <a:tcPr marL="9525" marR="9525" marT="9525" marB="0" anchor="ctr"/>
                    </a:tc>
                    <a:tc>
                      <a:txBody>
                        <a:bodyPr/>
                        <a:lstStyle/>
                        <a:p>
                          <a:pPr algn="ctr" rtl="0" fontAlgn="ctr"/>
                          <a:r>
                            <a:rPr lang="en-US" sz="1400" b="0" i="0" u="none" strike="noStrike">
                              <a:solidFill>
                                <a:srgbClr val="000000"/>
                              </a:solidFill>
                              <a:effectLst/>
                              <a:latin typeface="Corbel" panose="020B0503020204020204" pitchFamily="34" charset="0"/>
                            </a:rPr>
                            <a:t>After</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Backpack</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Not Tired</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Bike</a:t>
                          </a:r>
                        </a:p>
                      </a:txBody>
                      <a:tcPr marL="9525" marR="9525" marT="9525" marB="0" anchor="ctr">
                        <a:solidFill>
                          <a:schemeClr val="accent6">
                            <a:lumMod val="40000"/>
                            <a:lumOff val="60000"/>
                          </a:schemeClr>
                        </a:solidFill>
                      </a:tcPr>
                    </a:tc>
                    <a:extLst>
                      <a:ext uri="{0D108BD9-81ED-4DB2-BD59-A6C34878D82A}">
                        <a16:rowId xmlns:a16="http://schemas.microsoft.com/office/drawing/2014/main" val="246117904"/>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No Rain</a:t>
                          </a:r>
                        </a:p>
                      </a:txBody>
                      <a:tcPr marL="9525" marR="9525" marT="9525" marB="0" anchor="ctr"/>
                    </a:tc>
                    <a:tc>
                      <a:txBody>
                        <a:bodyPr/>
                        <a:lstStyle/>
                        <a:p>
                          <a:pPr algn="ctr" rtl="0" fontAlgn="ctr"/>
                          <a:r>
                            <a:rPr lang="en-US" sz="1400" b="0" i="0" u="none" strike="noStrike">
                              <a:solidFill>
                                <a:srgbClr val="000000"/>
                              </a:solidFill>
                              <a:effectLst/>
                              <a:latin typeface="Corbel" panose="020B0503020204020204" pitchFamily="34" charset="0"/>
                            </a:rPr>
                            <a:t>After</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Backpack</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Tired</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Bike</a:t>
                          </a:r>
                        </a:p>
                      </a:txBody>
                      <a:tcPr marL="9525" marR="9525" marT="9525" marB="0" anchor="ctr">
                        <a:solidFill>
                          <a:schemeClr val="accent6">
                            <a:lumMod val="40000"/>
                            <a:lumOff val="60000"/>
                          </a:schemeClr>
                        </a:solidFill>
                      </a:tcPr>
                    </a:tc>
                    <a:extLst>
                      <a:ext uri="{0D108BD9-81ED-4DB2-BD59-A6C34878D82A}">
                        <a16:rowId xmlns:a16="http://schemas.microsoft.com/office/drawing/2014/main" val="801236713"/>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No Rain</a:t>
                          </a:r>
                        </a:p>
                      </a:txBody>
                      <a:tcPr marL="9525" marR="9525" marT="9525" marB="0" anchor="ctr"/>
                    </a:tc>
                    <a:tc>
                      <a:txBody>
                        <a:bodyPr/>
                        <a:lstStyle/>
                        <a:p>
                          <a:pPr algn="ctr" rtl="0" fontAlgn="ctr"/>
                          <a:r>
                            <a:rPr lang="en-US" sz="1400" b="0" i="0" u="none" strike="noStrike">
                              <a:solidFill>
                                <a:srgbClr val="000000"/>
                              </a:solidFill>
                              <a:effectLst/>
                              <a:latin typeface="Corbel" panose="020B0503020204020204" pitchFamily="34" charset="0"/>
                            </a:rPr>
                            <a:t>After</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Both</a:t>
                          </a:r>
                        </a:p>
                      </a:txBody>
                      <a:tcPr marL="9525" marR="9525" marT="9525" marB="0" anchor="ctr">
                        <a:solidFill>
                          <a:schemeClr val="bg2">
                            <a:lumMod val="20000"/>
                            <a:lumOff val="80000"/>
                          </a:schemeClr>
                        </a:solidFill>
                      </a:tcPr>
                    </a:tc>
                    <a:tc>
                      <a:txBody>
                        <a:bodyPr/>
                        <a:lstStyle/>
                        <a:p>
                          <a:pPr algn="ctr" rtl="0" fontAlgn="ctr"/>
                          <a:r>
                            <a:rPr lang="en-US" sz="1400" b="0" i="0" u="none" strike="noStrike">
                              <a:solidFill>
                                <a:srgbClr val="000000"/>
                              </a:solidFill>
                              <a:effectLst/>
                              <a:latin typeface="Corbel" panose="020B0503020204020204" pitchFamily="34" charset="0"/>
                            </a:rPr>
                            <a:t>Not Tired</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Bus</a:t>
                          </a:r>
                        </a:p>
                      </a:txBody>
                      <a:tcPr marL="9525" marR="9525" marT="9525" marB="0" anchor="ctr">
                        <a:solidFill>
                          <a:schemeClr val="accent1">
                            <a:lumMod val="40000"/>
                            <a:lumOff val="60000"/>
                          </a:schemeClr>
                        </a:solidFill>
                      </a:tcPr>
                    </a:tc>
                    <a:extLst>
                      <a:ext uri="{0D108BD9-81ED-4DB2-BD59-A6C34878D82A}">
                        <a16:rowId xmlns:a16="http://schemas.microsoft.com/office/drawing/2014/main" val="627977279"/>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No Rain</a:t>
                          </a:r>
                        </a:p>
                      </a:txBody>
                      <a:tcPr marL="9525" marR="9525" marT="9525" marB="0" anchor="ctr"/>
                    </a:tc>
                    <a:tc>
                      <a:txBody>
                        <a:bodyPr/>
                        <a:lstStyle/>
                        <a:p>
                          <a:pPr algn="ctr" rtl="0" fontAlgn="ctr"/>
                          <a:r>
                            <a:rPr lang="en-US" sz="1400" b="0" i="0" u="none" strike="noStrike">
                              <a:solidFill>
                                <a:srgbClr val="000000"/>
                              </a:solidFill>
                              <a:effectLst/>
                              <a:latin typeface="Corbel" panose="020B0503020204020204" pitchFamily="34" charset="0"/>
                            </a:rPr>
                            <a:t>After</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Both</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Tired</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Drive</a:t>
                          </a:r>
                        </a:p>
                      </a:txBody>
                      <a:tcPr marL="9525" marR="9525" marT="9525" marB="0" anchor="ctr">
                        <a:solidFill>
                          <a:schemeClr val="accent2">
                            <a:lumMod val="40000"/>
                            <a:lumOff val="60000"/>
                          </a:schemeClr>
                        </a:solidFill>
                      </a:tcPr>
                    </a:tc>
                    <a:extLst>
                      <a:ext uri="{0D108BD9-81ED-4DB2-BD59-A6C34878D82A}">
                        <a16:rowId xmlns:a16="http://schemas.microsoft.com/office/drawing/2014/main" val="431862686"/>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No Rain</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After</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Lunchbox</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Not Tired</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Bus</a:t>
                          </a:r>
                        </a:p>
                      </a:txBody>
                      <a:tcPr marL="9525" marR="9525" marT="9525" marB="0" anchor="ctr">
                        <a:solidFill>
                          <a:schemeClr val="accent1">
                            <a:lumMod val="40000"/>
                            <a:lumOff val="60000"/>
                          </a:schemeClr>
                        </a:solidFill>
                      </a:tcPr>
                    </a:tc>
                    <a:extLst>
                      <a:ext uri="{0D108BD9-81ED-4DB2-BD59-A6C34878D82A}">
                        <a16:rowId xmlns:a16="http://schemas.microsoft.com/office/drawing/2014/main" val="3437293614"/>
                      </a:ext>
                    </a:extLst>
                  </a:tr>
                </a:tbl>
              </a:graphicData>
            </a:graphic>
          </p:graphicFrame>
        </mc:Fallback>
      </mc:AlternateContent>
      <p:sp>
        <p:nvSpPr>
          <p:cNvPr id="23" name="Rectangle 22">
            <a:extLst>
              <a:ext uri="{FF2B5EF4-FFF2-40B4-BE49-F238E27FC236}">
                <a16:creationId xmlns:a16="http://schemas.microsoft.com/office/drawing/2014/main" id="{1836F627-9B92-E04C-A971-714CEAE0D0B1}"/>
              </a:ext>
            </a:extLst>
          </p:cNvPr>
          <p:cNvSpPr/>
          <p:nvPr/>
        </p:nvSpPr>
        <p:spPr>
          <a:xfrm>
            <a:off x="430195" y="3802000"/>
            <a:ext cx="1006420" cy="93427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8" name="Title 1">
                <a:extLst>
                  <a:ext uri="{FF2B5EF4-FFF2-40B4-BE49-F238E27FC236}">
                    <a16:creationId xmlns:a16="http://schemas.microsoft.com/office/drawing/2014/main" id="{C9FA0F22-F66F-457C-70E9-F5E32B607DA9}"/>
                  </a:ext>
                </a:extLst>
              </p:cNvPr>
              <p:cNvSpPr txBox="1">
                <a:spLocks/>
              </p:cNvSpPr>
              <p:nvPr/>
            </p:nvSpPr>
            <p:spPr>
              <a:xfrm>
                <a:off x="161677" y="2164204"/>
                <a:ext cx="2633934" cy="339120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kern="1200" spc="-60" baseline="0">
                    <a:solidFill>
                      <a:srgbClr val="FFFFFF"/>
                    </a:solidFill>
                    <a:latin typeface="Calibri" panose="020F0502020204030204" pitchFamily="34" charset="0"/>
                    <a:ea typeface="+mj-ea"/>
                    <a:cs typeface="Calibri" panose="020F0502020204030204" pitchFamily="34" charset="0"/>
                  </a:defRPr>
                </a:lvl1pPr>
              </a:lstStyle>
              <a:p>
                <a:pPr>
                  <a:lnSpc>
                    <a:spcPct val="140000"/>
                  </a:lnSpc>
                </a:pPr>
                <a14:m>
                  <m:oMathPara xmlns:m="http://schemas.openxmlformats.org/officeDocument/2006/math">
                    <m:oMathParaPr>
                      <m:jc m:val="centerGroup"/>
                    </m:oMathParaPr>
                    <m:oMath xmlns:m="http://schemas.openxmlformats.org/officeDocument/2006/math">
                      <m:r>
                        <a:rPr lang="en-US" sz="2400" i="1" spc="-100" dirty="0" smtClean="0">
                          <a:solidFill>
                            <a:schemeClr val="bg1"/>
                          </a:solidFill>
                          <a:latin typeface="Cambria Math" panose="02040503050406030204" pitchFamily="18" charset="0"/>
                        </a:rPr>
                        <m:t>𝐼</m:t>
                      </m:r>
                      <m:d>
                        <m:dPr>
                          <m:ctrlPr>
                            <a:rPr lang="en-US" sz="2400" i="1" spc="-100" dirty="0">
                              <a:solidFill>
                                <a:schemeClr val="bg1"/>
                              </a:solidFill>
                              <a:latin typeface="Cambria Math" panose="02040503050406030204" pitchFamily="18" charset="0"/>
                            </a:rPr>
                          </m:ctrlPr>
                        </m:dPr>
                        <m:e>
                          <m:sSub>
                            <m:sSubPr>
                              <m:ctrlPr>
                                <a:rPr lang="en-US" sz="2400" i="1" spc="-100" dirty="0">
                                  <a:solidFill>
                                    <a:schemeClr val="bg1"/>
                                  </a:solidFill>
                                  <a:latin typeface="Cambria Math" panose="02040503050406030204" pitchFamily="18" charset="0"/>
                                </a:rPr>
                              </m:ctrlPr>
                            </m:sSubPr>
                            <m:e>
                              <m:r>
                                <a:rPr lang="en-US" sz="2400" i="1" spc="-100" dirty="0">
                                  <a:solidFill>
                                    <a:schemeClr val="bg1"/>
                                  </a:solidFill>
                                  <a:latin typeface="Cambria Math" panose="02040503050406030204" pitchFamily="18" charset="0"/>
                                </a:rPr>
                                <m:t>𝑥</m:t>
                              </m:r>
                            </m:e>
                            <m:sub>
                              <m:r>
                                <a:rPr lang="en-US" sz="2400" i="1" spc="-100" dirty="0">
                                  <a:solidFill>
                                    <a:schemeClr val="bg1"/>
                                  </a:solidFill>
                                  <a:latin typeface="Cambria Math" panose="02040503050406030204" pitchFamily="18" charset="0"/>
                                </a:rPr>
                                <m:t>1</m:t>
                              </m:r>
                            </m:sub>
                          </m:sSub>
                          <m:r>
                            <a:rPr lang="en-US" sz="2400" i="1" spc="-100" dirty="0">
                              <a:solidFill>
                                <a:schemeClr val="bg1"/>
                              </a:solidFill>
                              <a:latin typeface="Cambria Math" panose="02040503050406030204" pitchFamily="18" charset="0"/>
                            </a:rPr>
                            <m:t>,</m:t>
                          </m:r>
                          <m:r>
                            <a:rPr lang="en-US" sz="2400" i="1" spc="-100" dirty="0">
                              <a:solidFill>
                                <a:schemeClr val="bg1"/>
                              </a:solidFill>
                              <a:latin typeface="Cambria Math" panose="02040503050406030204" pitchFamily="18" charset="0"/>
                            </a:rPr>
                            <m:t>𝑌</m:t>
                          </m:r>
                        </m:e>
                      </m:d>
                      <m:r>
                        <a:rPr lang="en-US" sz="2400" i="1" spc="-100" dirty="0">
                          <a:solidFill>
                            <a:schemeClr val="bg1"/>
                          </a:solidFill>
                          <a:latin typeface="Cambria Math" panose="02040503050406030204" pitchFamily="18" charset="0"/>
                        </a:rPr>
                        <m:t>≈</m:t>
                      </m:r>
                      <m:r>
                        <a:rPr lang="en-US" sz="2400" i="1">
                          <a:solidFill>
                            <a:schemeClr val="bg1"/>
                          </a:solidFill>
                          <a:latin typeface="Cambria Math" panose="02040503050406030204" pitchFamily="18" charset="0"/>
                        </a:rPr>
                        <m:t>1.5052</m:t>
                      </m:r>
                    </m:oMath>
                    <m:oMath xmlns:m="http://schemas.openxmlformats.org/officeDocument/2006/math">
                      <m:r>
                        <a:rPr lang="en-US" sz="2400" i="1" smtClean="0">
                          <a:solidFill>
                            <a:schemeClr val="bg1"/>
                          </a:solidFill>
                          <a:latin typeface="Cambria Math" panose="02040503050406030204" pitchFamily="18" charset="0"/>
                        </a:rPr>
                        <m:t>−</m:t>
                      </m:r>
                      <m:f>
                        <m:fPr>
                          <m:ctrlPr>
                            <a:rPr lang="en-US" sz="2400" i="1" smtClean="0">
                              <a:solidFill>
                                <a:schemeClr val="bg1"/>
                              </a:solidFill>
                              <a:latin typeface="Cambria Math" panose="02040503050406030204" pitchFamily="18" charset="0"/>
                            </a:rPr>
                          </m:ctrlPr>
                        </m:fPr>
                        <m:num>
                          <m:r>
                            <a:rPr lang="en-US" sz="2400" i="1" smtClean="0">
                              <a:solidFill>
                                <a:schemeClr val="bg1"/>
                              </a:solidFill>
                              <a:latin typeface="Cambria Math" panose="02040503050406030204" pitchFamily="18" charset="0"/>
                            </a:rPr>
                            <m:t>6</m:t>
                          </m:r>
                        </m:num>
                        <m:den>
                          <m:r>
                            <a:rPr lang="en-US" sz="2400" i="1" smtClean="0">
                              <a:solidFill>
                                <a:schemeClr val="bg1"/>
                              </a:solidFill>
                              <a:latin typeface="Cambria Math" panose="02040503050406030204" pitchFamily="18" charset="0"/>
                            </a:rPr>
                            <m:t>16</m:t>
                          </m:r>
                        </m:den>
                      </m:f>
                      <m:d>
                        <m:dPr>
                          <m:ctrlPr>
                            <a:rPr lang="en-US" sz="2400" i="1" smtClean="0">
                              <a:solidFill>
                                <a:schemeClr val="bg1"/>
                              </a:solidFill>
                              <a:latin typeface="Cambria Math" panose="02040503050406030204" pitchFamily="18" charset="0"/>
                            </a:rPr>
                          </m:ctrlPr>
                        </m:dPr>
                        <m:e>
                          <m:r>
                            <a:rPr lang="en-US" sz="2400" i="1" smtClean="0">
                              <a:solidFill>
                                <a:schemeClr val="bg1"/>
                              </a:solidFill>
                              <a:latin typeface="Cambria Math" panose="02040503050406030204" pitchFamily="18" charset="0"/>
                            </a:rPr>
                            <m:t>1</m:t>
                          </m:r>
                        </m:e>
                      </m:d>
                    </m:oMath>
                    <m:oMath xmlns:m="http://schemas.openxmlformats.org/officeDocument/2006/math">
                      <m:r>
                        <a:rPr lang="en-US" sz="2400" i="1" smtClean="0">
                          <a:solidFill>
                            <a:schemeClr val="bg1"/>
                          </a:solidFill>
                          <a:latin typeface="Cambria Math" panose="02040503050406030204" pitchFamily="18" charset="0"/>
                        </a:rPr>
                        <m:t>−</m:t>
                      </m:r>
                      <m:f>
                        <m:fPr>
                          <m:ctrlPr>
                            <a:rPr lang="en-US" sz="2400" i="1" smtClean="0">
                              <a:solidFill>
                                <a:schemeClr val="bg1"/>
                              </a:solidFill>
                              <a:latin typeface="Cambria Math" panose="02040503050406030204" pitchFamily="18" charset="0"/>
                            </a:rPr>
                          </m:ctrlPr>
                        </m:fPr>
                        <m:num>
                          <m:r>
                            <a:rPr lang="en-US" sz="2400" i="1" smtClean="0">
                              <a:solidFill>
                                <a:schemeClr val="bg1"/>
                              </a:solidFill>
                              <a:latin typeface="Cambria Math" panose="02040503050406030204" pitchFamily="18" charset="0"/>
                            </a:rPr>
                            <m:t>10</m:t>
                          </m:r>
                        </m:num>
                        <m:den>
                          <m:r>
                            <a:rPr lang="en-US" sz="2400" i="1" smtClean="0">
                              <a:solidFill>
                                <a:schemeClr val="bg1"/>
                              </a:solidFill>
                              <a:latin typeface="Cambria Math" panose="02040503050406030204" pitchFamily="18" charset="0"/>
                            </a:rPr>
                            <m:t>16</m:t>
                          </m:r>
                        </m:den>
                      </m:f>
                      <m:d>
                        <m:dPr>
                          <m:ctrlPr>
                            <a:rPr lang="en-US" sz="2400" i="1" smtClean="0">
                              <a:solidFill>
                                <a:schemeClr val="bg1"/>
                              </a:solidFill>
                              <a:latin typeface="Cambria Math" panose="02040503050406030204" pitchFamily="18" charset="0"/>
                            </a:rPr>
                          </m:ctrlPr>
                        </m:dPr>
                        <m:e>
                          <m:r>
                            <a:rPr lang="en-US" sz="2400" i="1" smtClean="0">
                              <a:solidFill>
                                <a:schemeClr val="bg1"/>
                              </a:solidFill>
                              <a:latin typeface="Cambria Math" panose="02040503050406030204" pitchFamily="18" charset="0"/>
                            </a:rPr>
                            <m:t>1.5710</m:t>
                          </m:r>
                        </m:e>
                      </m:d>
                    </m:oMath>
                    <m:oMath xmlns:m="http://schemas.openxmlformats.org/officeDocument/2006/math">
                      <m:r>
                        <a:rPr lang="en-US" sz="2400" i="1" spc="-100" dirty="0">
                          <a:solidFill>
                            <a:schemeClr val="bg1"/>
                          </a:solidFill>
                          <a:latin typeface="Cambria Math" panose="02040503050406030204" pitchFamily="18" charset="0"/>
                        </a:rPr>
                        <m:t>𝐼</m:t>
                      </m:r>
                      <m:d>
                        <m:dPr>
                          <m:ctrlPr>
                            <a:rPr lang="en-US" sz="2400" i="1" spc="-100" dirty="0">
                              <a:solidFill>
                                <a:schemeClr val="bg1"/>
                              </a:solidFill>
                              <a:latin typeface="Cambria Math" panose="02040503050406030204" pitchFamily="18" charset="0"/>
                            </a:rPr>
                          </m:ctrlPr>
                        </m:dPr>
                        <m:e>
                          <m:sSub>
                            <m:sSubPr>
                              <m:ctrlPr>
                                <a:rPr lang="en-US" sz="2400" i="1" spc="-100" dirty="0">
                                  <a:solidFill>
                                    <a:schemeClr val="bg1"/>
                                  </a:solidFill>
                                  <a:latin typeface="Cambria Math" panose="02040503050406030204" pitchFamily="18" charset="0"/>
                                </a:rPr>
                              </m:ctrlPr>
                            </m:sSubPr>
                            <m:e>
                              <m:r>
                                <a:rPr lang="en-US" sz="2400" i="1" spc="-100" dirty="0">
                                  <a:solidFill>
                                    <a:schemeClr val="bg1"/>
                                  </a:solidFill>
                                  <a:latin typeface="Cambria Math" panose="02040503050406030204" pitchFamily="18" charset="0"/>
                                </a:rPr>
                                <m:t>𝑥</m:t>
                              </m:r>
                            </m:e>
                            <m:sub>
                              <m:r>
                                <a:rPr lang="en-US" sz="2400" i="1" spc="-100" dirty="0">
                                  <a:solidFill>
                                    <a:schemeClr val="bg1"/>
                                  </a:solidFill>
                                  <a:latin typeface="Cambria Math" panose="02040503050406030204" pitchFamily="18" charset="0"/>
                                </a:rPr>
                                <m:t>1</m:t>
                              </m:r>
                            </m:sub>
                          </m:sSub>
                          <m:r>
                            <a:rPr lang="en-US" sz="2400" i="1" spc="-100" dirty="0">
                              <a:solidFill>
                                <a:schemeClr val="bg1"/>
                              </a:solidFill>
                              <a:latin typeface="Cambria Math" panose="02040503050406030204" pitchFamily="18" charset="0"/>
                            </a:rPr>
                            <m:t>,</m:t>
                          </m:r>
                          <m:r>
                            <a:rPr lang="en-US" sz="2400" i="1" spc="-100" dirty="0">
                              <a:solidFill>
                                <a:schemeClr val="bg1"/>
                              </a:solidFill>
                              <a:latin typeface="Cambria Math" panose="02040503050406030204" pitchFamily="18" charset="0"/>
                            </a:rPr>
                            <m:t>𝑌</m:t>
                          </m:r>
                        </m:e>
                      </m:d>
                      <m:r>
                        <a:rPr lang="en-US" sz="2400" i="1" spc="-100" dirty="0">
                          <a:solidFill>
                            <a:schemeClr val="bg1"/>
                          </a:solidFill>
                          <a:latin typeface="Cambria Math" panose="02040503050406030204" pitchFamily="18" charset="0"/>
                        </a:rPr>
                        <m:t>≈</m:t>
                      </m:r>
                      <m:r>
                        <a:rPr lang="en-US" sz="2400" i="1" spc="-100" dirty="0" smtClean="0">
                          <a:solidFill>
                            <a:schemeClr val="bg1"/>
                          </a:solidFill>
                          <a:latin typeface="Cambria Math" panose="02040503050406030204" pitchFamily="18" charset="0"/>
                        </a:rPr>
                        <m:t>0.1482</m:t>
                      </m:r>
                    </m:oMath>
                  </m:oMathPara>
                </a14:m>
                <a:endParaRPr lang="en-US" sz="2400" spc="-100" dirty="0">
                  <a:solidFill>
                    <a:schemeClr val="bg1"/>
                  </a:solidFill>
                </a:endParaRPr>
              </a:p>
            </p:txBody>
          </p:sp>
        </mc:Choice>
        <mc:Fallback xmlns="">
          <p:sp>
            <p:nvSpPr>
              <p:cNvPr id="18" name="Title 1">
                <a:extLst>
                  <a:ext uri="{FF2B5EF4-FFF2-40B4-BE49-F238E27FC236}">
                    <a16:creationId xmlns:a16="http://schemas.microsoft.com/office/drawing/2014/main" id="{C9FA0F22-F66F-457C-70E9-F5E32B607DA9}"/>
                  </a:ext>
                </a:extLst>
              </p:cNvPr>
              <p:cNvSpPr txBox="1">
                <a:spLocks noRot="1" noChangeAspect="1" noMove="1" noResize="1" noEditPoints="1" noAdjustHandles="1" noChangeArrowheads="1" noChangeShapeType="1" noTextEdit="1"/>
              </p:cNvSpPr>
              <p:nvPr/>
            </p:nvSpPr>
            <p:spPr>
              <a:xfrm>
                <a:off x="161677" y="2164204"/>
                <a:ext cx="2633934" cy="3391206"/>
              </a:xfrm>
              <a:prstGeom prst="rect">
                <a:avLst/>
              </a:prstGeom>
              <a:blipFill>
                <a:blip r:embed="rId4"/>
                <a:stretch>
                  <a:fillRect/>
                </a:stretch>
              </a:blipFill>
            </p:spPr>
            <p:txBody>
              <a:bodyPr/>
              <a:lstStyle/>
              <a:p>
                <a:r>
                  <a:rPr lang="en-US">
                    <a:noFill/>
                  </a:rPr>
                  <a:t> </a:t>
                </a:r>
              </a:p>
            </p:txBody>
          </p:sp>
        </mc:Fallback>
      </mc:AlternateContent>
      <p:sp>
        <p:nvSpPr>
          <p:cNvPr id="2" name="Rectangle 1">
            <a:extLst>
              <a:ext uri="{FF2B5EF4-FFF2-40B4-BE49-F238E27FC236}">
                <a16:creationId xmlns:a16="http://schemas.microsoft.com/office/drawing/2014/main" id="{99C1D826-0857-2948-89CB-C943A8E8D4D7}"/>
              </a:ext>
            </a:extLst>
          </p:cNvPr>
          <p:cNvSpPr/>
          <p:nvPr/>
        </p:nvSpPr>
        <p:spPr>
          <a:xfrm>
            <a:off x="229213" y="4693797"/>
            <a:ext cx="1101198" cy="93427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0E6FA1AB-A0D2-AAE9-A013-AF3E81AA91F7}"/>
                  </a:ext>
                </a:extLst>
              </p:cNvPr>
              <p:cNvSpPr txBox="1"/>
              <p:nvPr/>
            </p:nvSpPr>
            <p:spPr>
              <a:xfrm>
                <a:off x="149154" y="757857"/>
                <a:ext cx="4317602" cy="1406347"/>
              </a:xfrm>
              <a:prstGeom prst="rect">
                <a:avLst/>
              </a:prstGeom>
              <a:noFill/>
            </p:spPr>
            <p:txBody>
              <a:bodyPr wrap="square">
                <a:spAutoFit/>
              </a:bodyPr>
              <a:lstStyle/>
              <a:p>
                <a:pPr algn="ctr"/>
                <a:r>
                  <a:rPr lang="en-US" sz="2400" dirty="0">
                    <a:solidFill>
                      <a:schemeClr val="accent6">
                        <a:lumMod val="75000"/>
                      </a:schemeClr>
                    </a:solidFill>
                    <a:latin typeface="Cambria Math" panose="02040503050406030204" pitchFamily="18" charset="0"/>
                    <a:ea typeface="Cambria Math" panose="02040503050406030204" pitchFamily="18" charset="0"/>
                  </a:rPr>
                  <a:t>Recall: </a:t>
                </a:r>
                <a14:m>
                  <m:oMath xmlns:m="http://schemas.openxmlformats.org/officeDocument/2006/math">
                    <m:r>
                      <a:rPr lang="en-US" sz="2400" i="1" smtClean="0">
                        <a:solidFill>
                          <a:schemeClr val="accent6">
                            <a:lumMod val="75000"/>
                          </a:schemeClr>
                        </a:solidFill>
                        <a:latin typeface="Cambria Math" panose="02040503050406030204" pitchFamily="18" charset="0"/>
                      </a:rPr>
                      <m:t>𝐼</m:t>
                    </m:r>
                    <m:d>
                      <m:dPr>
                        <m:ctrlPr>
                          <a:rPr lang="en-US" sz="2400" i="1">
                            <a:solidFill>
                              <a:schemeClr val="accent6">
                                <a:lumMod val="75000"/>
                              </a:schemeClr>
                            </a:solidFill>
                            <a:latin typeface="Cambria Math" panose="02040503050406030204" pitchFamily="18" charset="0"/>
                          </a:rPr>
                        </m:ctrlPr>
                      </m:dPr>
                      <m:e>
                        <m:sSub>
                          <m:sSubPr>
                            <m:ctrlPr>
                              <a:rPr lang="en-US" sz="2400" i="1" smtClean="0">
                                <a:solidFill>
                                  <a:schemeClr val="accent6">
                                    <a:lumMod val="75000"/>
                                  </a:schemeClr>
                                </a:solidFill>
                                <a:latin typeface="Cambria Math" panose="02040503050406030204" pitchFamily="18" charset="0"/>
                              </a:rPr>
                            </m:ctrlPr>
                          </m:sSubPr>
                          <m:e>
                            <m:r>
                              <a:rPr lang="en-US" sz="2400" i="1">
                                <a:solidFill>
                                  <a:schemeClr val="accent6">
                                    <a:lumMod val="75000"/>
                                  </a:schemeClr>
                                </a:solidFill>
                                <a:latin typeface="Cambria Math" panose="02040503050406030204" pitchFamily="18" charset="0"/>
                              </a:rPr>
                              <m:t>𝑥</m:t>
                            </m:r>
                          </m:e>
                          <m:sub>
                            <m:r>
                              <a:rPr lang="en-US" sz="2400" b="0" i="1" smtClean="0">
                                <a:solidFill>
                                  <a:schemeClr val="accent6">
                                    <a:lumMod val="75000"/>
                                  </a:schemeClr>
                                </a:solidFill>
                                <a:latin typeface="Cambria Math" panose="02040503050406030204" pitchFamily="18" charset="0"/>
                              </a:rPr>
                              <m:t>𝑑</m:t>
                            </m:r>
                          </m:sub>
                        </m:sSub>
                        <m:r>
                          <a:rPr lang="en-US" sz="2400" b="0" i="1" smtClean="0">
                            <a:solidFill>
                              <a:schemeClr val="accent6">
                                <a:lumMod val="75000"/>
                              </a:schemeClr>
                            </a:solidFill>
                            <a:latin typeface="Cambria Math" panose="02040503050406030204" pitchFamily="18" charset="0"/>
                          </a:rPr>
                          <m:t>;</m:t>
                        </m:r>
                        <m:r>
                          <a:rPr lang="en-US" sz="2400" b="0" i="1" smtClean="0">
                            <a:solidFill>
                              <a:schemeClr val="accent6">
                                <a:lumMod val="75000"/>
                              </a:schemeClr>
                            </a:solidFill>
                            <a:latin typeface="Cambria Math" panose="02040503050406030204" pitchFamily="18" charset="0"/>
                          </a:rPr>
                          <m:t>𝑌</m:t>
                        </m:r>
                      </m:e>
                    </m:d>
                    <m:r>
                      <a:rPr lang="en-US" sz="2400" i="1">
                        <a:solidFill>
                          <a:schemeClr val="accent6">
                            <a:lumMod val="75000"/>
                          </a:schemeClr>
                        </a:solidFill>
                        <a:latin typeface="Cambria Math" panose="02040503050406030204" pitchFamily="18" charset="0"/>
                      </a:rPr>
                      <m:t>=</m:t>
                    </m:r>
                    <m:r>
                      <a:rPr lang="en-US" sz="2400" b="0" i="1" smtClean="0">
                        <a:solidFill>
                          <a:schemeClr val="accent6">
                            <a:lumMod val="75000"/>
                          </a:schemeClr>
                        </a:solidFill>
                        <a:latin typeface="Cambria Math" panose="02040503050406030204" pitchFamily="18" charset="0"/>
                      </a:rPr>
                      <m:t>𝐻</m:t>
                    </m:r>
                    <m:d>
                      <m:dPr>
                        <m:ctrlPr>
                          <a:rPr lang="en-US" sz="2400" i="1">
                            <a:solidFill>
                              <a:schemeClr val="accent6">
                                <a:lumMod val="75000"/>
                              </a:schemeClr>
                            </a:solidFill>
                            <a:latin typeface="Cambria Math" panose="02040503050406030204" pitchFamily="18" charset="0"/>
                          </a:rPr>
                        </m:ctrlPr>
                      </m:dPr>
                      <m:e>
                        <m:r>
                          <a:rPr lang="en-US" sz="2400" b="0" i="1" smtClean="0">
                            <a:solidFill>
                              <a:schemeClr val="accent6">
                                <a:lumMod val="75000"/>
                              </a:schemeClr>
                            </a:solidFill>
                            <a:latin typeface="Cambria Math" panose="02040503050406030204" pitchFamily="18" charset="0"/>
                          </a:rPr>
                          <m:t>𝑌</m:t>
                        </m:r>
                      </m:e>
                    </m:d>
                  </m:oMath>
                </a14:m>
                <a:br>
                  <a:rPr lang="en-US" sz="2400" b="0" i="1" dirty="0">
                    <a:solidFill>
                      <a:schemeClr val="accent6">
                        <a:lumMod val="75000"/>
                      </a:schemeClr>
                    </a:solidFill>
                    <a:latin typeface="Cambria Math" panose="02040503050406030204" pitchFamily="18" charset="0"/>
                  </a:rPr>
                </a:br>
                <a14:m>
                  <m:oMathPara xmlns:m="http://schemas.openxmlformats.org/officeDocument/2006/math">
                    <m:oMathParaPr>
                      <m:jc m:val="centerGroup"/>
                    </m:oMathParaPr>
                    <m:oMath xmlns:m="http://schemas.openxmlformats.org/officeDocument/2006/math">
                      <m:r>
                        <a:rPr lang="en-US" sz="2400" i="1">
                          <a:solidFill>
                            <a:schemeClr val="accent6">
                              <a:lumMod val="75000"/>
                            </a:schemeClr>
                          </a:solidFill>
                          <a:latin typeface="Cambria Math" panose="02040503050406030204" pitchFamily="18" charset="0"/>
                        </a:rPr>
                        <m:t>−</m:t>
                      </m:r>
                      <m:nary>
                        <m:naryPr>
                          <m:chr m:val="∑"/>
                          <m:supHide m:val="on"/>
                          <m:ctrlPr>
                            <a:rPr lang="en-US" sz="2400" i="1">
                              <a:solidFill>
                                <a:schemeClr val="accent6">
                                  <a:lumMod val="75000"/>
                                </a:schemeClr>
                              </a:solidFill>
                              <a:latin typeface="Cambria Math" panose="02040503050406030204" pitchFamily="18" charset="0"/>
                            </a:rPr>
                          </m:ctrlPr>
                        </m:naryPr>
                        <m:sub>
                          <m:r>
                            <m:rPr>
                              <m:brk m:alnAt="7"/>
                            </m:rPr>
                            <a:rPr lang="en-US" sz="2400" i="1">
                              <a:solidFill>
                                <a:schemeClr val="accent6">
                                  <a:lumMod val="75000"/>
                                </a:schemeClr>
                              </a:solidFill>
                              <a:latin typeface="Cambria Math" panose="02040503050406030204" pitchFamily="18" charset="0"/>
                            </a:rPr>
                            <m:t>𝑣</m:t>
                          </m:r>
                          <m:r>
                            <a:rPr lang="en-US" sz="2400" i="1">
                              <a:solidFill>
                                <a:schemeClr val="accent6">
                                  <a:lumMod val="75000"/>
                                </a:schemeClr>
                              </a:solidFill>
                              <a:latin typeface="Cambria Math" panose="02040503050406030204" pitchFamily="18" charset="0"/>
                            </a:rPr>
                            <m:t> ∈ </m:t>
                          </m:r>
                          <m:r>
                            <a:rPr lang="en-US" sz="2400" i="1">
                              <a:solidFill>
                                <a:schemeClr val="accent6">
                                  <a:lumMod val="75000"/>
                                </a:schemeClr>
                              </a:solidFill>
                              <a:latin typeface="Cambria Math" panose="02040503050406030204" pitchFamily="18" charset="0"/>
                            </a:rPr>
                            <m:t>𝑉</m:t>
                          </m:r>
                          <m:d>
                            <m:dPr>
                              <m:ctrlPr>
                                <a:rPr lang="en-US" sz="2400" i="1">
                                  <a:solidFill>
                                    <a:schemeClr val="accent6">
                                      <a:lumMod val="75000"/>
                                    </a:schemeClr>
                                  </a:solidFill>
                                  <a:latin typeface="Cambria Math" panose="02040503050406030204" pitchFamily="18" charset="0"/>
                                </a:rPr>
                              </m:ctrlPr>
                            </m:dPr>
                            <m:e>
                              <m:sSub>
                                <m:sSubPr>
                                  <m:ctrlPr>
                                    <a:rPr lang="en-US" sz="2400" i="1">
                                      <a:solidFill>
                                        <a:schemeClr val="accent6">
                                          <a:lumMod val="75000"/>
                                        </a:schemeClr>
                                      </a:solidFill>
                                      <a:latin typeface="Cambria Math" panose="02040503050406030204" pitchFamily="18" charset="0"/>
                                    </a:rPr>
                                  </m:ctrlPr>
                                </m:sSubPr>
                                <m:e>
                                  <m:r>
                                    <m:rPr>
                                      <m:brk m:alnAt="7"/>
                                    </m:rPr>
                                    <a:rPr lang="en-US" sz="2400" i="1">
                                      <a:solidFill>
                                        <a:schemeClr val="accent6">
                                          <a:lumMod val="75000"/>
                                        </a:schemeClr>
                                      </a:solidFill>
                                      <a:latin typeface="Cambria Math" panose="02040503050406030204" pitchFamily="18" charset="0"/>
                                    </a:rPr>
                                    <m:t>𝑥</m:t>
                                  </m:r>
                                </m:e>
                                <m:sub>
                                  <m:r>
                                    <a:rPr lang="en-US" sz="2400" b="0" i="1" smtClean="0">
                                      <a:solidFill>
                                        <a:schemeClr val="accent6">
                                          <a:lumMod val="75000"/>
                                        </a:schemeClr>
                                      </a:solidFill>
                                      <a:latin typeface="Cambria Math" panose="02040503050406030204" pitchFamily="18" charset="0"/>
                                    </a:rPr>
                                    <m:t>𝑑</m:t>
                                  </m:r>
                                </m:sub>
                              </m:sSub>
                            </m:e>
                          </m:d>
                        </m:sub>
                        <m:sup/>
                        <m:e>
                          <m:d>
                            <m:dPr>
                              <m:ctrlPr>
                                <a:rPr lang="en-US" sz="2400" i="1">
                                  <a:solidFill>
                                    <a:schemeClr val="accent6">
                                      <a:lumMod val="75000"/>
                                    </a:schemeClr>
                                  </a:solidFill>
                                  <a:latin typeface="Cambria Math" panose="02040503050406030204" pitchFamily="18" charset="0"/>
                                </a:rPr>
                              </m:ctrlPr>
                            </m:dPr>
                            <m:e>
                              <m:sSub>
                                <m:sSubPr>
                                  <m:ctrlPr>
                                    <a:rPr lang="en-US" sz="2400" i="1">
                                      <a:solidFill>
                                        <a:schemeClr val="accent6">
                                          <a:lumMod val="75000"/>
                                        </a:schemeClr>
                                      </a:solidFill>
                                      <a:latin typeface="Cambria Math" panose="02040503050406030204" pitchFamily="18" charset="0"/>
                                    </a:rPr>
                                  </m:ctrlPr>
                                </m:sSubPr>
                                <m:e>
                                  <m:r>
                                    <a:rPr lang="en-US" sz="2400" i="1">
                                      <a:solidFill>
                                        <a:schemeClr val="accent6">
                                          <a:lumMod val="75000"/>
                                        </a:schemeClr>
                                      </a:solidFill>
                                      <a:latin typeface="Cambria Math" panose="02040503050406030204" pitchFamily="18" charset="0"/>
                                    </a:rPr>
                                    <m:t>𝑓</m:t>
                                  </m:r>
                                </m:e>
                                <m:sub>
                                  <m:r>
                                    <a:rPr lang="en-US" sz="2400" i="1">
                                      <a:solidFill>
                                        <a:schemeClr val="accent6">
                                          <a:lumMod val="75000"/>
                                        </a:schemeClr>
                                      </a:solidFill>
                                      <a:latin typeface="Cambria Math" panose="02040503050406030204" pitchFamily="18" charset="0"/>
                                    </a:rPr>
                                    <m:t>𝑣</m:t>
                                  </m:r>
                                </m:sub>
                              </m:sSub>
                            </m:e>
                          </m:d>
                          <m:d>
                            <m:dPr>
                              <m:ctrlPr>
                                <a:rPr lang="en-US" sz="2400" i="1">
                                  <a:solidFill>
                                    <a:schemeClr val="accent6">
                                      <a:lumMod val="75000"/>
                                    </a:schemeClr>
                                  </a:solidFill>
                                  <a:latin typeface="Cambria Math" panose="02040503050406030204" pitchFamily="18" charset="0"/>
                                </a:rPr>
                              </m:ctrlPr>
                            </m:dPr>
                            <m:e>
                              <m:r>
                                <a:rPr lang="en-US" sz="2400" b="0" i="1" smtClean="0">
                                  <a:solidFill>
                                    <a:schemeClr val="accent6">
                                      <a:lumMod val="75000"/>
                                    </a:schemeClr>
                                  </a:solidFill>
                                  <a:latin typeface="Cambria Math" panose="02040503050406030204" pitchFamily="18" charset="0"/>
                                </a:rPr>
                                <m:t>𝐻</m:t>
                              </m:r>
                              <m:d>
                                <m:dPr>
                                  <m:ctrlPr>
                                    <a:rPr lang="en-US" sz="2400" i="1">
                                      <a:solidFill>
                                        <a:schemeClr val="accent6">
                                          <a:lumMod val="75000"/>
                                        </a:schemeClr>
                                      </a:solidFill>
                                      <a:latin typeface="Cambria Math" panose="02040503050406030204" pitchFamily="18" charset="0"/>
                                    </a:rPr>
                                  </m:ctrlPr>
                                </m:dPr>
                                <m:e>
                                  <m:sSub>
                                    <m:sSubPr>
                                      <m:ctrlPr>
                                        <a:rPr lang="en-US" sz="2400" i="1">
                                          <a:solidFill>
                                            <a:schemeClr val="accent6">
                                              <a:lumMod val="75000"/>
                                            </a:schemeClr>
                                          </a:solidFill>
                                          <a:latin typeface="Cambria Math" panose="02040503050406030204" pitchFamily="18" charset="0"/>
                                        </a:rPr>
                                      </m:ctrlPr>
                                    </m:sSubPr>
                                    <m:e>
                                      <m:r>
                                        <a:rPr lang="en-US" sz="2400" b="0" i="1" smtClean="0">
                                          <a:solidFill>
                                            <a:schemeClr val="accent6">
                                              <a:lumMod val="75000"/>
                                            </a:schemeClr>
                                          </a:solidFill>
                                          <a:latin typeface="Cambria Math" panose="02040503050406030204" pitchFamily="18" charset="0"/>
                                        </a:rPr>
                                        <m:t>𝑌</m:t>
                                      </m:r>
                                    </m:e>
                                    <m:sub>
                                      <m:sSub>
                                        <m:sSubPr>
                                          <m:ctrlPr>
                                            <a:rPr lang="en-US" sz="2400" i="1" smtClean="0">
                                              <a:solidFill>
                                                <a:schemeClr val="accent6">
                                                  <a:lumMod val="75000"/>
                                                </a:schemeClr>
                                              </a:solidFill>
                                              <a:latin typeface="Cambria Math" panose="02040503050406030204" pitchFamily="18" charset="0"/>
                                            </a:rPr>
                                          </m:ctrlPr>
                                        </m:sSubPr>
                                        <m:e>
                                          <m:r>
                                            <a:rPr lang="en-US" sz="2400" i="1">
                                              <a:solidFill>
                                                <a:schemeClr val="accent6">
                                                  <a:lumMod val="75000"/>
                                                </a:schemeClr>
                                              </a:solidFill>
                                              <a:latin typeface="Cambria Math" panose="02040503050406030204" pitchFamily="18" charset="0"/>
                                            </a:rPr>
                                            <m:t>𝑥</m:t>
                                          </m:r>
                                        </m:e>
                                        <m:sub>
                                          <m:r>
                                            <a:rPr lang="en-US" sz="2400" b="0" i="1" smtClean="0">
                                              <a:solidFill>
                                                <a:schemeClr val="accent6">
                                                  <a:lumMod val="75000"/>
                                                </a:schemeClr>
                                              </a:solidFill>
                                              <a:latin typeface="Cambria Math" panose="02040503050406030204" pitchFamily="18" charset="0"/>
                                            </a:rPr>
                                            <m:t>𝑑</m:t>
                                          </m:r>
                                        </m:sub>
                                      </m:sSub>
                                      <m:r>
                                        <a:rPr lang="en-US" sz="2400" i="1">
                                          <a:solidFill>
                                            <a:schemeClr val="accent6">
                                              <a:lumMod val="75000"/>
                                            </a:schemeClr>
                                          </a:solidFill>
                                          <a:latin typeface="Cambria Math" panose="02040503050406030204" pitchFamily="18" charset="0"/>
                                        </a:rPr>
                                        <m:t>=</m:t>
                                      </m:r>
                                      <m:r>
                                        <a:rPr lang="en-US" sz="2400" i="1">
                                          <a:solidFill>
                                            <a:schemeClr val="accent6">
                                              <a:lumMod val="75000"/>
                                            </a:schemeClr>
                                          </a:solidFill>
                                          <a:latin typeface="Cambria Math" panose="02040503050406030204" pitchFamily="18" charset="0"/>
                                        </a:rPr>
                                        <m:t>𝑣</m:t>
                                      </m:r>
                                    </m:sub>
                                  </m:sSub>
                                </m:e>
                              </m:d>
                            </m:e>
                          </m:d>
                        </m:e>
                      </m:nary>
                    </m:oMath>
                  </m:oMathPara>
                </a14:m>
                <a:endParaRPr lang="en-US" sz="2400" dirty="0"/>
              </a:p>
            </p:txBody>
          </p:sp>
        </mc:Choice>
        <mc:Fallback xmlns="">
          <p:sp>
            <p:nvSpPr>
              <p:cNvPr id="5" name="TextBox 4">
                <a:extLst>
                  <a:ext uri="{FF2B5EF4-FFF2-40B4-BE49-F238E27FC236}">
                    <a16:creationId xmlns:a16="http://schemas.microsoft.com/office/drawing/2014/main" id="{0E6FA1AB-A0D2-AAE9-A013-AF3E81AA91F7}"/>
                  </a:ext>
                </a:extLst>
              </p:cNvPr>
              <p:cNvSpPr txBox="1">
                <a:spLocks noRot="1" noChangeAspect="1" noMove="1" noResize="1" noEditPoints="1" noAdjustHandles="1" noChangeArrowheads="1" noChangeShapeType="1" noTextEdit="1"/>
              </p:cNvSpPr>
              <p:nvPr/>
            </p:nvSpPr>
            <p:spPr>
              <a:xfrm>
                <a:off x="149154" y="757857"/>
                <a:ext cx="4317602" cy="1406347"/>
              </a:xfrm>
              <a:prstGeom prst="rect">
                <a:avLst/>
              </a:prstGeom>
              <a:blipFill>
                <a:blip r:embed="rId5"/>
                <a:stretch>
                  <a:fillRect l="-3226" t="-65179" b="-123214"/>
                </a:stretch>
              </a:blipFill>
            </p:spPr>
            <p:txBody>
              <a:bodyPr/>
              <a:lstStyle/>
              <a:p>
                <a:r>
                  <a:rPr lang="en-US">
                    <a:noFill/>
                  </a:rPr>
                  <a:t> </a:t>
                </a:r>
              </a:p>
            </p:txBody>
          </p:sp>
        </mc:Fallback>
      </mc:AlternateContent>
    </p:spTree>
    <p:extLst>
      <p:ext uri="{BB962C8B-B14F-4D97-AF65-F5344CB8AC3E}">
        <p14:creationId xmlns:p14="http://schemas.microsoft.com/office/powerpoint/2010/main" val="189577059"/>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B8424AB-D56B-4256-866A-5B54DE93C2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2" name="Rectangle 11">
            <a:extLst>
              <a:ext uri="{FF2B5EF4-FFF2-40B4-BE49-F238E27FC236}">
                <a16:creationId xmlns:a16="http://schemas.microsoft.com/office/drawing/2014/main" id="{FC999C28-AD33-4EB7-A5F1-C06D10A5FD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useBgFill="1">
        <p:nvSpPr>
          <p:cNvPr id="14" name="Rectangle 13">
            <a:extLst>
              <a:ext uri="{FF2B5EF4-FFF2-40B4-BE49-F238E27FC236}">
                <a16:creationId xmlns:a16="http://schemas.microsoft.com/office/drawing/2014/main" id="{0864E5C9-52C9-4572-AC75-548B9B9C26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15">
            <a:extLst>
              <a:ext uri="{FF2B5EF4-FFF2-40B4-BE49-F238E27FC236}">
                <a16:creationId xmlns:a16="http://schemas.microsoft.com/office/drawing/2014/main" id="{45CC6500-4DBD-4C34-BC14-2387FB483B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61999"/>
            <a:ext cx="4642228"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2" name="Rectangle 17">
            <a:extLst>
              <a:ext uri="{FF2B5EF4-FFF2-40B4-BE49-F238E27FC236}">
                <a16:creationId xmlns:a16="http://schemas.microsoft.com/office/drawing/2014/main" id="{4E34A3B6-BAD2-4156-BDC6-4736248BF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mc:AlternateContent xmlns:mc="http://schemas.openxmlformats.org/markup-compatibility/2006" xmlns:a14="http://schemas.microsoft.com/office/drawing/2010/main">
        <mc:Choice Requires="a14">
          <p:graphicFrame>
            <p:nvGraphicFramePr>
              <p:cNvPr id="13" name="Content Placeholder 4">
                <a:extLst>
                  <a:ext uri="{FF2B5EF4-FFF2-40B4-BE49-F238E27FC236}">
                    <a16:creationId xmlns:a16="http://schemas.microsoft.com/office/drawing/2014/main" id="{BA64E2CC-5C62-1BD3-568C-EEE82BE990B7}"/>
                  </a:ext>
                </a:extLst>
              </p:cNvPr>
              <p:cNvGraphicFramePr>
                <a:graphicFrameLocks/>
              </p:cNvGraphicFramePr>
              <p:nvPr>
                <p:extLst>
                  <p:ext uri="{D42A27DB-BD31-4B8C-83A1-F6EECF244321}">
                    <p14:modId xmlns:p14="http://schemas.microsoft.com/office/powerpoint/2010/main" val="202687718"/>
                  </p:ext>
                </p:extLst>
              </p:nvPr>
            </p:nvGraphicFramePr>
            <p:xfrm>
              <a:off x="5182415" y="759599"/>
              <a:ext cx="6243723" cy="5330656"/>
            </p:xfrm>
            <a:graphic>
              <a:graphicData uri="http://schemas.openxmlformats.org/drawingml/2006/table">
                <a:tbl>
                  <a:tblPr firstRow="1" bandRow="1">
                    <a:tableStyleId>{5C22544A-7EE6-4342-B048-85BDC9FD1C3A}</a:tableStyleId>
                  </a:tblPr>
                  <a:tblGrid>
                    <a:gridCol w="1289144">
                      <a:extLst>
                        <a:ext uri="{9D8B030D-6E8A-4147-A177-3AD203B41FA5}">
                          <a16:colId xmlns:a16="http://schemas.microsoft.com/office/drawing/2014/main" val="2947714296"/>
                        </a:ext>
                      </a:extLst>
                    </a:gridCol>
                    <a:gridCol w="1168817">
                      <a:extLst>
                        <a:ext uri="{9D8B030D-6E8A-4147-A177-3AD203B41FA5}">
                          <a16:colId xmlns:a16="http://schemas.microsoft.com/office/drawing/2014/main" val="3835987123"/>
                        </a:ext>
                      </a:extLst>
                    </a:gridCol>
                    <a:gridCol w="1343862">
                      <a:extLst>
                        <a:ext uri="{9D8B030D-6E8A-4147-A177-3AD203B41FA5}">
                          <a16:colId xmlns:a16="http://schemas.microsoft.com/office/drawing/2014/main" val="551998646"/>
                        </a:ext>
                      </a:extLst>
                    </a:gridCol>
                    <a:gridCol w="1343862">
                      <a:extLst>
                        <a:ext uri="{9D8B030D-6E8A-4147-A177-3AD203B41FA5}">
                          <a16:colId xmlns:a16="http://schemas.microsoft.com/office/drawing/2014/main" val="4039720534"/>
                        </a:ext>
                      </a:extLst>
                    </a:gridCol>
                    <a:gridCol w="1098038">
                      <a:extLst>
                        <a:ext uri="{9D8B030D-6E8A-4147-A177-3AD203B41FA5}">
                          <a16:colId xmlns:a16="http://schemas.microsoft.com/office/drawing/2014/main" val="1988890604"/>
                        </a:ext>
                      </a:extLst>
                    </a:gridCol>
                  </a:tblGrid>
                  <a:tr h="313568">
                    <a:tc>
                      <a:txBody>
                        <a:bodyPr/>
                        <a:lstStyle/>
                        <a:p>
                          <a:pPr algn="ctr"/>
                          <a14:m>
                            <m:oMathPara xmlns:m="http://schemas.openxmlformats.org/officeDocument/2006/math">
                              <m:oMathParaPr>
                                <m:jc m:val="centerGroup"/>
                              </m:oMathParaPr>
                              <m:oMath xmlns:m="http://schemas.openxmlformats.org/officeDocument/2006/math">
                                <m:sSub>
                                  <m:sSubPr>
                                    <m:ctrlPr>
                                      <a:rPr lang="en-US" sz="1400" b="1" i="1" smtClean="0">
                                        <a:latin typeface="Cambria Math" panose="02040503050406030204" pitchFamily="18" charset="0"/>
                                      </a:rPr>
                                    </m:ctrlPr>
                                  </m:sSubPr>
                                  <m:e>
                                    <m:r>
                                      <a:rPr lang="en-US" sz="1400" b="1" i="1" smtClean="0">
                                        <a:latin typeface="Cambria Math" panose="02040503050406030204" pitchFamily="18" charset="0"/>
                                      </a:rPr>
                                      <m:t>𝒙</m:t>
                                    </m:r>
                                  </m:e>
                                  <m:sub>
                                    <m:r>
                                      <a:rPr lang="en-US" sz="1400" b="1" i="1" smtClean="0">
                                        <a:latin typeface="Cambria Math" panose="02040503050406030204" pitchFamily="18" charset="0"/>
                                      </a:rPr>
                                      <m:t>𝟏</m:t>
                                    </m:r>
                                  </m:sub>
                                </m:sSub>
                              </m:oMath>
                            </m:oMathPara>
                          </a14:m>
                          <a:endParaRPr lang="en-US" sz="1400"/>
                        </a:p>
                      </a:txBody>
                      <a:tcPr marL="83991" marR="83991" marT="41996" marB="41996" anchor="ctr"/>
                    </a:tc>
                    <a:tc>
                      <a:txBody>
                        <a:bodyPr/>
                        <a:lstStyle/>
                        <a:p>
                          <a:pPr algn="ctr"/>
                          <a14:m>
                            <m:oMathPara xmlns:m="http://schemas.openxmlformats.org/officeDocument/2006/math">
                              <m:oMathParaPr>
                                <m:jc m:val="centerGroup"/>
                              </m:oMathParaPr>
                              <m:oMath xmlns:m="http://schemas.openxmlformats.org/officeDocument/2006/math">
                                <m:sSub>
                                  <m:sSubPr>
                                    <m:ctrlPr>
                                      <a:rPr lang="en-US" sz="1400" b="1" i="1" smtClean="0">
                                        <a:latin typeface="Cambria Math" panose="02040503050406030204" pitchFamily="18" charset="0"/>
                                      </a:rPr>
                                    </m:ctrlPr>
                                  </m:sSubPr>
                                  <m:e>
                                    <m:r>
                                      <a:rPr lang="en-US" sz="1400" b="1" i="1" smtClean="0">
                                        <a:latin typeface="Cambria Math" panose="02040503050406030204" pitchFamily="18" charset="0"/>
                                      </a:rPr>
                                      <m:t>𝒙</m:t>
                                    </m:r>
                                  </m:e>
                                  <m:sub>
                                    <m:r>
                                      <a:rPr lang="en-US" sz="1400" b="1" i="1" smtClean="0">
                                        <a:latin typeface="Cambria Math" panose="02040503050406030204" pitchFamily="18" charset="0"/>
                                      </a:rPr>
                                      <m:t>𝟐</m:t>
                                    </m:r>
                                  </m:sub>
                                </m:sSub>
                              </m:oMath>
                            </m:oMathPara>
                          </a14:m>
                          <a:endParaRPr lang="en-US" sz="1400"/>
                        </a:p>
                      </a:txBody>
                      <a:tcPr marL="83991" marR="83991" marT="41996" marB="41996" anchor="ctr"/>
                    </a:tc>
                    <a:tc>
                      <a:txBody>
                        <a:bodyPr/>
                        <a:lstStyle/>
                        <a:p>
                          <a:pPr algn="ctr"/>
                          <a14:m>
                            <m:oMathPara xmlns:m="http://schemas.openxmlformats.org/officeDocument/2006/math">
                              <m:oMathParaPr>
                                <m:jc m:val="centerGroup"/>
                              </m:oMathParaPr>
                              <m:oMath xmlns:m="http://schemas.openxmlformats.org/officeDocument/2006/math">
                                <m:sSub>
                                  <m:sSubPr>
                                    <m:ctrlPr>
                                      <a:rPr lang="en-US" sz="1400" b="1" i="1" smtClean="0">
                                        <a:latin typeface="Cambria Math" panose="02040503050406030204" pitchFamily="18" charset="0"/>
                                      </a:rPr>
                                    </m:ctrlPr>
                                  </m:sSubPr>
                                  <m:e>
                                    <m:r>
                                      <a:rPr lang="en-US" sz="1400" b="1" i="1" smtClean="0">
                                        <a:latin typeface="Cambria Math" panose="02040503050406030204" pitchFamily="18" charset="0"/>
                                      </a:rPr>
                                      <m:t>𝒙</m:t>
                                    </m:r>
                                  </m:e>
                                  <m:sub>
                                    <m:r>
                                      <a:rPr lang="en-US" sz="1400" b="1" i="1" smtClean="0">
                                        <a:latin typeface="Cambria Math" panose="02040503050406030204" pitchFamily="18" charset="0"/>
                                      </a:rPr>
                                      <m:t>𝟑</m:t>
                                    </m:r>
                                  </m:sub>
                                </m:sSub>
                              </m:oMath>
                            </m:oMathPara>
                          </a14:m>
                          <a:endParaRPr lang="en-US" sz="1400"/>
                        </a:p>
                      </a:txBody>
                      <a:tcPr marL="83991" marR="83991" marT="41996" marB="41996" anchor="ctr"/>
                    </a:tc>
                    <a:tc>
                      <a:txBody>
                        <a:bodyPr/>
                        <a:lstStyle/>
                        <a:p>
                          <a:pPr algn="ctr"/>
                          <a14:m>
                            <m:oMathPara xmlns:m="http://schemas.openxmlformats.org/officeDocument/2006/math">
                              <m:oMathParaPr>
                                <m:jc m:val="centerGroup"/>
                              </m:oMathParaPr>
                              <m:oMath xmlns:m="http://schemas.openxmlformats.org/officeDocument/2006/math">
                                <m:sSub>
                                  <m:sSubPr>
                                    <m:ctrlPr>
                                      <a:rPr lang="en-US" sz="1400" b="1" i="1" smtClean="0">
                                        <a:latin typeface="Cambria Math" panose="02040503050406030204" pitchFamily="18" charset="0"/>
                                      </a:rPr>
                                    </m:ctrlPr>
                                  </m:sSubPr>
                                  <m:e>
                                    <m:r>
                                      <a:rPr lang="en-US" sz="1400" b="1" i="1" smtClean="0">
                                        <a:latin typeface="Cambria Math" panose="02040503050406030204" pitchFamily="18" charset="0"/>
                                      </a:rPr>
                                      <m:t>𝒙</m:t>
                                    </m:r>
                                  </m:e>
                                  <m:sub>
                                    <m:r>
                                      <a:rPr lang="en-US" sz="1400" b="1" i="1" smtClean="0">
                                        <a:latin typeface="Cambria Math" panose="02040503050406030204" pitchFamily="18" charset="0"/>
                                      </a:rPr>
                                      <m:t>𝟒</m:t>
                                    </m:r>
                                  </m:sub>
                                </m:sSub>
                              </m:oMath>
                            </m:oMathPara>
                          </a14:m>
                          <a:endParaRPr lang="en-US" sz="1400" dirty="0"/>
                        </a:p>
                      </a:txBody>
                      <a:tcPr marL="83991" marR="83991" marT="41996" marB="41996" anchor="ctr"/>
                    </a:tc>
                    <a:tc>
                      <a:txBody>
                        <a:bodyPr/>
                        <a:lstStyle/>
                        <a:p>
                          <a:pPr algn="ctr"/>
                          <a14:m>
                            <m:oMathPara xmlns:m="http://schemas.openxmlformats.org/officeDocument/2006/math">
                              <m:oMathParaPr>
                                <m:jc m:val="centerGroup"/>
                              </m:oMathParaPr>
                              <m:oMath xmlns:m="http://schemas.openxmlformats.org/officeDocument/2006/math">
                                <m:r>
                                  <a:rPr lang="en-US" sz="1400" b="1" i="1" smtClean="0">
                                    <a:latin typeface="Cambria Math" panose="02040503050406030204" pitchFamily="18" charset="0"/>
                                  </a:rPr>
                                  <m:t>𝒚</m:t>
                                </m:r>
                              </m:oMath>
                            </m:oMathPara>
                          </a14:m>
                          <a:endParaRPr lang="en-US" sz="1400"/>
                        </a:p>
                      </a:txBody>
                      <a:tcPr marL="83991" marR="83991" marT="41996" marB="41996" anchor="ctr"/>
                    </a:tc>
                    <a:extLst>
                      <a:ext uri="{0D108BD9-81ED-4DB2-BD59-A6C34878D82A}">
                        <a16:rowId xmlns:a16="http://schemas.microsoft.com/office/drawing/2014/main" val="964607470"/>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Rain</a:t>
                          </a:r>
                        </a:p>
                      </a:txBody>
                      <a:tcPr marL="9525" marR="9525" marT="9525" marB="0" anchor="ctr"/>
                    </a:tc>
                    <a:tc>
                      <a:txBody>
                        <a:bodyPr/>
                        <a:lstStyle/>
                        <a:p>
                          <a:pPr algn="ctr" rtl="0" fontAlgn="ctr"/>
                          <a:r>
                            <a:rPr lang="en-US" sz="1400" b="0" i="0" u="none" strike="noStrike">
                              <a:solidFill>
                                <a:srgbClr val="000000"/>
                              </a:solidFill>
                              <a:effectLst/>
                              <a:latin typeface="Corbel" panose="020B0503020204020204" pitchFamily="34" charset="0"/>
                            </a:rPr>
                            <a:t>Before</a:t>
                          </a:r>
                        </a:p>
                      </a:txBody>
                      <a:tcPr marL="9525" marR="9525" marT="9525" marB="0" anchor="ctr"/>
                    </a:tc>
                    <a:tc>
                      <a:txBody>
                        <a:bodyPr/>
                        <a:lstStyle/>
                        <a:p>
                          <a:pPr algn="ctr" rtl="0" fontAlgn="ctr"/>
                          <a:r>
                            <a:rPr lang="en-US" sz="1400" b="0" i="0" u="none" strike="noStrike">
                              <a:solidFill>
                                <a:srgbClr val="000000"/>
                              </a:solidFill>
                              <a:effectLst/>
                              <a:latin typeface="Corbel" panose="020B0503020204020204" pitchFamily="34" charset="0"/>
                            </a:rPr>
                            <a:t>Both</a:t>
                          </a:r>
                        </a:p>
                      </a:txBody>
                      <a:tcPr marL="9525" marR="9525" marT="9525" marB="0" anchor="ctr"/>
                    </a:tc>
                    <a:tc>
                      <a:txBody>
                        <a:bodyPr/>
                        <a:lstStyle/>
                        <a:p>
                          <a:pPr algn="ctr" rtl="0" fontAlgn="ctr"/>
                          <a:r>
                            <a:rPr lang="en-US" sz="1400" b="0" i="0" u="none" strike="noStrike">
                              <a:solidFill>
                                <a:srgbClr val="000000"/>
                              </a:solidFill>
                              <a:effectLst/>
                              <a:latin typeface="Corbel" panose="020B0503020204020204" pitchFamily="34" charset="0"/>
                            </a:rPr>
                            <a:t>Tired</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Drive</a:t>
                          </a:r>
                        </a:p>
                      </a:txBody>
                      <a:tcPr marL="9525" marR="9525" marT="9525" marB="0" anchor="ctr"/>
                    </a:tc>
                    <a:extLst>
                      <a:ext uri="{0D108BD9-81ED-4DB2-BD59-A6C34878D82A}">
                        <a16:rowId xmlns:a16="http://schemas.microsoft.com/office/drawing/2014/main" val="2468676229"/>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Rain</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During</a:t>
                          </a:r>
                        </a:p>
                      </a:txBody>
                      <a:tcPr marL="9525" marR="9525" marT="9525" marB="0" anchor="ctr"/>
                    </a:tc>
                    <a:tc>
                      <a:txBody>
                        <a:bodyPr/>
                        <a:lstStyle/>
                        <a:p>
                          <a:pPr algn="ctr" rtl="0" fontAlgn="ctr"/>
                          <a:r>
                            <a:rPr lang="en-US" sz="1400" b="0" i="0" u="none" strike="noStrike">
                              <a:solidFill>
                                <a:srgbClr val="000000"/>
                              </a:solidFill>
                              <a:effectLst/>
                              <a:latin typeface="Corbel" panose="020B0503020204020204" pitchFamily="34" charset="0"/>
                            </a:rPr>
                            <a:t>Both</a:t>
                          </a:r>
                        </a:p>
                      </a:txBody>
                      <a:tcPr marL="9525" marR="9525" marT="9525" marB="0" anchor="ctr"/>
                    </a:tc>
                    <a:tc>
                      <a:txBody>
                        <a:bodyPr/>
                        <a:lstStyle/>
                        <a:p>
                          <a:pPr algn="ctr" rtl="0" fontAlgn="ctr"/>
                          <a:r>
                            <a:rPr lang="en-US" sz="1400" b="0" i="0" u="none" strike="noStrike">
                              <a:solidFill>
                                <a:srgbClr val="000000"/>
                              </a:solidFill>
                              <a:effectLst/>
                              <a:latin typeface="Corbel" panose="020B0503020204020204" pitchFamily="34" charset="0"/>
                            </a:rPr>
                            <a:t>Not Tired</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Bus</a:t>
                          </a:r>
                        </a:p>
                      </a:txBody>
                      <a:tcPr marL="9525" marR="9525" marT="9525" marB="0" anchor="ctr"/>
                    </a:tc>
                    <a:extLst>
                      <a:ext uri="{0D108BD9-81ED-4DB2-BD59-A6C34878D82A}">
                        <a16:rowId xmlns:a16="http://schemas.microsoft.com/office/drawing/2014/main" val="3036137617"/>
                      </a:ext>
                    </a:extLst>
                  </a:tr>
                  <a:tr h="313568">
                    <a:tc>
                      <a:txBody>
                        <a:bodyPr/>
                        <a:lstStyle/>
                        <a:p>
                          <a:pPr algn="ctr" rtl="0" fontAlgn="ctr"/>
                          <a:r>
                            <a:rPr lang="en-US" sz="1400" b="0" i="0" u="none" strike="noStrike">
                              <a:solidFill>
                                <a:srgbClr val="000000"/>
                              </a:solidFill>
                              <a:effectLst/>
                              <a:latin typeface="Corbel" panose="020B0503020204020204" pitchFamily="34" charset="0"/>
                            </a:rPr>
                            <a:t>Rain</a:t>
                          </a:r>
                        </a:p>
                      </a:txBody>
                      <a:tcPr marL="9525" marR="9525" marT="9525" marB="0" anchor="ctr"/>
                    </a:tc>
                    <a:tc>
                      <a:txBody>
                        <a:bodyPr/>
                        <a:lstStyle/>
                        <a:p>
                          <a:pPr algn="ctr" rtl="0" fontAlgn="ctr"/>
                          <a:r>
                            <a:rPr lang="en-US" sz="1400" b="0" i="0" u="none" strike="noStrike">
                              <a:solidFill>
                                <a:srgbClr val="000000"/>
                              </a:solidFill>
                              <a:effectLst/>
                              <a:latin typeface="Corbel" panose="020B0503020204020204" pitchFamily="34" charset="0"/>
                            </a:rPr>
                            <a:t>During</a:t>
                          </a:r>
                        </a:p>
                      </a:txBody>
                      <a:tcPr marL="9525" marR="9525" marT="9525" marB="0" anchor="ctr"/>
                    </a:tc>
                    <a:tc>
                      <a:txBody>
                        <a:bodyPr/>
                        <a:lstStyle/>
                        <a:p>
                          <a:pPr algn="ctr" rtl="0" fontAlgn="ctr"/>
                          <a:r>
                            <a:rPr lang="en-US" sz="1400" b="0" i="0" u="none" strike="noStrike">
                              <a:solidFill>
                                <a:srgbClr val="000000"/>
                              </a:solidFill>
                              <a:effectLst/>
                              <a:latin typeface="Corbel" panose="020B0503020204020204" pitchFamily="34" charset="0"/>
                            </a:rPr>
                            <a:t>Both</a:t>
                          </a:r>
                        </a:p>
                      </a:txBody>
                      <a:tcPr marL="9525" marR="9525" marT="9525" marB="0" anchor="ctr"/>
                    </a:tc>
                    <a:tc>
                      <a:txBody>
                        <a:bodyPr/>
                        <a:lstStyle/>
                        <a:p>
                          <a:pPr algn="ctr" rtl="0" fontAlgn="ctr"/>
                          <a:r>
                            <a:rPr lang="en-US" sz="1400" b="0" i="0" u="none" strike="noStrike">
                              <a:solidFill>
                                <a:srgbClr val="000000"/>
                              </a:solidFill>
                              <a:effectLst/>
                              <a:latin typeface="Corbel" panose="020B0503020204020204" pitchFamily="34" charset="0"/>
                            </a:rPr>
                            <a:t>Tired</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Drive</a:t>
                          </a:r>
                        </a:p>
                      </a:txBody>
                      <a:tcPr marL="9525" marR="9525" marT="9525" marB="0" anchor="ctr"/>
                    </a:tc>
                    <a:extLst>
                      <a:ext uri="{0D108BD9-81ED-4DB2-BD59-A6C34878D82A}">
                        <a16:rowId xmlns:a16="http://schemas.microsoft.com/office/drawing/2014/main" val="4150166619"/>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Rain</a:t>
                          </a:r>
                        </a:p>
                      </a:txBody>
                      <a:tcPr marL="9525" marR="9525" marT="9525" marB="0" anchor="ctr"/>
                    </a:tc>
                    <a:tc>
                      <a:txBody>
                        <a:bodyPr/>
                        <a:lstStyle/>
                        <a:p>
                          <a:pPr algn="ctr" rtl="0" fontAlgn="ctr"/>
                          <a:r>
                            <a:rPr lang="en-US" sz="1400" b="0" i="0" u="none" strike="noStrike">
                              <a:solidFill>
                                <a:srgbClr val="000000"/>
                              </a:solidFill>
                              <a:effectLst/>
                              <a:latin typeface="Corbel" panose="020B0503020204020204" pitchFamily="34" charset="0"/>
                            </a:rPr>
                            <a:t>After</a:t>
                          </a:r>
                        </a:p>
                      </a:txBody>
                      <a:tcPr marL="9525" marR="9525" marT="9525" marB="0" anchor="ctr"/>
                    </a:tc>
                    <a:tc>
                      <a:txBody>
                        <a:bodyPr/>
                        <a:lstStyle/>
                        <a:p>
                          <a:pPr algn="ctr" rtl="0" fontAlgn="ctr"/>
                          <a:r>
                            <a:rPr lang="en-US" sz="1400" b="0" i="0" u="none" strike="noStrike">
                              <a:solidFill>
                                <a:srgbClr val="000000"/>
                              </a:solidFill>
                              <a:effectLst/>
                              <a:latin typeface="Corbel" panose="020B0503020204020204" pitchFamily="34" charset="0"/>
                            </a:rPr>
                            <a:t>Backpack</a:t>
                          </a:r>
                        </a:p>
                      </a:txBody>
                      <a:tcPr marL="9525" marR="9525" marT="9525" marB="0" anchor="ctr"/>
                    </a:tc>
                    <a:tc>
                      <a:txBody>
                        <a:bodyPr/>
                        <a:lstStyle/>
                        <a:p>
                          <a:pPr algn="ctr" rtl="0" fontAlgn="ctr"/>
                          <a:r>
                            <a:rPr lang="en-US" sz="1400" b="0" i="0" u="none" strike="noStrike">
                              <a:solidFill>
                                <a:srgbClr val="000000"/>
                              </a:solidFill>
                              <a:effectLst/>
                              <a:latin typeface="Corbel" panose="020B0503020204020204" pitchFamily="34" charset="0"/>
                            </a:rPr>
                            <a:t>Not Tired</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Bus</a:t>
                          </a:r>
                        </a:p>
                      </a:txBody>
                      <a:tcPr marL="9525" marR="9525" marT="9525" marB="0" anchor="ctr"/>
                    </a:tc>
                    <a:extLst>
                      <a:ext uri="{0D108BD9-81ED-4DB2-BD59-A6C34878D82A}">
                        <a16:rowId xmlns:a16="http://schemas.microsoft.com/office/drawing/2014/main" val="2395069743"/>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Rain</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After</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Backpack</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Tired</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Bus</a:t>
                          </a:r>
                        </a:p>
                      </a:txBody>
                      <a:tcPr marL="9525" marR="9525" marT="9525" marB="0" anchor="ctr"/>
                    </a:tc>
                    <a:extLst>
                      <a:ext uri="{0D108BD9-81ED-4DB2-BD59-A6C34878D82A}">
                        <a16:rowId xmlns:a16="http://schemas.microsoft.com/office/drawing/2014/main" val="581238333"/>
                      </a:ext>
                    </a:extLst>
                  </a:tr>
                  <a:tr h="313568">
                    <a:tc>
                      <a:txBody>
                        <a:bodyPr/>
                        <a:lstStyle/>
                        <a:p>
                          <a:pPr algn="ctr" rtl="0" fontAlgn="ctr"/>
                          <a:r>
                            <a:rPr lang="en-US" sz="1400" b="0" i="0" u="none" strike="noStrike">
                              <a:solidFill>
                                <a:srgbClr val="000000"/>
                              </a:solidFill>
                              <a:effectLst/>
                              <a:latin typeface="Corbel" panose="020B0503020204020204" pitchFamily="34" charset="0"/>
                            </a:rPr>
                            <a:t>Rain</a:t>
                          </a:r>
                        </a:p>
                      </a:txBody>
                      <a:tcPr marL="9525" marR="9525" marT="9525" marB="0" anchor="ctr"/>
                    </a:tc>
                    <a:tc>
                      <a:txBody>
                        <a:bodyPr/>
                        <a:lstStyle/>
                        <a:p>
                          <a:pPr algn="ctr" rtl="0" fontAlgn="ctr"/>
                          <a:r>
                            <a:rPr lang="en-US" sz="1400" b="0" i="0" u="none" strike="noStrike">
                              <a:solidFill>
                                <a:srgbClr val="000000"/>
                              </a:solidFill>
                              <a:effectLst/>
                              <a:latin typeface="Corbel" panose="020B0503020204020204" pitchFamily="34" charset="0"/>
                            </a:rPr>
                            <a:t>After</a:t>
                          </a:r>
                        </a:p>
                      </a:txBody>
                      <a:tcPr marL="9525" marR="9525" marT="9525" marB="0" anchor="ctr"/>
                    </a:tc>
                    <a:tc>
                      <a:txBody>
                        <a:bodyPr/>
                        <a:lstStyle/>
                        <a:p>
                          <a:pPr algn="ctr" rtl="0" fontAlgn="ctr"/>
                          <a:r>
                            <a:rPr lang="en-US" sz="1400" b="0" i="0" u="none" strike="noStrike">
                              <a:solidFill>
                                <a:srgbClr val="000000"/>
                              </a:solidFill>
                              <a:effectLst/>
                              <a:latin typeface="Corbel" panose="020B0503020204020204" pitchFamily="34" charset="0"/>
                            </a:rPr>
                            <a:t>Lunchbox</a:t>
                          </a:r>
                        </a:p>
                      </a:txBody>
                      <a:tcPr marL="9525" marR="9525" marT="9525" marB="0" anchor="ctr"/>
                    </a:tc>
                    <a:tc>
                      <a:txBody>
                        <a:bodyPr/>
                        <a:lstStyle/>
                        <a:p>
                          <a:pPr algn="ctr" rtl="0" fontAlgn="ctr"/>
                          <a:r>
                            <a:rPr lang="en-US" sz="1400" b="0" i="0" u="none" strike="noStrike">
                              <a:solidFill>
                                <a:srgbClr val="000000"/>
                              </a:solidFill>
                              <a:effectLst/>
                              <a:latin typeface="Corbel" panose="020B0503020204020204" pitchFamily="34" charset="0"/>
                            </a:rPr>
                            <a:t>Tired</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Drive</a:t>
                          </a:r>
                        </a:p>
                      </a:txBody>
                      <a:tcPr marL="9525" marR="9525" marT="9525" marB="0" anchor="ctr"/>
                    </a:tc>
                    <a:extLst>
                      <a:ext uri="{0D108BD9-81ED-4DB2-BD59-A6C34878D82A}">
                        <a16:rowId xmlns:a16="http://schemas.microsoft.com/office/drawing/2014/main" val="70352146"/>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No Rain</a:t>
                          </a:r>
                        </a:p>
                      </a:txBody>
                      <a:tcPr marL="9525" marR="9525" marT="9525" marB="0" anchor="ctr"/>
                    </a:tc>
                    <a:tc>
                      <a:txBody>
                        <a:bodyPr/>
                        <a:lstStyle/>
                        <a:p>
                          <a:pPr algn="ctr" rtl="0" fontAlgn="ctr"/>
                          <a:r>
                            <a:rPr lang="en-US" sz="1400" b="0" i="0" u="none" strike="noStrike">
                              <a:solidFill>
                                <a:srgbClr val="000000"/>
                              </a:solidFill>
                              <a:effectLst/>
                              <a:latin typeface="Corbel" panose="020B0503020204020204" pitchFamily="34" charset="0"/>
                            </a:rPr>
                            <a:t>Before</a:t>
                          </a:r>
                        </a:p>
                      </a:txBody>
                      <a:tcPr marL="9525" marR="9525" marT="9525" marB="0" anchor="ctr"/>
                    </a:tc>
                    <a:tc>
                      <a:txBody>
                        <a:bodyPr/>
                        <a:lstStyle/>
                        <a:p>
                          <a:pPr algn="ctr" rtl="0" fontAlgn="ctr"/>
                          <a:r>
                            <a:rPr lang="en-US" sz="1400" b="0" i="0" u="none" strike="noStrike">
                              <a:solidFill>
                                <a:srgbClr val="000000"/>
                              </a:solidFill>
                              <a:effectLst/>
                              <a:latin typeface="Corbel" panose="020B0503020204020204" pitchFamily="34" charset="0"/>
                            </a:rPr>
                            <a:t>Backpack</a:t>
                          </a:r>
                        </a:p>
                      </a:txBody>
                      <a:tcPr marL="9525" marR="9525" marT="9525" marB="0" anchor="ctr"/>
                    </a:tc>
                    <a:tc>
                      <a:txBody>
                        <a:bodyPr/>
                        <a:lstStyle/>
                        <a:p>
                          <a:pPr algn="ctr" rtl="0" fontAlgn="ctr"/>
                          <a:r>
                            <a:rPr lang="en-US" sz="1400" b="0" i="0" u="none" strike="noStrike">
                              <a:solidFill>
                                <a:srgbClr val="000000"/>
                              </a:solidFill>
                              <a:effectLst/>
                              <a:latin typeface="Corbel" panose="020B0503020204020204" pitchFamily="34" charset="0"/>
                            </a:rPr>
                            <a:t>Tired</a:t>
                          </a:r>
                        </a:p>
                      </a:txBody>
                      <a:tcPr marL="9525" marR="9525" marT="9525" marB="0" anchor="ctr"/>
                    </a:tc>
                    <a:tc>
                      <a:txBody>
                        <a:bodyPr/>
                        <a:lstStyle/>
                        <a:p>
                          <a:pPr algn="ctr" rtl="0" fontAlgn="ctr"/>
                          <a:r>
                            <a:rPr lang="en-US" sz="1400" b="0" i="0" u="none" strike="noStrike">
                              <a:solidFill>
                                <a:srgbClr val="000000"/>
                              </a:solidFill>
                              <a:effectLst/>
                              <a:latin typeface="Corbel" panose="020B0503020204020204" pitchFamily="34" charset="0"/>
                            </a:rPr>
                            <a:t>Bike</a:t>
                          </a:r>
                        </a:p>
                      </a:txBody>
                      <a:tcPr marL="9525" marR="9525" marT="9525" marB="0" anchor="ctr"/>
                    </a:tc>
                    <a:extLst>
                      <a:ext uri="{0D108BD9-81ED-4DB2-BD59-A6C34878D82A}">
                        <a16:rowId xmlns:a16="http://schemas.microsoft.com/office/drawing/2014/main" val="741884979"/>
                      </a:ext>
                    </a:extLst>
                  </a:tr>
                  <a:tr h="313568">
                    <a:tc>
                      <a:txBody>
                        <a:bodyPr/>
                        <a:lstStyle/>
                        <a:p>
                          <a:pPr algn="ctr" rtl="0" fontAlgn="ctr"/>
                          <a:r>
                            <a:rPr lang="en-US" sz="1400" b="0" i="0" u="none" strike="noStrike">
                              <a:solidFill>
                                <a:srgbClr val="000000"/>
                              </a:solidFill>
                              <a:effectLst/>
                              <a:latin typeface="Corbel" panose="020B0503020204020204" pitchFamily="34" charset="0"/>
                            </a:rPr>
                            <a:t>No Rain</a:t>
                          </a:r>
                        </a:p>
                      </a:txBody>
                      <a:tcPr marL="9525" marR="9525" marT="9525" marB="0" anchor="ctr"/>
                    </a:tc>
                    <a:tc>
                      <a:txBody>
                        <a:bodyPr/>
                        <a:lstStyle/>
                        <a:p>
                          <a:pPr algn="ctr" rtl="0" fontAlgn="ctr"/>
                          <a:r>
                            <a:rPr lang="en-US" sz="1400" b="0" i="0" u="none" strike="noStrike">
                              <a:solidFill>
                                <a:srgbClr val="000000"/>
                              </a:solidFill>
                              <a:effectLst/>
                              <a:latin typeface="Corbel" panose="020B0503020204020204" pitchFamily="34" charset="0"/>
                            </a:rPr>
                            <a:t>Before</a:t>
                          </a:r>
                        </a:p>
                      </a:txBody>
                      <a:tcPr marL="9525" marR="9525" marT="9525" marB="0" anchor="ctr"/>
                    </a:tc>
                    <a:tc>
                      <a:txBody>
                        <a:bodyPr/>
                        <a:lstStyle/>
                        <a:p>
                          <a:pPr algn="ctr" rtl="0" fontAlgn="ctr"/>
                          <a:r>
                            <a:rPr lang="en-US" sz="1400" b="0" i="0" u="none" strike="noStrike">
                              <a:solidFill>
                                <a:srgbClr val="000000"/>
                              </a:solidFill>
                              <a:effectLst/>
                              <a:latin typeface="Corbel" panose="020B0503020204020204" pitchFamily="34" charset="0"/>
                            </a:rPr>
                            <a:t>Lunchbox</a:t>
                          </a:r>
                        </a:p>
                      </a:txBody>
                      <a:tcPr marL="9525" marR="9525" marT="9525" marB="0" anchor="ctr"/>
                    </a:tc>
                    <a:tc>
                      <a:txBody>
                        <a:bodyPr/>
                        <a:lstStyle/>
                        <a:p>
                          <a:pPr algn="ctr" rtl="0" fontAlgn="ctr"/>
                          <a:r>
                            <a:rPr lang="en-US" sz="1400" b="0" i="0" u="none" strike="noStrike">
                              <a:solidFill>
                                <a:srgbClr val="000000"/>
                              </a:solidFill>
                              <a:effectLst/>
                              <a:latin typeface="Corbel" panose="020B0503020204020204" pitchFamily="34" charset="0"/>
                            </a:rPr>
                            <a:t>Not Tired</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Bus</a:t>
                          </a:r>
                        </a:p>
                      </a:txBody>
                      <a:tcPr marL="9525" marR="9525" marT="9525" marB="0" anchor="ctr"/>
                    </a:tc>
                    <a:extLst>
                      <a:ext uri="{0D108BD9-81ED-4DB2-BD59-A6C34878D82A}">
                        <a16:rowId xmlns:a16="http://schemas.microsoft.com/office/drawing/2014/main" val="758408989"/>
                      </a:ext>
                    </a:extLst>
                  </a:tr>
                  <a:tr h="313568">
                    <a:tc>
                      <a:txBody>
                        <a:bodyPr/>
                        <a:lstStyle/>
                        <a:p>
                          <a:pPr algn="ctr" rtl="0" fontAlgn="ctr"/>
                          <a:r>
                            <a:rPr lang="en-US" sz="1400" b="0" i="0" u="none" strike="noStrike">
                              <a:solidFill>
                                <a:srgbClr val="000000"/>
                              </a:solidFill>
                              <a:effectLst/>
                              <a:latin typeface="Corbel" panose="020B0503020204020204" pitchFamily="34" charset="0"/>
                            </a:rPr>
                            <a:t>No Rain</a:t>
                          </a:r>
                        </a:p>
                      </a:txBody>
                      <a:tcPr marL="9525" marR="9525" marT="9525" marB="0" anchor="ctr"/>
                    </a:tc>
                    <a:tc>
                      <a:txBody>
                        <a:bodyPr/>
                        <a:lstStyle/>
                        <a:p>
                          <a:pPr algn="ctr" rtl="0" fontAlgn="ctr"/>
                          <a:r>
                            <a:rPr lang="en-US" sz="1400" b="0" i="0" u="none" strike="noStrike">
                              <a:solidFill>
                                <a:srgbClr val="000000"/>
                              </a:solidFill>
                              <a:effectLst/>
                              <a:latin typeface="Corbel" panose="020B0503020204020204" pitchFamily="34" charset="0"/>
                            </a:rPr>
                            <a:t>Before</a:t>
                          </a:r>
                        </a:p>
                      </a:txBody>
                      <a:tcPr marL="9525" marR="9525" marT="9525" marB="0" anchor="ctr"/>
                    </a:tc>
                    <a:tc>
                      <a:txBody>
                        <a:bodyPr/>
                        <a:lstStyle/>
                        <a:p>
                          <a:pPr algn="ctr" rtl="0" fontAlgn="ctr"/>
                          <a:r>
                            <a:rPr lang="en-US" sz="1400" b="0" i="0" u="none" strike="noStrike">
                              <a:solidFill>
                                <a:srgbClr val="000000"/>
                              </a:solidFill>
                              <a:effectLst/>
                              <a:latin typeface="Corbel" panose="020B0503020204020204" pitchFamily="34" charset="0"/>
                            </a:rPr>
                            <a:t>Lunchbox</a:t>
                          </a:r>
                        </a:p>
                      </a:txBody>
                      <a:tcPr marL="9525" marR="9525" marT="9525" marB="0" anchor="ctr"/>
                    </a:tc>
                    <a:tc>
                      <a:txBody>
                        <a:bodyPr/>
                        <a:lstStyle/>
                        <a:p>
                          <a:pPr algn="ctr" rtl="0" fontAlgn="ctr"/>
                          <a:r>
                            <a:rPr lang="en-US" sz="1400" b="0" i="0" u="none" strike="noStrike">
                              <a:solidFill>
                                <a:srgbClr val="000000"/>
                              </a:solidFill>
                              <a:effectLst/>
                              <a:latin typeface="Corbel" panose="020B0503020204020204" pitchFamily="34" charset="0"/>
                            </a:rPr>
                            <a:t>Tired</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Drive</a:t>
                          </a:r>
                        </a:p>
                      </a:txBody>
                      <a:tcPr marL="9525" marR="9525" marT="9525" marB="0" anchor="ctr"/>
                    </a:tc>
                    <a:extLst>
                      <a:ext uri="{0D108BD9-81ED-4DB2-BD59-A6C34878D82A}">
                        <a16:rowId xmlns:a16="http://schemas.microsoft.com/office/drawing/2014/main" val="4189547398"/>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No Rain</a:t>
                          </a:r>
                        </a:p>
                      </a:txBody>
                      <a:tcPr marL="9525" marR="9525" marT="9525" marB="0" anchor="ctr"/>
                    </a:tc>
                    <a:tc>
                      <a:txBody>
                        <a:bodyPr/>
                        <a:lstStyle/>
                        <a:p>
                          <a:pPr algn="ctr" rtl="0" fontAlgn="ctr"/>
                          <a:r>
                            <a:rPr lang="en-US" sz="1400" b="0" i="0" u="none" strike="noStrike">
                              <a:solidFill>
                                <a:srgbClr val="000000"/>
                              </a:solidFill>
                              <a:effectLst/>
                              <a:latin typeface="Corbel" panose="020B0503020204020204" pitchFamily="34" charset="0"/>
                            </a:rPr>
                            <a:t>During</a:t>
                          </a:r>
                        </a:p>
                      </a:txBody>
                      <a:tcPr marL="9525" marR="9525" marT="9525" marB="0" anchor="ctr"/>
                    </a:tc>
                    <a:tc>
                      <a:txBody>
                        <a:bodyPr/>
                        <a:lstStyle/>
                        <a:p>
                          <a:pPr algn="ctr" rtl="0" fontAlgn="ctr"/>
                          <a:r>
                            <a:rPr lang="en-US" sz="1400" b="0" i="0" u="none" strike="noStrike">
                              <a:solidFill>
                                <a:srgbClr val="000000"/>
                              </a:solidFill>
                              <a:effectLst/>
                              <a:latin typeface="Corbel" panose="020B0503020204020204" pitchFamily="34" charset="0"/>
                            </a:rPr>
                            <a:t>Backpack</a:t>
                          </a:r>
                        </a:p>
                      </a:txBody>
                      <a:tcPr marL="9525" marR="9525" marT="9525" marB="0" anchor="ctr"/>
                    </a:tc>
                    <a:tc>
                      <a:txBody>
                        <a:bodyPr/>
                        <a:lstStyle/>
                        <a:p>
                          <a:pPr algn="ctr" rtl="0" fontAlgn="ctr"/>
                          <a:r>
                            <a:rPr lang="en-US" sz="1400" b="0" i="0" u="none" strike="noStrike">
                              <a:solidFill>
                                <a:srgbClr val="000000"/>
                              </a:solidFill>
                              <a:effectLst/>
                              <a:latin typeface="Corbel" panose="020B0503020204020204" pitchFamily="34" charset="0"/>
                            </a:rPr>
                            <a:t>Not Tired</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Bus</a:t>
                          </a:r>
                        </a:p>
                      </a:txBody>
                      <a:tcPr marL="9525" marR="9525" marT="9525" marB="0" anchor="ctr"/>
                    </a:tc>
                    <a:extLst>
                      <a:ext uri="{0D108BD9-81ED-4DB2-BD59-A6C34878D82A}">
                        <a16:rowId xmlns:a16="http://schemas.microsoft.com/office/drawing/2014/main" val="3953338466"/>
                      </a:ext>
                    </a:extLst>
                  </a:tr>
                  <a:tr h="313568">
                    <a:tc>
                      <a:txBody>
                        <a:bodyPr/>
                        <a:lstStyle/>
                        <a:p>
                          <a:pPr algn="ctr" rtl="0" fontAlgn="ctr"/>
                          <a:r>
                            <a:rPr lang="en-US" sz="1400" b="0" i="0" u="none" strike="noStrike">
                              <a:solidFill>
                                <a:srgbClr val="000000"/>
                              </a:solidFill>
                              <a:effectLst/>
                              <a:latin typeface="Corbel" panose="020B0503020204020204" pitchFamily="34" charset="0"/>
                            </a:rPr>
                            <a:t>No Rain</a:t>
                          </a:r>
                        </a:p>
                      </a:txBody>
                      <a:tcPr marL="9525" marR="9525" marT="9525" marB="0" anchor="ctr"/>
                    </a:tc>
                    <a:tc>
                      <a:txBody>
                        <a:bodyPr/>
                        <a:lstStyle/>
                        <a:p>
                          <a:pPr algn="ctr" rtl="0" fontAlgn="ctr"/>
                          <a:r>
                            <a:rPr lang="en-US" sz="1400" b="0" i="0" u="none" strike="noStrike">
                              <a:solidFill>
                                <a:srgbClr val="000000"/>
                              </a:solidFill>
                              <a:effectLst/>
                              <a:latin typeface="Corbel" panose="020B0503020204020204" pitchFamily="34" charset="0"/>
                            </a:rPr>
                            <a:t>During</a:t>
                          </a:r>
                        </a:p>
                      </a:txBody>
                      <a:tcPr marL="9525" marR="9525" marT="9525" marB="0" anchor="ctr"/>
                    </a:tc>
                    <a:tc>
                      <a:txBody>
                        <a:bodyPr/>
                        <a:lstStyle/>
                        <a:p>
                          <a:pPr algn="ctr" rtl="0" fontAlgn="ctr"/>
                          <a:r>
                            <a:rPr lang="en-US" sz="1400" b="0" i="0" u="none" strike="noStrike">
                              <a:solidFill>
                                <a:srgbClr val="000000"/>
                              </a:solidFill>
                              <a:effectLst/>
                              <a:latin typeface="Corbel" panose="020B0503020204020204" pitchFamily="34" charset="0"/>
                            </a:rPr>
                            <a:t>Both</a:t>
                          </a:r>
                        </a:p>
                      </a:txBody>
                      <a:tcPr marL="9525" marR="9525" marT="9525" marB="0" anchor="ctr"/>
                    </a:tc>
                    <a:tc>
                      <a:txBody>
                        <a:bodyPr/>
                        <a:lstStyle/>
                        <a:p>
                          <a:pPr algn="ctr" rtl="0" fontAlgn="ctr"/>
                          <a:r>
                            <a:rPr lang="en-US" sz="1400" b="0" i="0" u="none" strike="noStrike">
                              <a:solidFill>
                                <a:srgbClr val="000000"/>
                              </a:solidFill>
                              <a:effectLst/>
                              <a:latin typeface="Corbel" panose="020B0503020204020204" pitchFamily="34" charset="0"/>
                            </a:rPr>
                            <a:t>Tired</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Drive</a:t>
                          </a:r>
                        </a:p>
                      </a:txBody>
                      <a:tcPr marL="9525" marR="9525" marT="9525" marB="0" anchor="ctr"/>
                    </a:tc>
                    <a:extLst>
                      <a:ext uri="{0D108BD9-81ED-4DB2-BD59-A6C34878D82A}">
                        <a16:rowId xmlns:a16="http://schemas.microsoft.com/office/drawing/2014/main" val="469132705"/>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No Rain</a:t>
                          </a:r>
                        </a:p>
                      </a:txBody>
                      <a:tcPr marL="9525" marR="9525" marT="9525" marB="0" anchor="ctr"/>
                    </a:tc>
                    <a:tc>
                      <a:txBody>
                        <a:bodyPr/>
                        <a:lstStyle/>
                        <a:p>
                          <a:pPr algn="ctr" rtl="0" fontAlgn="ctr"/>
                          <a:r>
                            <a:rPr lang="en-US" sz="1400" b="0" i="0" u="none" strike="noStrike">
                              <a:solidFill>
                                <a:srgbClr val="000000"/>
                              </a:solidFill>
                              <a:effectLst/>
                              <a:latin typeface="Corbel" panose="020B0503020204020204" pitchFamily="34" charset="0"/>
                            </a:rPr>
                            <a:t>After</a:t>
                          </a:r>
                        </a:p>
                      </a:txBody>
                      <a:tcPr marL="9525" marR="9525" marT="9525" marB="0" anchor="ctr"/>
                    </a:tc>
                    <a:tc>
                      <a:txBody>
                        <a:bodyPr/>
                        <a:lstStyle/>
                        <a:p>
                          <a:pPr algn="ctr" rtl="0" fontAlgn="ctr"/>
                          <a:r>
                            <a:rPr lang="en-US" sz="1400" b="0" i="0" u="none" strike="noStrike">
                              <a:solidFill>
                                <a:srgbClr val="000000"/>
                              </a:solidFill>
                              <a:effectLst/>
                              <a:latin typeface="Corbel" panose="020B0503020204020204" pitchFamily="34" charset="0"/>
                            </a:rPr>
                            <a:t>Backpack</a:t>
                          </a:r>
                        </a:p>
                      </a:txBody>
                      <a:tcPr marL="9525" marR="9525" marT="9525" marB="0" anchor="ctr"/>
                    </a:tc>
                    <a:tc>
                      <a:txBody>
                        <a:bodyPr/>
                        <a:lstStyle/>
                        <a:p>
                          <a:pPr algn="ctr" rtl="0" fontAlgn="ctr"/>
                          <a:r>
                            <a:rPr lang="en-US" sz="1400" b="0" i="0" u="none" strike="noStrike">
                              <a:solidFill>
                                <a:srgbClr val="000000"/>
                              </a:solidFill>
                              <a:effectLst/>
                              <a:latin typeface="Corbel" panose="020B0503020204020204" pitchFamily="34" charset="0"/>
                            </a:rPr>
                            <a:t>Not Tired</a:t>
                          </a:r>
                        </a:p>
                      </a:txBody>
                      <a:tcPr marL="9525" marR="9525" marT="9525" marB="0" anchor="ctr"/>
                    </a:tc>
                    <a:tc>
                      <a:txBody>
                        <a:bodyPr/>
                        <a:lstStyle/>
                        <a:p>
                          <a:pPr algn="ctr" rtl="0" fontAlgn="ctr"/>
                          <a:r>
                            <a:rPr lang="en-US" sz="1400" b="0" i="0" u="none" strike="noStrike">
                              <a:solidFill>
                                <a:srgbClr val="000000"/>
                              </a:solidFill>
                              <a:effectLst/>
                              <a:latin typeface="Corbel" panose="020B0503020204020204" pitchFamily="34" charset="0"/>
                            </a:rPr>
                            <a:t>Bike</a:t>
                          </a:r>
                        </a:p>
                      </a:txBody>
                      <a:tcPr marL="9525" marR="9525" marT="9525" marB="0" anchor="ctr"/>
                    </a:tc>
                    <a:extLst>
                      <a:ext uri="{0D108BD9-81ED-4DB2-BD59-A6C34878D82A}">
                        <a16:rowId xmlns:a16="http://schemas.microsoft.com/office/drawing/2014/main" val="246117904"/>
                      </a:ext>
                    </a:extLst>
                  </a:tr>
                  <a:tr h="313568">
                    <a:tc>
                      <a:txBody>
                        <a:bodyPr/>
                        <a:lstStyle/>
                        <a:p>
                          <a:pPr algn="ctr" rtl="0" fontAlgn="ctr"/>
                          <a:r>
                            <a:rPr lang="en-US" sz="1400" b="0" i="0" u="none" strike="noStrike">
                              <a:solidFill>
                                <a:srgbClr val="000000"/>
                              </a:solidFill>
                              <a:effectLst/>
                              <a:latin typeface="Corbel" panose="020B0503020204020204" pitchFamily="34" charset="0"/>
                            </a:rPr>
                            <a:t>No Rain</a:t>
                          </a:r>
                        </a:p>
                      </a:txBody>
                      <a:tcPr marL="9525" marR="9525" marT="9525" marB="0" anchor="ctr"/>
                    </a:tc>
                    <a:tc>
                      <a:txBody>
                        <a:bodyPr/>
                        <a:lstStyle/>
                        <a:p>
                          <a:pPr algn="ctr" rtl="0" fontAlgn="ctr"/>
                          <a:r>
                            <a:rPr lang="en-US" sz="1400" b="0" i="0" u="none" strike="noStrike">
                              <a:solidFill>
                                <a:srgbClr val="000000"/>
                              </a:solidFill>
                              <a:effectLst/>
                              <a:latin typeface="Corbel" panose="020B0503020204020204" pitchFamily="34" charset="0"/>
                            </a:rPr>
                            <a:t>After</a:t>
                          </a:r>
                        </a:p>
                      </a:txBody>
                      <a:tcPr marL="9525" marR="9525" marT="9525" marB="0" anchor="ctr"/>
                    </a:tc>
                    <a:tc>
                      <a:txBody>
                        <a:bodyPr/>
                        <a:lstStyle/>
                        <a:p>
                          <a:pPr algn="ctr" rtl="0" fontAlgn="ctr"/>
                          <a:r>
                            <a:rPr lang="en-US" sz="1400" b="0" i="0" u="none" strike="noStrike">
                              <a:solidFill>
                                <a:srgbClr val="000000"/>
                              </a:solidFill>
                              <a:effectLst/>
                              <a:latin typeface="Corbel" panose="020B0503020204020204" pitchFamily="34" charset="0"/>
                            </a:rPr>
                            <a:t>Backpack</a:t>
                          </a:r>
                        </a:p>
                      </a:txBody>
                      <a:tcPr marL="9525" marR="9525" marT="9525" marB="0" anchor="ctr"/>
                    </a:tc>
                    <a:tc>
                      <a:txBody>
                        <a:bodyPr/>
                        <a:lstStyle/>
                        <a:p>
                          <a:pPr algn="ctr" rtl="0" fontAlgn="ctr"/>
                          <a:r>
                            <a:rPr lang="en-US" sz="1400" b="0" i="0" u="none" strike="noStrike">
                              <a:solidFill>
                                <a:srgbClr val="000000"/>
                              </a:solidFill>
                              <a:effectLst/>
                              <a:latin typeface="Corbel" panose="020B0503020204020204" pitchFamily="34" charset="0"/>
                            </a:rPr>
                            <a:t>Tired</a:t>
                          </a:r>
                        </a:p>
                      </a:txBody>
                      <a:tcPr marL="9525" marR="9525" marT="9525" marB="0" anchor="ctr"/>
                    </a:tc>
                    <a:tc>
                      <a:txBody>
                        <a:bodyPr/>
                        <a:lstStyle/>
                        <a:p>
                          <a:pPr algn="ctr" rtl="0" fontAlgn="ctr"/>
                          <a:r>
                            <a:rPr lang="en-US" sz="1400" b="0" i="0" u="none" strike="noStrike">
                              <a:solidFill>
                                <a:srgbClr val="000000"/>
                              </a:solidFill>
                              <a:effectLst/>
                              <a:latin typeface="Corbel" panose="020B0503020204020204" pitchFamily="34" charset="0"/>
                            </a:rPr>
                            <a:t>Bike</a:t>
                          </a:r>
                        </a:p>
                      </a:txBody>
                      <a:tcPr marL="9525" marR="9525" marT="9525" marB="0" anchor="ctr"/>
                    </a:tc>
                    <a:extLst>
                      <a:ext uri="{0D108BD9-81ED-4DB2-BD59-A6C34878D82A}">
                        <a16:rowId xmlns:a16="http://schemas.microsoft.com/office/drawing/2014/main" val="801236713"/>
                      </a:ext>
                    </a:extLst>
                  </a:tr>
                  <a:tr h="313568">
                    <a:tc>
                      <a:txBody>
                        <a:bodyPr/>
                        <a:lstStyle/>
                        <a:p>
                          <a:pPr algn="ctr" rtl="0" fontAlgn="ctr"/>
                          <a:r>
                            <a:rPr lang="en-US" sz="1400" b="0" i="0" u="none" strike="noStrike">
                              <a:solidFill>
                                <a:srgbClr val="000000"/>
                              </a:solidFill>
                              <a:effectLst/>
                              <a:latin typeface="Corbel" panose="020B0503020204020204" pitchFamily="34" charset="0"/>
                            </a:rPr>
                            <a:t>No Rain</a:t>
                          </a:r>
                        </a:p>
                      </a:txBody>
                      <a:tcPr marL="9525" marR="9525" marT="9525" marB="0" anchor="ctr"/>
                    </a:tc>
                    <a:tc>
                      <a:txBody>
                        <a:bodyPr/>
                        <a:lstStyle/>
                        <a:p>
                          <a:pPr algn="ctr" rtl="0" fontAlgn="ctr"/>
                          <a:r>
                            <a:rPr lang="en-US" sz="1400" b="0" i="0" u="none" strike="noStrike">
                              <a:solidFill>
                                <a:srgbClr val="000000"/>
                              </a:solidFill>
                              <a:effectLst/>
                              <a:latin typeface="Corbel" panose="020B0503020204020204" pitchFamily="34" charset="0"/>
                            </a:rPr>
                            <a:t>After</a:t>
                          </a:r>
                        </a:p>
                      </a:txBody>
                      <a:tcPr marL="9525" marR="9525" marT="9525" marB="0" anchor="ctr"/>
                    </a:tc>
                    <a:tc>
                      <a:txBody>
                        <a:bodyPr/>
                        <a:lstStyle/>
                        <a:p>
                          <a:pPr algn="ctr" rtl="0" fontAlgn="ctr"/>
                          <a:r>
                            <a:rPr lang="en-US" sz="1400" b="0" i="0" u="none" strike="noStrike">
                              <a:solidFill>
                                <a:srgbClr val="000000"/>
                              </a:solidFill>
                              <a:effectLst/>
                              <a:latin typeface="Corbel" panose="020B0503020204020204" pitchFamily="34" charset="0"/>
                            </a:rPr>
                            <a:t>Both</a:t>
                          </a:r>
                        </a:p>
                      </a:txBody>
                      <a:tcPr marL="9525" marR="9525" marT="9525" marB="0" anchor="ctr"/>
                    </a:tc>
                    <a:tc>
                      <a:txBody>
                        <a:bodyPr/>
                        <a:lstStyle/>
                        <a:p>
                          <a:pPr algn="ctr" rtl="0" fontAlgn="ctr"/>
                          <a:r>
                            <a:rPr lang="en-US" sz="1400" b="0" i="0" u="none" strike="noStrike">
                              <a:solidFill>
                                <a:srgbClr val="000000"/>
                              </a:solidFill>
                              <a:effectLst/>
                              <a:latin typeface="Corbel" panose="020B0503020204020204" pitchFamily="34" charset="0"/>
                            </a:rPr>
                            <a:t>Not Tired</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Bus</a:t>
                          </a:r>
                        </a:p>
                      </a:txBody>
                      <a:tcPr marL="9525" marR="9525" marT="9525" marB="0" anchor="ctr"/>
                    </a:tc>
                    <a:extLst>
                      <a:ext uri="{0D108BD9-81ED-4DB2-BD59-A6C34878D82A}">
                        <a16:rowId xmlns:a16="http://schemas.microsoft.com/office/drawing/2014/main" val="627977279"/>
                      </a:ext>
                    </a:extLst>
                  </a:tr>
                  <a:tr h="313568">
                    <a:tc>
                      <a:txBody>
                        <a:bodyPr/>
                        <a:lstStyle/>
                        <a:p>
                          <a:pPr algn="ctr" rtl="0" fontAlgn="ctr"/>
                          <a:r>
                            <a:rPr lang="en-US" sz="1400" b="0" i="0" u="none" strike="noStrike">
                              <a:solidFill>
                                <a:srgbClr val="000000"/>
                              </a:solidFill>
                              <a:effectLst/>
                              <a:latin typeface="Corbel" panose="020B0503020204020204" pitchFamily="34" charset="0"/>
                            </a:rPr>
                            <a:t>No Rain</a:t>
                          </a:r>
                        </a:p>
                      </a:txBody>
                      <a:tcPr marL="9525" marR="9525" marT="9525" marB="0" anchor="ctr"/>
                    </a:tc>
                    <a:tc>
                      <a:txBody>
                        <a:bodyPr/>
                        <a:lstStyle/>
                        <a:p>
                          <a:pPr algn="ctr" rtl="0" fontAlgn="ctr"/>
                          <a:r>
                            <a:rPr lang="en-US" sz="1400" b="0" i="0" u="none" strike="noStrike">
                              <a:solidFill>
                                <a:srgbClr val="000000"/>
                              </a:solidFill>
                              <a:effectLst/>
                              <a:latin typeface="Corbel" panose="020B0503020204020204" pitchFamily="34" charset="0"/>
                            </a:rPr>
                            <a:t>After</a:t>
                          </a:r>
                        </a:p>
                      </a:txBody>
                      <a:tcPr marL="9525" marR="9525" marT="9525" marB="0" anchor="ctr"/>
                    </a:tc>
                    <a:tc>
                      <a:txBody>
                        <a:bodyPr/>
                        <a:lstStyle/>
                        <a:p>
                          <a:pPr algn="ctr" rtl="0" fontAlgn="ctr"/>
                          <a:r>
                            <a:rPr lang="en-US" sz="1400" b="0" i="0" u="none" strike="noStrike">
                              <a:solidFill>
                                <a:srgbClr val="000000"/>
                              </a:solidFill>
                              <a:effectLst/>
                              <a:latin typeface="Corbel" panose="020B0503020204020204" pitchFamily="34" charset="0"/>
                            </a:rPr>
                            <a:t>Both</a:t>
                          </a:r>
                        </a:p>
                      </a:txBody>
                      <a:tcPr marL="9525" marR="9525" marT="9525" marB="0" anchor="ctr"/>
                    </a:tc>
                    <a:tc>
                      <a:txBody>
                        <a:bodyPr/>
                        <a:lstStyle/>
                        <a:p>
                          <a:pPr algn="ctr" rtl="0" fontAlgn="ctr"/>
                          <a:r>
                            <a:rPr lang="en-US" sz="1400" b="0" i="0" u="none" strike="noStrike">
                              <a:solidFill>
                                <a:srgbClr val="000000"/>
                              </a:solidFill>
                              <a:effectLst/>
                              <a:latin typeface="Corbel" panose="020B0503020204020204" pitchFamily="34" charset="0"/>
                            </a:rPr>
                            <a:t>Tired</a:t>
                          </a:r>
                        </a:p>
                      </a:txBody>
                      <a:tcPr marL="9525" marR="9525" marT="9525" marB="0" anchor="ctr"/>
                    </a:tc>
                    <a:tc>
                      <a:txBody>
                        <a:bodyPr/>
                        <a:lstStyle/>
                        <a:p>
                          <a:pPr algn="ctr" rtl="0" fontAlgn="ctr"/>
                          <a:r>
                            <a:rPr lang="en-US" sz="1400" b="0" i="0" u="none" strike="noStrike">
                              <a:solidFill>
                                <a:srgbClr val="000000"/>
                              </a:solidFill>
                              <a:effectLst/>
                              <a:latin typeface="Corbel" panose="020B0503020204020204" pitchFamily="34" charset="0"/>
                            </a:rPr>
                            <a:t>Drive</a:t>
                          </a:r>
                        </a:p>
                      </a:txBody>
                      <a:tcPr marL="9525" marR="9525" marT="9525" marB="0" anchor="ctr"/>
                    </a:tc>
                    <a:extLst>
                      <a:ext uri="{0D108BD9-81ED-4DB2-BD59-A6C34878D82A}">
                        <a16:rowId xmlns:a16="http://schemas.microsoft.com/office/drawing/2014/main" val="431862686"/>
                      </a:ext>
                    </a:extLst>
                  </a:tr>
                  <a:tr h="313568">
                    <a:tc>
                      <a:txBody>
                        <a:bodyPr/>
                        <a:lstStyle/>
                        <a:p>
                          <a:pPr algn="ctr" rtl="0" fontAlgn="ctr"/>
                          <a:r>
                            <a:rPr lang="en-US" sz="1400" b="0" i="0" u="none" strike="noStrike">
                              <a:solidFill>
                                <a:srgbClr val="000000"/>
                              </a:solidFill>
                              <a:effectLst/>
                              <a:latin typeface="Corbel" panose="020B0503020204020204" pitchFamily="34" charset="0"/>
                            </a:rPr>
                            <a:t>No Rain</a:t>
                          </a:r>
                        </a:p>
                      </a:txBody>
                      <a:tcPr marL="9525" marR="9525" marT="9525" marB="0" anchor="ctr"/>
                    </a:tc>
                    <a:tc>
                      <a:txBody>
                        <a:bodyPr/>
                        <a:lstStyle/>
                        <a:p>
                          <a:pPr algn="ctr" rtl="0" fontAlgn="ctr"/>
                          <a:r>
                            <a:rPr lang="en-US" sz="1400" b="0" i="0" u="none" strike="noStrike">
                              <a:solidFill>
                                <a:srgbClr val="000000"/>
                              </a:solidFill>
                              <a:effectLst/>
                              <a:latin typeface="Corbel" panose="020B0503020204020204" pitchFamily="34" charset="0"/>
                            </a:rPr>
                            <a:t>After</a:t>
                          </a:r>
                        </a:p>
                      </a:txBody>
                      <a:tcPr marL="9525" marR="9525" marT="9525" marB="0" anchor="ctr"/>
                    </a:tc>
                    <a:tc>
                      <a:txBody>
                        <a:bodyPr/>
                        <a:lstStyle/>
                        <a:p>
                          <a:pPr algn="ctr" rtl="0" fontAlgn="ctr"/>
                          <a:r>
                            <a:rPr lang="en-US" sz="1400" b="0" i="0" u="none" strike="noStrike">
                              <a:solidFill>
                                <a:srgbClr val="000000"/>
                              </a:solidFill>
                              <a:effectLst/>
                              <a:latin typeface="Corbel" panose="020B0503020204020204" pitchFamily="34" charset="0"/>
                            </a:rPr>
                            <a:t>Lunchbox</a:t>
                          </a:r>
                        </a:p>
                      </a:txBody>
                      <a:tcPr marL="9525" marR="9525" marT="9525" marB="0" anchor="ctr"/>
                    </a:tc>
                    <a:tc>
                      <a:txBody>
                        <a:bodyPr/>
                        <a:lstStyle/>
                        <a:p>
                          <a:pPr algn="ctr" rtl="0" fontAlgn="ctr"/>
                          <a:r>
                            <a:rPr lang="en-US" sz="1400" b="0" i="0" u="none" strike="noStrike">
                              <a:solidFill>
                                <a:srgbClr val="000000"/>
                              </a:solidFill>
                              <a:effectLst/>
                              <a:latin typeface="Corbel" panose="020B0503020204020204" pitchFamily="34" charset="0"/>
                            </a:rPr>
                            <a:t>Not Tired</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Bus</a:t>
                          </a:r>
                        </a:p>
                      </a:txBody>
                      <a:tcPr marL="9525" marR="9525" marT="9525" marB="0" anchor="ctr"/>
                    </a:tc>
                    <a:extLst>
                      <a:ext uri="{0D108BD9-81ED-4DB2-BD59-A6C34878D82A}">
                        <a16:rowId xmlns:a16="http://schemas.microsoft.com/office/drawing/2014/main" val="3437293614"/>
                      </a:ext>
                    </a:extLst>
                  </a:tr>
                </a:tbl>
              </a:graphicData>
            </a:graphic>
          </p:graphicFrame>
        </mc:Choice>
        <mc:Fallback xmlns="">
          <p:graphicFrame>
            <p:nvGraphicFramePr>
              <p:cNvPr id="13" name="Content Placeholder 4">
                <a:extLst>
                  <a:ext uri="{FF2B5EF4-FFF2-40B4-BE49-F238E27FC236}">
                    <a16:creationId xmlns:a16="http://schemas.microsoft.com/office/drawing/2014/main" id="{BA64E2CC-5C62-1BD3-568C-EEE82BE990B7}"/>
                  </a:ext>
                </a:extLst>
              </p:cNvPr>
              <p:cNvGraphicFramePr>
                <a:graphicFrameLocks/>
              </p:cNvGraphicFramePr>
              <p:nvPr>
                <p:extLst>
                  <p:ext uri="{D42A27DB-BD31-4B8C-83A1-F6EECF244321}">
                    <p14:modId xmlns:p14="http://schemas.microsoft.com/office/powerpoint/2010/main" val="202687718"/>
                  </p:ext>
                </p:extLst>
              </p:nvPr>
            </p:nvGraphicFramePr>
            <p:xfrm>
              <a:off x="5182415" y="759599"/>
              <a:ext cx="6243723" cy="5330656"/>
            </p:xfrm>
            <a:graphic>
              <a:graphicData uri="http://schemas.openxmlformats.org/drawingml/2006/table">
                <a:tbl>
                  <a:tblPr firstRow="1" bandRow="1">
                    <a:tableStyleId>{5C22544A-7EE6-4342-B048-85BDC9FD1C3A}</a:tableStyleId>
                  </a:tblPr>
                  <a:tblGrid>
                    <a:gridCol w="1289144">
                      <a:extLst>
                        <a:ext uri="{9D8B030D-6E8A-4147-A177-3AD203B41FA5}">
                          <a16:colId xmlns:a16="http://schemas.microsoft.com/office/drawing/2014/main" val="2947714296"/>
                        </a:ext>
                      </a:extLst>
                    </a:gridCol>
                    <a:gridCol w="1168817">
                      <a:extLst>
                        <a:ext uri="{9D8B030D-6E8A-4147-A177-3AD203B41FA5}">
                          <a16:colId xmlns:a16="http://schemas.microsoft.com/office/drawing/2014/main" val="3835987123"/>
                        </a:ext>
                      </a:extLst>
                    </a:gridCol>
                    <a:gridCol w="1343862">
                      <a:extLst>
                        <a:ext uri="{9D8B030D-6E8A-4147-A177-3AD203B41FA5}">
                          <a16:colId xmlns:a16="http://schemas.microsoft.com/office/drawing/2014/main" val="551998646"/>
                        </a:ext>
                      </a:extLst>
                    </a:gridCol>
                    <a:gridCol w="1343862">
                      <a:extLst>
                        <a:ext uri="{9D8B030D-6E8A-4147-A177-3AD203B41FA5}">
                          <a16:colId xmlns:a16="http://schemas.microsoft.com/office/drawing/2014/main" val="4039720534"/>
                        </a:ext>
                      </a:extLst>
                    </a:gridCol>
                    <a:gridCol w="1098038">
                      <a:extLst>
                        <a:ext uri="{9D8B030D-6E8A-4147-A177-3AD203B41FA5}">
                          <a16:colId xmlns:a16="http://schemas.microsoft.com/office/drawing/2014/main" val="1988890604"/>
                        </a:ext>
                      </a:extLst>
                    </a:gridCol>
                  </a:tblGrid>
                  <a:tr h="313568">
                    <a:tc>
                      <a:txBody>
                        <a:bodyPr/>
                        <a:lstStyle/>
                        <a:p>
                          <a:endParaRPr lang="en-US"/>
                        </a:p>
                      </a:txBody>
                      <a:tcPr marL="83991" marR="83991" marT="41996" marB="41996" anchor="ctr">
                        <a:blipFill>
                          <a:blip r:embed="rId3"/>
                          <a:stretch>
                            <a:fillRect l="-980" r="-384314" b="-1596000"/>
                          </a:stretch>
                        </a:blipFill>
                      </a:tcPr>
                    </a:tc>
                    <a:tc>
                      <a:txBody>
                        <a:bodyPr/>
                        <a:lstStyle/>
                        <a:p>
                          <a:endParaRPr lang="en-US"/>
                        </a:p>
                      </a:txBody>
                      <a:tcPr marL="83991" marR="83991" marT="41996" marB="41996" anchor="ctr">
                        <a:blipFill>
                          <a:blip r:embed="rId3"/>
                          <a:stretch>
                            <a:fillRect l="-111957" r="-326087" b="-1596000"/>
                          </a:stretch>
                        </a:blipFill>
                      </a:tcPr>
                    </a:tc>
                    <a:tc>
                      <a:txBody>
                        <a:bodyPr/>
                        <a:lstStyle/>
                        <a:p>
                          <a:endParaRPr lang="en-US"/>
                        </a:p>
                      </a:txBody>
                      <a:tcPr marL="83991" marR="83991" marT="41996" marB="41996" anchor="ctr">
                        <a:blipFill>
                          <a:blip r:embed="rId3"/>
                          <a:stretch>
                            <a:fillRect l="-183962" r="-183019" b="-1596000"/>
                          </a:stretch>
                        </a:blipFill>
                      </a:tcPr>
                    </a:tc>
                    <a:tc>
                      <a:txBody>
                        <a:bodyPr/>
                        <a:lstStyle/>
                        <a:p>
                          <a:endParaRPr lang="en-US"/>
                        </a:p>
                      </a:txBody>
                      <a:tcPr marL="83991" marR="83991" marT="41996" marB="41996" anchor="ctr">
                        <a:blipFill>
                          <a:blip r:embed="rId3"/>
                          <a:stretch>
                            <a:fillRect l="-286667" r="-84762" b="-1596000"/>
                          </a:stretch>
                        </a:blipFill>
                      </a:tcPr>
                    </a:tc>
                    <a:tc>
                      <a:txBody>
                        <a:bodyPr/>
                        <a:lstStyle/>
                        <a:p>
                          <a:endParaRPr lang="en-US"/>
                        </a:p>
                      </a:txBody>
                      <a:tcPr marL="83991" marR="83991" marT="41996" marB="41996" anchor="ctr">
                        <a:blipFill>
                          <a:blip r:embed="rId3"/>
                          <a:stretch>
                            <a:fillRect l="-466667" r="-2299" b="-1596000"/>
                          </a:stretch>
                        </a:blipFill>
                      </a:tcPr>
                    </a:tc>
                    <a:extLst>
                      <a:ext uri="{0D108BD9-81ED-4DB2-BD59-A6C34878D82A}">
                        <a16:rowId xmlns:a16="http://schemas.microsoft.com/office/drawing/2014/main" val="964607470"/>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Rain</a:t>
                          </a:r>
                        </a:p>
                      </a:txBody>
                      <a:tcPr marL="9525" marR="9525" marT="9525" marB="0" anchor="ctr"/>
                    </a:tc>
                    <a:tc>
                      <a:txBody>
                        <a:bodyPr/>
                        <a:lstStyle/>
                        <a:p>
                          <a:pPr algn="ctr" rtl="0" fontAlgn="ctr"/>
                          <a:r>
                            <a:rPr lang="en-US" sz="1400" b="0" i="0" u="none" strike="noStrike">
                              <a:solidFill>
                                <a:srgbClr val="000000"/>
                              </a:solidFill>
                              <a:effectLst/>
                              <a:latin typeface="Corbel" panose="020B0503020204020204" pitchFamily="34" charset="0"/>
                            </a:rPr>
                            <a:t>Before</a:t>
                          </a:r>
                        </a:p>
                      </a:txBody>
                      <a:tcPr marL="9525" marR="9525" marT="9525" marB="0" anchor="ctr"/>
                    </a:tc>
                    <a:tc>
                      <a:txBody>
                        <a:bodyPr/>
                        <a:lstStyle/>
                        <a:p>
                          <a:pPr algn="ctr" rtl="0" fontAlgn="ctr"/>
                          <a:r>
                            <a:rPr lang="en-US" sz="1400" b="0" i="0" u="none" strike="noStrike">
                              <a:solidFill>
                                <a:srgbClr val="000000"/>
                              </a:solidFill>
                              <a:effectLst/>
                              <a:latin typeface="Corbel" panose="020B0503020204020204" pitchFamily="34" charset="0"/>
                            </a:rPr>
                            <a:t>Both</a:t>
                          </a:r>
                        </a:p>
                      </a:txBody>
                      <a:tcPr marL="9525" marR="9525" marT="9525" marB="0" anchor="ctr"/>
                    </a:tc>
                    <a:tc>
                      <a:txBody>
                        <a:bodyPr/>
                        <a:lstStyle/>
                        <a:p>
                          <a:pPr algn="ctr" rtl="0" fontAlgn="ctr"/>
                          <a:r>
                            <a:rPr lang="en-US" sz="1400" b="0" i="0" u="none" strike="noStrike">
                              <a:solidFill>
                                <a:srgbClr val="000000"/>
                              </a:solidFill>
                              <a:effectLst/>
                              <a:latin typeface="Corbel" panose="020B0503020204020204" pitchFamily="34" charset="0"/>
                            </a:rPr>
                            <a:t>Tired</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Drive</a:t>
                          </a:r>
                        </a:p>
                      </a:txBody>
                      <a:tcPr marL="9525" marR="9525" marT="9525" marB="0" anchor="ctr"/>
                    </a:tc>
                    <a:extLst>
                      <a:ext uri="{0D108BD9-81ED-4DB2-BD59-A6C34878D82A}">
                        <a16:rowId xmlns:a16="http://schemas.microsoft.com/office/drawing/2014/main" val="2468676229"/>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Rain</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During</a:t>
                          </a:r>
                        </a:p>
                      </a:txBody>
                      <a:tcPr marL="9525" marR="9525" marT="9525" marB="0" anchor="ctr"/>
                    </a:tc>
                    <a:tc>
                      <a:txBody>
                        <a:bodyPr/>
                        <a:lstStyle/>
                        <a:p>
                          <a:pPr algn="ctr" rtl="0" fontAlgn="ctr"/>
                          <a:r>
                            <a:rPr lang="en-US" sz="1400" b="0" i="0" u="none" strike="noStrike">
                              <a:solidFill>
                                <a:srgbClr val="000000"/>
                              </a:solidFill>
                              <a:effectLst/>
                              <a:latin typeface="Corbel" panose="020B0503020204020204" pitchFamily="34" charset="0"/>
                            </a:rPr>
                            <a:t>Both</a:t>
                          </a:r>
                        </a:p>
                      </a:txBody>
                      <a:tcPr marL="9525" marR="9525" marT="9525" marB="0" anchor="ctr"/>
                    </a:tc>
                    <a:tc>
                      <a:txBody>
                        <a:bodyPr/>
                        <a:lstStyle/>
                        <a:p>
                          <a:pPr algn="ctr" rtl="0" fontAlgn="ctr"/>
                          <a:r>
                            <a:rPr lang="en-US" sz="1400" b="0" i="0" u="none" strike="noStrike">
                              <a:solidFill>
                                <a:srgbClr val="000000"/>
                              </a:solidFill>
                              <a:effectLst/>
                              <a:latin typeface="Corbel" panose="020B0503020204020204" pitchFamily="34" charset="0"/>
                            </a:rPr>
                            <a:t>Not Tired</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Bus</a:t>
                          </a:r>
                        </a:p>
                      </a:txBody>
                      <a:tcPr marL="9525" marR="9525" marT="9525" marB="0" anchor="ctr"/>
                    </a:tc>
                    <a:extLst>
                      <a:ext uri="{0D108BD9-81ED-4DB2-BD59-A6C34878D82A}">
                        <a16:rowId xmlns:a16="http://schemas.microsoft.com/office/drawing/2014/main" val="3036137617"/>
                      </a:ext>
                    </a:extLst>
                  </a:tr>
                  <a:tr h="313568">
                    <a:tc>
                      <a:txBody>
                        <a:bodyPr/>
                        <a:lstStyle/>
                        <a:p>
                          <a:pPr algn="ctr" rtl="0" fontAlgn="ctr"/>
                          <a:r>
                            <a:rPr lang="en-US" sz="1400" b="0" i="0" u="none" strike="noStrike">
                              <a:solidFill>
                                <a:srgbClr val="000000"/>
                              </a:solidFill>
                              <a:effectLst/>
                              <a:latin typeface="Corbel" panose="020B0503020204020204" pitchFamily="34" charset="0"/>
                            </a:rPr>
                            <a:t>Rain</a:t>
                          </a:r>
                        </a:p>
                      </a:txBody>
                      <a:tcPr marL="9525" marR="9525" marT="9525" marB="0" anchor="ctr"/>
                    </a:tc>
                    <a:tc>
                      <a:txBody>
                        <a:bodyPr/>
                        <a:lstStyle/>
                        <a:p>
                          <a:pPr algn="ctr" rtl="0" fontAlgn="ctr"/>
                          <a:r>
                            <a:rPr lang="en-US" sz="1400" b="0" i="0" u="none" strike="noStrike">
                              <a:solidFill>
                                <a:srgbClr val="000000"/>
                              </a:solidFill>
                              <a:effectLst/>
                              <a:latin typeface="Corbel" panose="020B0503020204020204" pitchFamily="34" charset="0"/>
                            </a:rPr>
                            <a:t>During</a:t>
                          </a:r>
                        </a:p>
                      </a:txBody>
                      <a:tcPr marL="9525" marR="9525" marT="9525" marB="0" anchor="ctr"/>
                    </a:tc>
                    <a:tc>
                      <a:txBody>
                        <a:bodyPr/>
                        <a:lstStyle/>
                        <a:p>
                          <a:pPr algn="ctr" rtl="0" fontAlgn="ctr"/>
                          <a:r>
                            <a:rPr lang="en-US" sz="1400" b="0" i="0" u="none" strike="noStrike">
                              <a:solidFill>
                                <a:srgbClr val="000000"/>
                              </a:solidFill>
                              <a:effectLst/>
                              <a:latin typeface="Corbel" panose="020B0503020204020204" pitchFamily="34" charset="0"/>
                            </a:rPr>
                            <a:t>Both</a:t>
                          </a:r>
                        </a:p>
                      </a:txBody>
                      <a:tcPr marL="9525" marR="9525" marT="9525" marB="0" anchor="ctr"/>
                    </a:tc>
                    <a:tc>
                      <a:txBody>
                        <a:bodyPr/>
                        <a:lstStyle/>
                        <a:p>
                          <a:pPr algn="ctr" rtl="0" fontAlgn="ctr"/>
                          <a:r>
                            <a:rPr lang="en-US" sz="1400" b="0" i="0" u="none" strike="noStrike">
                              <a:solidFill>
                                <a:srgbClr val="000000"/>
                              </a:solidFill>
                              <a:effectLst/>
                              <a:latin typeface="Corbel" panose="020B0503020204020204" pitchFamily="34" charset="0"/>
                            </a:rPr>
                            <a:t>Tired</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Drive</a:t>
                          </a:r>
                        </a:p>
                      </a:txBody>
                      <a:tcPr marL="9525" marR="9525" marT="9525" marB="0" anchor="ctr"/>
                    </a:tc>
                    <a:extLst>
                      <a:ext uri="{0D108BD9-81ED-4DB2-BD59-A6C34878D82A}">
                        <a16:rowId xmlns:a16="http://schemas.microsoft.com/office/drawing/2014/main" val="4150166619"/>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Rain</a:t>
                          </a:r>
                        </a:p>
                      </a:txBody>
                      <a:tcPr marL="9525" marR="9525" marT="9525" marB="0" anchor="ctr"/>
                    </a:tc>
                    <a:tc>
                      <a:txBody>
                        <a:bodyPr/>
                        <a:lstStyle/>
                        <a:p>
                          <a:pPr algn="ctr" rtl="0" fontAlgn="ctr"/>
                          <a:r>
                            <a:rPr lang="en-US" sz="1400" b="0" i="0" u="none" strike="noStrike">
                              <a:solidFill>
                                <a:srgbClr val="000000"/>
                              </a:solidFill>
                              <a:effectLst/>
                              <a:latin typeface="Corbel" panose="020B0503020204020204" pitchFamily="34" charset="0"/>
                            </a:rPr>
                            <a:t>After</a:t>
                          </a:r>
                        </a:p>
                      </a:txBody>
                      <a:tcPr marL="9525" marR="9525" marT="9525" marB="0" anchor="ctr"/>
                    </a:tc>
                    <a:tc>
                      <a:txBody>
                        <a:bodyPr/>
                        <a:lstStyle/>
                        <a:p>
                          <a:pPr algn="ctr" rtl="0" fontAlgn="ctr"/>
                          <a:r>
                            <a:rPr lang="en-US" sz="1400" b="0" i="0" u="none" strike="noStrike">
                              <a:solidFill>
                                <a:srgbClr val="000000"/>
                              </a:solidFill>
                              <a:effectLst/>
                              <a:latin typeface="Corbel" panose="020B0503020204020204" pitchFamily="34" charset="0"/>
                            </a:rPr>
                            <a:t>Backpack</a:t>
                          </a:r>
                        </a:p>
                      </a:txBody>
                      <a:tcPr marL="9525" marR="9525" marT="9525" marB="0" anchor="ctr"/>
                    </a:tc>
                    <a:tc>
                      <a:txBody>
                        <a:bodyPr/>
                        <a:lstStyle/>
                        <a:p>
                          <a:pPr algn="ctr" rtl="0" fontAlgn="ctr"/>
                          <a:r>
                            <a:rPr lang="en-US" sz="1400" b="0" i="0" u="none" strike="noStrike">
                              <a:solidFill>
                                <a:srgbClr val="000000"/>
                              </a:solidFill>
                              <a:effectLst/>
                              <a:latin typeface="Corbel" panose="020B0503020204020204" pitchFamily="34" charset="0"/>
                            </a:rPr>
                            <a:t>Not Tired</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Bus</a:t>
                          </a:r>
                        </a:p>
                      </a:txBody>
                      <a:tcPr marL="9525" marR="9525" marT="9525" marB="0" anchor="ctr"/>
                    </a:tc>
                    <a:extLst>
                      <a:ext uri="{0D108BD9-81ED-4DB2-BD59-A6C34878D82A}">
                        <a16:rowId xmlns:a16="http://schemas.microsoft.com/office/drawing/2014/main" val="2395069743"/>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Rain</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After</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Backpack</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Tired</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Bus</a:t>
                          </a:r>
                        </a:p>
                      </a:txBody>
                      <a:tcPr marL="9525" marR="9525" marT="9525" marB="0" anchor="ctr"/>
                    </a:tc>
                    <a:extLst>
                      <a:ext uri="{0D108BD9-81ED-4DB2-BD59-A6C34878D82A}">
                        <a16:rowId xmlns:a16="http://schemas.microsoft.com/office/drawing/2014/main" val="581238333"/>
                      </a:ext>
                    </a:extLst>
                  </a:tr>
                  <a:tr h="313568">
                    <a:tc>
                      <a:txBody>
                        <a:bodyPr/>
                        <a:lstStyle/>
                        <a:p>
                          <a:pPr algn="ctr" rtl="0" fontAlgn="ctr"/>
                          <a:r>
                            <a:rPr lang="en-US" sz="1400" b="0" i="0" u="none" strike="noStrike">
                              <a:solidFill>
                                <a:srgbClr val="000000"/>
                              </a:solidFill>
                              <a:effectLst/>
                              <a:latin typeface="Corbel" panose="020B0503020204020204" pitchFamily="34" charset="0"/>
                            </a:rPr>
                            <a:t>Rain</a:t>
                          </a:r>
                        </a:p>
                      </a:txBody>
                      <a:tcPr marL="9525" marR="9525" marT="9525" marB="0" anchor="ctr"/>
                    </a:tc>
                    <a:tc>
                      <a:txBody>
                        <a:bodyPr/>
                        <a:lstStyle/>
                        <a:p>
                          <a:pPr algn="ctr" rtl="0" fontAlgn="ctr"/>
                          <a:r>
                            <a:rPr lang="en-US" sz="1400" b="0" i="0" u="none" strike="noStrike">
                              <a:solidFill>
                                <a:srgbClr val="000000"/>
                              </a:solidFill>
                              <a:effectLst/>
                              <a:latin typeface="Corbel" panose="020B0503020204020204" pitchFamily="34" charset="0"/>
                            </a:rPr>
                            <a:t>After</a:t>
                          </a:r>
                        </a:p>
                      </a:txBody>
                      <a:tcPr marL="9525" marR="9525" marT="9525" marB="0" anchor="ctr"/>
                    </a:tc>
                    <a:tc>
                      <a:txBody>
                        <a:bodyPr/>
                        <a:lstStyle/>
                        <a:p>
                          <a:pPr algn="ctr" rtl="0" fontAlgn="ctr"/>
                          <a:r>
                            <a:rPr lang="en-US" sz="1400" b="0" i="0" u="none" strike="noStrike">
                              <a:solidFill>
                                <a:srgbClr val="000000"/>
                              </a:solidFill>
                              <a:effectLst/>
                              <a:latin typeface="Corbel" panose="020B0503020204020204" pitchFamily="34" charset="0"/>
                            </a:rPr>
                            <a:t>Lunchbox</a:t>
                          </a:r>
                        </a:p>
                      </a:txBody>
                      <a:tcPr marL="9525" marR="9525" marT="9525" marB="0" anchor="ctr"/>
                    </a:tc>
                    <a:tc>
                      <a:txBody>
                        <a:bodyPr/>
                        <a:lstStyle/>
                        <a:p>
                          <a:pPr algn="ctr" rtl="0" fontAlgn="ctr"/>
                          <a:r>
                            <a:rPr lang="en-US" sz="1400" b="0" i="0" u="none" strike="noStrike">
                              <a:solidFill>
                                <a:srgbClr val="000000"/>
                              </a:solidFill>
                              <a:effectLst/>
                              <a:latin typeface="Corbel" panose="020B0503020204020204" pitchFamily="34" charset="0"/>
                            </a:rPr>
                            <a:t>Tired</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Drive</a:t>
                          </a:r>
                        </a:p>
                      </a:txBody>
                      <a:tcPr marL="9525" marR="9525" marT="9525" marB="0" anchor="ctr"/>
                    </a:tc>
                    <a:extLst>
                      <a:ext uri="{0D108BD9-81ED-4DB2-BD59-A6C34878D82A}">
                        <a16:rowId xmlns:a16="http://schemas.microsoft.com/office/drawing/2014/main" val="70352146"/>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No Rain</a:t>
                          </a:r>
                        </a:p>
                      </a:txBody>
                      <a:tcPr marL="9525" marR="9525" marT="9525" marB="0" anchor="ctr"/>
                    </a:tc>
                    <a:tc>
                      <a:txBody>
                        <a:bodyPr/>
                        <a:lstStyle/>
                        <a:p>
                          <a:pPr algn="ctr" rtl="0" fontAlgn="ctr"/>
                          <a:r>
                            <a:rPr lang="en-US" sz="1400" b="0" i="0" u="none" strike="noStrike">
                              <a:solidFill>
                                <a:srgbClr val="000000"/>
                              </a:solidFill>
                              <a:effectLst/>
                              <a:latin typeface="Corbel" panose="020B0503020204020204" pitchFamily="34" charset="0"/>
                            </a:rPr>
                            <a:t>Before</a:t>
                          </a:r>
                        </a:p>
                      </a:txBody>
                      <a:tcPr marL="9525" marR="9525" marT="9525" marB="0" anchor="ctr"/>
                    </a:tc>
                    <a:tc>
                      <a:txBody>
                        <a:bodyPr/>
                        <a:lstStyle/>
                        <a:p>
                          <a:pPr algn="ctr" rtl="0" fontAlgn="ctr"/>
                          <a:r>
                            <a:rPr lang="en-US" sz="1400" b="0" i="0" u="none" strike="noStrike">
                              <a:solidFill>
                                <a:srgbClr val="000000"/>
                              </a:solidFill>
                              <a:effectLst/>
                              <a:latin typeface="Corbel" panose="020B0503020204020204" pitchFamily="34" charset="0"/>
                            </a:rPr>
                            <a:t>Backpack</a:t>
                          </a:r>
                        </a:p>
                      </a:txBody>
                      <a:tcPr marL="9525" marR="9525" marT="9525" marB="0" anchor="ctr"/>
                    </a:tc>
                    <a:tc>
                      <a:txBody>
                        <a:bodyPr/>
                        <a:lstStyle/>
                        <a:p>
                          <a:pPr algn="ctr" rtl="0" fontAlgn="ctr"/>
                          <a:r>
                            <a:rPr lang="en-US" sz="1400" b="0" i="0" u="none" strike="noStrike">
                              <a:solidFill>
                                <a:srgbClr val="000000"/>
                              </a:solidFill>
                              <a:effectLst/>
                              <a:latin typeface="Corbel" panose="020B0503020204020204" pitchFamily="34" charset="0"/>
                            </a:rPr>
                            <a:t>Tired</a:t>
                          </a:r>
                        </a:p>
                      </a:txBody>
                      <a:tcPr marL="9525" marR="9525" marT="9525" marB="0" anchor="ctr"/>
                    </a:tc>
                    <a:tc>
                      <a:txBody>
                        <a:bodyPr/>
                        <a:lstStyle/>
                        <a:p>
                          <a:pPr algn="ctr" rtl="0" fontAlgn="ctr"/>
                          <a:r>
                            <a:rPr lang="en-US" sz="1400" b="0" i="0" u="none" strike="noStrike">
                              <a:solidFill>
                                <a:srgbClr val="000000"/>
                              </a:solidFill>
                              <a:effectLst/>
                              <a:latin typeface="Corbel" panose="020B0503020204020204" pitchFamily="34" charset="0"/>
                            </a:rPr>
                            <a:t>Bike</a:t>
                          </a:r>
                        </a:p>
                      </a:txBody>
                      <a:tcPr marL="9525" marR="9525" marT="9525" marB="0" anchor="ctr"/>
                    </a:tc>
                    <a:extLst>
                      <a:ext uri="{0D108BD9-81ED-4DB2-BD59-A6C34878D82A}">
                        <a16:rowId xmlns:a16="http://schemas.microsoft.com/office/drawing/2014/main" val="741884979"/>
                      </a:ext>
                    </a:extLst>
                  </a:tr>
                  <a:tr h="313568">
                    <a:tc>
                      <a:txBody>
                        <a:bodyPr/>
                        <a:lstStyle/>
                        <a:p>
                          <a:pPr algn="ctr" rtl="0" fontAlgn="ctr"/>
                          <a:r>
                            <a:rPr lang="en-US" sz="1400" b="0" i="0" u="none" strike="noStrike">
                              <a:solidFill>
                                <a:srgbClr val="000000"/>
                              </a:solidFill>
                              <a:effectLst/>
                              <a:latin typeface="Corbel" panose="020B0503020204020204" pitchFamily="34" charset="0"/>
                            </a:rPr>
                            <a:t>No Rain</a:t>
                          </a:r>
                        </a:p>
                      </a:txBody>
                      <a:tcPr marL="9525" marR="9525" marT="9525" marB="0" anchor="ctr"/>
                    </a:tc>
                    <a:tc>
                      <a:txBody>
                        <a:bodyPr/>
                        <a:lstStyle/>
                        <a:p>
                          <a:pPr algn="ctr" rtl="0" fontAlgn="ctr"/>
                          <a:r>
                            <a:rPr lang="en-US" sz="1400" b="0" i="0" u="none" strike="noStrike">
                              <a:solidFill>
                                <a:srgbClr val="000000"/>
                              </a:solidFill>
                              <a:effectLst/>
                              <a:latin typeface="Corbel" panose="020B0503020204020204" pitchFamily="34" charset="0"/>
                            </a:rPr>
                            <a:t>Before</a:t>
                          </a:r>
                        </a:p>
                      </a:txBody>
                      <a:tcPr marL="9525" marR="9525" marT="9525" marB="0" anchor="ctr"/>
                    </a:tc>
                    <a:tc>
                      <a:txBody>
                        <a:bodyPr/>
                        <a:lstStyle/>
                        <a:p>
                          <a:pPr algn="ctr" rtl="0" fontAlgn="ctr"/>
                          <a:r>
                            <a:rPr lang="en-US" sz="1400" b="0" i="0" u="none" strike="noStrike">
                              <a:solidFill>
                                <a:srgbClr val="000000"/>
                              </a:solidFill>
                              <a:effectLst/>
                              <a:latin typeface="Corbel" panose="020B0503020204020204" pitchFamily="34" charset="0"/>
                            </a:rPr>
                            <a:t>Lunchbox</a:t>
                          </a:r>
                        </a:p>
                      </a:txBody>
                      <a:tcPr marL="9525" marR="9525" marT="9525" marB="0" anchor="ctr"/>
                    </a:tc>
                    <a:tc>
                      <a:txBody>
                        <a:bodyPr/>
                        <a:lstStyle/>
                        <a:p>
                          <a:pPr algn="ctr" rtl="0" fontAlgn="ctr"/>
                          <a:r>
                            <a:rPr lang="en-US" sz="1400" b="0" i="0" u="none" strike="noStrike">
                              <a:solidFill>
                                <a:srgbClr val="000000"/>
                              </a:solidFill>
                              <a:effectLst/>
                              <a:latin typeface="Corbel" panose="020B0503020204020204" pitchFamily="34" charset="0"/>
                            </a:rPr>
                            <a:t>Not Tired</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Bus</a:t>
                          </a:r>
                        </a:p>
                      </a:txBody>
                      <a:tcPr marL="9525" marR="9525" marT="9525" marB="0" anchor="ctr"/>
                    </a:tc>
                    <a:extLst>
                      <a:ext uri="{0D108BD9-81ED-4DB2-BD59-A6C34878D82A}">
                        <a16:rowId xmlns:a16="http://schemas.microsoft.com/office/drawing/2014/main" val="758408989"/>
                      </a:ext>
                    </a:extLst>
                  </a:tr>
                  <a:tr h="313568">
                    <a:tc>
                      <a:txBody>
                        <a:bodyPr/>
                        <a:lstStyle/>
                        <a:p>
                          <a:pPr algn="ctr" rtl="0" fontAlgn="ctr"/>
                          <a:r>
                            <a:rPr lang="en-US" sz="1400" b="0" i="0" u="none" strike="noStrike">
                              <a:solidFill>
                                <a:srgbClr val="000000"/>
                              </a:solidFill>
                              <a:effectLst/>
                              <a:latin typeface="Corbel" panose="020B0503020204020204" pitchFamily="34" charset="0"/>
                            </a:rPr>
                            <a:t>No Rain</a:t>
                          </a:r>
                        </a:p>
                      </a:txBody>
                      <a:tcPr marL="9525" marR="9525" marT="9525" marB="0" anchor="ctr"/>
                    </a:tc>
                    <a:tc>
                      <a:txBody>
                        <a:bodyPr/>
                        <a:lstStyle/>
                        <a:p>
                          <a:pPr algn="ctr" rtl="0" fontAlgn="ctr"/>
                          <a:r>
                            <a:rPr lang="en-US" sz="1400" b="0" i="0" u="none" strike="noStrike">
                              <a:solidFill>
                                <a:srgbClr val="000000"/>
                              </a:solidFill>
                              <a:effectLst/>
                              <a:latin typeface="Corbel" panose="020B0503020204020204" pitchFamily="34" charset="0"/>
                            </a:rPr>
                            <a:t>Before</a:t>
                          </a:r>
                        </a:p>
                      </a:txBody>
                      <a:tcPr marL="9525" marR="9525" marT="9525" marB="0" anchor="ctr"/>
                    </a:tc>
                    <a:tc>
                      <a:txBody>
                        <a:bodyPr/>
                        <a:lstStyle/>
                        <a:p>
                          <a:pPr algn="ctr" rtl="0" fontAlgn="ctr"/>
                          <a:r>
                            <a:rPr lang="en-US" sz="1400" b="0" i="0" u="none" strike="noStrike">
                              <a:solidFill>
                                <a:srgbClr val="000000"/>
                              </a:solidFill>
                              <a:effectLst/>
                              <a:latin typeface="Corbel" panose="020B0503020204020204" pitchFamily="34" charset="0"/>
                            </a:rPr>
                            <a:t>Lunchbox</a:t>
                          </a:r>
                        </a:p>
                      </a:txBody>
                      <a:tcPr marL="9525" marR="9525" marT="9525" marB="0" anchor="ctr"/>
                    </a:tc>
                    <a:tc>
                      <a:txBody>
                        <a:bodyPr/>
                        <a:lstStyle/>
                        <a:p>
                          <a:pPr algn="ctr" rtl="0" fontAlgn="ctr"/>
                          <a:r>
                            <a:rPr lang="en-US" sz="1400" b="0" i="0" u="none" strike="noStrike">
                              <a:solidFill>
                                <a:srgbClr val="000000"/>
                              </a:solidFill>
                              <a:effectLst/>
                              <a:latin typeface="Corbel" panose="020B0503020204020204" pitchFamily="34" charset="0"/>
                            </a:rPr>
                            <a:t>Tired</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Drive</a:t>
                          </a:r>
                        </a:p>
                      </a:txBody>
                      <a:tcPr marL="9525" marR="9525" marT="9525" marB="0" anchor="ctr"/>
                    </a:tc>
                    <a:extLst>
                      <a:ext uri="{0D108BD9-81ED-4DB2-BD59-A6C34878D82A}">
                        <a16:rowId xmlns:a16="http://schemas.microsoft.com/office/drawing/2014/main" val="4189547398"/>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No Rain</a:t>
                          </a:r>
                        </a:p>
                      </a:txBody>
                      <a:tcPr marL="9525" marR="9525" marT="9525" marB="0" anchor="ctr"/>
                    </a:tc>
                    <a:tc>
                      <a:txBody>
                        <a:bodyPr/>
                        <a:lstStyle/>
                        <a:p>
                          <a:pPr algn="ctr" rtl="0" fontAlgn="ctr"/>
                          <a:r>
                            <a:rPr lang="en-US" sz="1400" b="0" i="0" u="none" strike="noStrike">
                              <a:solidFill>
                                <a:srgbClr val="000000"/>
                              </a:solidFill>
                              <a:effectLst/>
                              <a:latin typeface="Corbel" panose="020B0503020204020204" pitchFamily="34" charset="0"/>
                            </a:rPr>
                            <a:t>During</a:t>
                          </a:r>
                        </a:p>
                      </a:txBody>
                      <a:tcPr marL="9525" marR="9525" marT="9525" marB="0" anchor="ctr"/>
                    </a:tc>
                    <a:tc>
                      <a:txBody>
                        <a:bodyPr/>
                        <a:lstStyle/>
                        <a:p>
                          <a:pPr algn="ctr" rtl="0" fontAlgn="ctr"/>
                          <a:r>
                            <a:rPr lang="en-US" sz="1400" b="0" i="0" u="none" strike="noStrike">
                              <a:solidFill>
                                <a:srgbClr val="000000"/>
                              </a:solidFill>
                              <a:effectLst/>
                              <a:latin typeface="Corbel" panose="020B0503020204020204" pitchFamily="34" charset="0"/>
                            </a:rPr>
                            <a:t>Backpack</a:t>
                          </a:r>
                        </a:p>
                      </a:txBody>
                      <a:tcPr marL="9525" marR="9525" marT="9525" marB="0" anchor="ctr"/>
                    </a:tc>
                    <a:tc>
                      <a:txBody>
                        <a:bodyPr/>
                        <a:lstStyle/>
                        <a:p>
                          <a:pPr algn="ctr" rtl="0" fontAlgn="ctr"/>
                          <a:r>
                            <a:rPr lang="en-US" sz="1400" b="0" i="0" u="none" strike="noStrike">
                              <a:solidFill>
                                <a:srgbClr val="000000"/>
                              </a:solidFill>
                              <a:effectLst/>
                              <a:latin typeface="Corbel" panose="020B0503020204020204" pitchFamily="34" charset="0"/>
                            </a:rPr>
                            <a:t>Not Tired</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Bus</a:t>
                          </a:r>
                        </a:p>
                      </a:txBody>
                      <a:tcPr marL="9525" marR="9525" marT="9525" marB="0" anchor="ctr"/>
                    </a:tc>
                    <a:extLst>
                      <a:ext uri="{0D108BD9-81ED-4DB2-BD59-A6C34878D82A}">
                        <a16:rowId xmlns:a16="http://schemas.microsoft.com/office/drawing/2014/main" val="3953338466"/>
                      </a:ext>
                    </a:extLst>
                  </a:tr>
                  <a:tr h="313568">
                    <a:tc>
                      <a:txBody>
                        <a:bodyPr/>
                        <a:lstStyle/>
                        <a:p>
                          <a:pPr algn="ctr" rtl="0" fontAlgn="ctr"/>
                          <a:r>
                            <a:rPr lang="en-US" sz="1400" b="0" i="0" u="none" strike="noStrike">
                              <a:solidFill>
                                <a:srgbClr val="000000"/>
                              </a:solidFill>
                              <a:effectLst/>
                              <a:latin typeface="Corbel" panose="020B0503020204020204" pitchFamily="34" charset="0"/>
                            </a:rPr>
                            <a:t>No Rain</a:t>
                          </a:r>
                        </a:p>
                      </a:txBody>
                      <a:tcPr marL="9525" marR="9525" marT="9525" marB="0" anchor="ctr"/>
                    </a:tc>
                    <a:tc>
                      <a:txBody>
                        <a:bodyPr/>
                        <a:lstStyle/>
                        <a:p>
                          <a:pPr algn="ctr" rtl="0" fontAlgn="ctr"/>
                          <a:r>
                            <a:rPr lang="en-US" sz="1400" b="0" i="0" u="none" strike="noStrike">
                              <a:solidFill>
                                <a:srgbClr val="000000"/>
                              </a:solidFill>
                              <a:effectLst/>
                              <a:latin typeface="Corbel" panose="020B0503020204020204" pitchFamily="34" charset="0"/>
                            </a:rPr>
                            <a:t>During</a:t>
                          </a:r>
                        </a:p>
                      </a:txBody>
                      <a:tcPr marL="9525" marR="9525" marT="9525" marB="0" anchor="ctr"/>
                    </a:tc>
                    <a:tc>
                      <a:txBody>
                        <a:bodyPr/>
                        <a:lstStyle/>
                        <a:p>
                          <a:pPr algn="ctr" rtl="0" fontAlgn="ctr"/>
                          <a:r>
                            <a:rPr lang="en-US" sz="1400" b="0" i="0" u="none" strike="noStrike">
                              <a:solidFill>
                                <a:srgbClr val="000000"/>
                              </a:solidFill>
                              <a:effectLst/>
                              <a:latin typeface="Corbel" panose="020B0503020204020204" pitchFamily="34" charset="0"/>
                            </a:rPr>
                            <a:t>Both</a:t>
                          </a:r>
                        </a:p>
                      </a:txBody>
                      <a:tcPr marL="9525" marR="9525" marT="9525" marB="0" anchor="ctr"/>
                    </a:tc>
                    <a:tc>
                      <a:txBody>
                        <a:bodyPr/>
                        <a:lstStyle/>
                        <a:p>
                          <a:pPr algn="ctr" rtl="0" fontAlgn="ctr"/>
                          <a:r>
                            <a:rPr lang="en-US" sz="1400" b="0" i="0" u="none" strike="noStrike">
                              <a:solidFill>
                                <a:srgbClr val="000000"/>
                              </a:solidFill>
                              <a:effectLst/>
                              <a:latin typeface="Corbel" panose="020B0503020204020204" pitchFamily="34" charset="0"/>
                            </a:rPr>
                            <a:t>Tired</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Drive</a:t>
                          </a:r>
                        </a:p>
                      </a:txBody>
                      <a:tcPr marL="9525" marR="9525" marT="9525" marB="0" anchor="ctr"/>
                    </a:tc>
                    <a:extLst>
                      <a:ext uri="{0D108BD9-81ED-4DB2-BD59-A6C34878D82A}">
                        <a16:rowId xmlns:a16="http://schemas.microsoft.com/office/drawing/2014/main" val="469132705"/>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No Rain</a:t>
                          </a:r>
                        </a:p>
                      </a:txBody>
                      <a:tcPr marL="9525" marR="9525" marT="9525" marB="0" anchor="ctr"/>
                    </a:tc>
                    <a:tc>
                      <a:txBody>
                        <a:bodyPr/>
                        <a:lstStyle/>
                        <a:p>
                          <a:pPr algn="ctr" rtl="0" fontAlgn="ctr"/>
                          <a:r>
                            <a:rPr lang="en-US" sz="1400" b="0" i="0" u="none" strike="noStrike">
                              <a:solidFill>
                                <a:srgbClr val="000000"/>
                              </a:solidFill>
                              <a:effectLst/>
                              <a:latin typeface="Corbel" panose="020B0503020204020204" pitchFamily="34" charset="0"/>
                            </a:rPr>
                            <a:t>After</a:t>
                          </a:r>
                        </a:p>
                      </a:txBody>
                      <a:tcPr marL="9525" marR="9525" marT="9525" marB="0" anchor="ctr"/>
                    </a:tc>
                    <a:tc>
                      <a:txBody>
                        <a:bodyPr/>
                        <a:lstStyle/>
                        <a:p>
                          <a:pPr algn="ctr" rtl="0" fontAlgn="ctr"/>
                          <a:r>
                            <a:rPr lang="en-US" sz="1400" b="0" i="0" u="none" strike="noStrike">
                              <a:solidFill>
                                <a:srgbClr val="000000"/>
                              </a:solidFill>
                              <a:effectLst/>
                              <a:latin typeface="Corbel" panose="020B0503020204020204" pitchFamily="34" charset="0"/>
                            </a:rPr>
                            <a:t>Backpack</a:t>
                          </a:r>
                        </a:p>
                      </a:txBody>
                      <a:tcPr marL="9525" marR="9525" marT="9525" marB="0" anchor="ctr"/>
                    </a:tc>
                    <a:tc>
                      <a:txBody>
                        <a:bodyPr/>
                        <a:lstStyle/>
                        <a:p>
                          <a:pPr algn="ctr" rtl="0" fontAlgn="ctr"/>
                          <a:r>
                            <a:rPr lang="en-US" sz="1400" b="0" i="0" u="none" strike="noStrike">
                              <a:solidFill>
                                <a:srgbClr val="000000"/>
                              </a:solidFill>
                              <a:effectLst/>
                              <a:latin typeface="Corbel" panose="020B0503020204020204" pitchFamily="34" charset="0"/>
                            </a:rPr>
                            <a:t>Not Tired</a:t>
                          </a:r>
                        </a:p>
                      </a:txBody>
                      <a:tcPr marL="9525" marR="9525" marT="9525" marB="0" anchor="ctr"/>
                    </a:tc>
                    <a:tc>
                      <a:txBody>
                        <a:bodyPr/>
                        <a:lstStyle/>
                        <a:p>
                          <a:pPr algn="ctr" rtl="0" fontAlgn="ctr"/>
                          <a:r>
                            <a:rPr lang="en-US" sz="1400" b="0" i="0" u="none" strike="noStrike">
                              <a:solidFill>
                                <a:srgbClr val="000000"/>
                              </a:solidFill>
                              <a:effectLst/>
                              <a:latin typeface="Corbel" panose="020B0503020204020204" pitchFamily="34" charset="0"/>
                            </a:rPr>
                            <a:t>Bike</a:t>
                          </a:r>
                        </a:p>
                      </a:txBody>
                      <a:tcPr marL="9525" marR="9525" marT="9525" marB="0" anchor="ctr"/>
                    </a:tc>
                    <a:extLst>
                      <a:ext uri="{0D108BD9-81ED-4DB2-BD59-A6C34878D82A}">
                        <a16:rowId xmlns:a16="http://schemas.microsoft.com/office/drawing/2014/main" val="246117904"/>
                      </a:ext>
                    </a:extLst>
                  </a:tr>
                  <a:tr h="313568">
                    <a:tc>
                      <a:txBody>
                        <a:bodyPr/>
                        <a:lstStyle/>
                        <a:p>
                          <a:pPr algn="ctr" rtl="0" fontAlgn="ctr"/>
                          <a:r>
                            <a:rPr lang="en-US" sz="1400" b="0" i="0" u="none" strike="noStrike">
                              <a:solidFill>
                                <a:srgbClr val="000000"/>
                              </a:solidFill>
                              <a:effectLst/>
                              <a:latin typeface="Corbel" panose="020B0503020204020204" pitchFamily="34" charset="0"/>
                            </a:rPr>
                            <a:t>No Rain</a:t>
                          </a:r>
                        </a:p>
                      </a:txBody>
                      <a:tcPr marL="9525" marR="9525" marT="9525" marB="0" anchor="ctr"/>
                    </a:tc>
                    <a:tc>
                      <a:txBody>
                        <a:bodyPr/>
                        <a:lstStyle/>
                        <a:p>
                          <a:pPr algn="ctr" rtl="0" fontAlgn="ctr"/>
                          <a:r>
                            <a:rPr lang="en-US" sz="1400" b="0" i="0" u="none" strike="noStrike">
                              <a:solidFill>
                                <a:srgbClr val="000000"/>
                              </a:solidFill>
                              <a:effectLst/>
                              <a:latin typeface="Corbel" panose="020B0503020204020204" pitchFamily="34" charset="0"/>
                            </a:rPr>
                            <a:t>After</a:t>
                          </a:r>
                        </a:p>
                      </a:txBody>
                      <a:tcPr marL="9525" marR="9525" marT="9525" marB="0" anchor="ctr"/>
                    </a:tc>
                    <a:tc>
                      <a:txBody>
                        <a:bodyPr/>
                        <a:lstStyle/>
                        <a:p>
                          <a:pPr algn="ctr" rtl="0" fontAlgn="ctr"/>
                          <a:r>
                            <a:rPr lang="en-US" sz="1400" b="0" i="0" u="none" strike="noStrike">
                              <a:solidFill>
                                <a:srgbClr val="000000"/>
                              </a:solidFill>
                              <a:effectLst/>
                              <a:latin typeface="Corbel" panose="020B0503020204020204" pitchFamily="34" charset="0"/>
                            </a:rPr>
                            <a:t>Backpack</a:t>
                          </a:r>
                        </a:p>
                      </a:txBody>
                      <a:tcPr marL="9525" marR="9525" marT="9525" marB="0" anchor="ctr"/>
                    </a:tc>
                    <a:tc>
                      <a:txBody>
                        <a:bodyPr/>
                        <a:lstStyle/>
                        <a:p>
                          <a:pPr algn="ctr" rtl="0" fontAlgn="ctr"/>
                          <a:r>
                            <a:rPr lang="en-US" sz="1400" b="0" i="0" u="none" strike="noStrike">
                              <a:solidFill>
                                <a:srgbClr val="000000"/>
                              </a:solidFill>
                              <a:effectLst/>
                              <a:latin typeface="Corbel" panose="020B0503020204020204" pitchFamily="34" charset="0"/>
                            </a:rPr>
                            <a:t>Tired</a:t>
                          </a:r>
                        </a:p>
                      </a:txBody>
                      <a:tcPr marL="9525" marR="9525" marT="9525" marB="0" anchor="ctr"/>
                    </a:tc>
                    <a:tc>
                      <a:txBody>
                        <a:bodyPr/>
                        <a:lstStyle/>
                        <a:p>
                          <a:pPr algn="ctr" rtl="0" fontAlgn="ctr"/>
                          <a:r>
                            <a:rPr lang="en-US" sz="1400" b="0" i="0" u="none" strike="noStrike">
                              <a:solidFill>
                                <a:srgbClr val="000000"/>
                              </a:solidFill>
                              <a:effectLst/>
                              <a:latin typeface="Corbel" panose="020B0503020204020204" pitchFamily="34" charset="0"/>
                            </a:rPr>
                            <a:t>Bike</a:t>
                          </a:r>
                        </a:p>
                      </a:txBody>
                      <a:tcPr marL="9525" marR="9525" marT="9525" marB="0" anchor="ctr"/>
                    </a:tc>
                    <a:extLst>
                      <a:ext uri="{0D108BD9-81ED-4DB2-BD59-A6C34878D82A}">
                        <a16:rowId xmlns:a16="http://schemas.microsoft.com/office/drawing/2014/main" val="801236713"/>
                      </a:ext>
                    </a:extLst>
                  </a:tr>
                  <a:tr h="313568">
                    <a:tc>
                      <a:txBody>
                        <a:bodyPr/>
                        <a:lstStyle/>
                        <a:p>
                          <a:pPr algn="ctr" rtl="0" fontAlgn="ctr"/>
                          <a:r>
                            <a:rPr lang="en-US" sz="1400" b="0" i="0" u="none" strike="noStrike">
                              <a:solidFill>
                                <a:srgbClr val="000000"/>
                              </a:solidFill>
                              <a:effectLst/>
                              <a:latin typeface="Corbel" panose="020B0503020204020204" pitchFamily="34" charset="0"/>
                            </a:rPr>
                            <a:t>No Rain</a:t>
                          </a:r>
                        </a:p>
                      </a:txBody>
                      <a:tcPr marL="9525" marR="9525" marT="9525" marB="0" anchor="ctr"/>
                    </a:tc>
                    <a:tc>
                      <a:txBody>
                        <a:bodyPr/>
                        <a:lstStyle/>
                        <a:p>
                          <a:pPr algn="ctr" rtl="0" fontAlgn="ctr"/>
                          <a:r>
                            <a:rPr lang="en-US" sz="1400" b="0" i="0" u="none" strike="noStrike">
                              <a:solidFill>
                                <a:srgbClr val="000000"/>
                              </a:solidFill>
                              <a:effectLst/>
                              <a:latin typeface="Corbel" panose="020B0503020204020204" pitchFamily="34" charset="0"/>
                            </a:rPr>
                            <a:t>After</a:t>
                          </a:r>
                        </a:p>
                      </a:txBody>
                      <a:tcPr marL="9525" marR="9525" marT="9525" marB="0" anchor="ctr"/>
                    </a:tc>
                    <a:tc>
                      <a:txBody>
                        <a:bodyPr/>
                        <a:lstStyle/>
                        <a:p>
                          <a:pPr algn="ctr" rtl="0" fontAlgn="ctr"/>
                          <a:r>
                            <a:rPr lang="en-US" sz="1400" b="0" i="0" u="none" strike="noStrike">
                              <a:solidFill>
                                <a:srgbClr val="000000"/>
                              </a:solidFill>
                              <a:effectLst/>
                              <a:latin typeface="Corbel" panose="020B0503020204020204" pitchFamily="34" charset="0"/>
                            </a:rPr>
                            <a:t>Both</a:t>
                          </a:r>
                        </a:p>
                      </a:txBody>
                      <a:tcPr marL="9525" marR="9525" marT="9525" marB="0" anchor="ctr"/>
                    </a:tc>
                    <a:tc>
                      <a:txBody>
                        <a:bodyPr/>
                        <a:lstStyle/>
                        <a:p>
                          <a:pPr algn="ctr" rtl="0" fontAlgn="ctr"/>
                          <a:r>
                            <a:rPr lang="en-US" sz="1400" b="0" i="0" u="none" strike="noStrike">
                              <a:solidFill>
                                <a:srgbClr val="000000"/>
                              </a:solidFill>
                              <a:effectLst/>
                              <a:latin typeface="Corbel" panose="020B0503020204020204" pitchFamily="34" charset="0"/>
                            </a:rPr>
                            <a:t>Not Tired</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Bus</a:t>
                          </a:r>
                        </a:p>
                      </a:txBody>
                      <a:tcPr marL="9525" marR="9525" marT="9525" marB="0" anchor="ctr"/>
                    </a:tc>
                    <a:extLst>
                      <a:ext uri="{0D108BD9-81ED-4DB2-BD59-A6C34878D82A}">
                        <a16:rowId xmlns:a16="http://schemas.microsoft.com/office/drawing/2014/main" val="627977279"/>
                      </a:ext>
                    </a:extLst>
                  </a:tr>
                  <a:tr h="313568">
                    <a:tc>
                      <a:txBody>
                        <a:bodyPr/>
                        <a:lstStyle/>
                        <a:p>
                          <a:pPr algn="ctr" rtl="0" fontAlgn="ctr"/>
                          <a:r>
                            <a:rPr lang="en-US" sz="1400" b="0" i="0" u="none" strike="noStrike">
                              <a:solidFill>
                                <a:srgbClr val="000000"/>
                              </a:solidFill>
                              <a:effectLst/>
                              <a:latin typeface="Corbel" panose="020B0503020204020204" pitchFamily="34" charset="0"/>
                            </a:rPr>
                            <a:t>No Rain</a:t>
                          </a:r>
                        </a:p>
                      </a:txBody>
                      <a:tcPr marL="9525" marR="9525" marT="9525" marB="0" anchor="ctr"/>
                    </a:tc>
                    <a:tc>
                      <a:txBody>
                        <a:bodyPr/>
                        <a:lstStyle/>
                        <a:p>
                          <a:pPr algn="ctr" rtl="0" fontAlgn="ctr"/>
                          <a:r>
                            <a:rPr lang="en-US" sz="1400" b="0" i="0" u="none" strike="noStrike">
                              <a:solidFill>
                                <a:srgbClr val="000000"/>
                              </a:solidFill>
                              <a:effectLst/>
                              <a:latin typeface="Corbel" panose="020B0503020204020204" pitchFamily="34" charset="0"/>
                            </a:rPr>
                            <a:t>After</a:t>
                          </a:r>
                        </a:p>
                      </a:txBody>
                      <a:tcPr marL="9525" marR="9525" marT="9525" marB="0" anchor="ctr"/>
                    </a:tc>
                    <a:tc>
                      <a:txBody>
                        <a:bodyPr/>
                        <a:lstStyle/>
                        <a:p>
                          <a:pPr algn="ctr" rtl="0" fontAlgn="ctr"/>
                          <a:r>
                            <a:rPr lang="en-US" sz="1400" b="0" i="0" u="none" strike="noStrike">
                              <a:solidFill>
                                <a:srgbClr val="000000"/>
                              </a:solidFill>
                              <a:effectLst/>
                              <a:latin typeface="Corbel" panose="020B0503020204020204" pitchFamily="34" charset="0"/>
                            </a:rPr>
                            <a:t>Both</a:t>
                          </a:r>
                        </a:p>
                      </a:txBody>
                      <a:tcPr marL="9525" marR="9525" marT="9525" marB="0" anchor="ctr"/>
                    </a:tc>
                    <a:tc>
                      <a:txBody>
                        <a:bodyPr/>
                        <a:lstStyle/>
                        <a:p>
                          <a:pPr algn="ctr" rtl="0" fontAlgn="ctr"/>
                          <a:r>
                            <a:rPr lang="en-US" sz="1400" b="0" i="0" u="none" strike="noStrike">
                              <a:solidFill>
                                <a:srgbClr val="000000"/>
                              </a:solidFill>
                              <a:effectLst/>
                              <a:latin typeface="Corbel" panose="020B0503020204020204" pitchFamily="34" charset="0"/>
                            </a:rPr>
                            <a:t>Tired</a:t>
                          </a:r>
                        </a:p>
                      </a:txBody>
                      <a:tcPr marL="9525" marR="9525" marT="9525" marB="0" anchor="ctr"/>
                    </a:tc>
                    <a:tc>
                      <a:txBody>
                        <a:bodyPr/>
                        <a:lstStyle/>
                        <a:p>
                          <a:pPr algn="ctr" rtl="0" fontAlgn="ctr"/>
                          <a:r>
                            <a:rPr lang="en-US" sz="1400" b="0" i="0" u="none" strike="noStrike">
                              <a:solidFill>
                                <a:srgbClr val="000000"/>
                              </a:solidFill>
                              <a:effectLst/>
                              <a:latin typeface="Corbel" panose="020B0503020204020204" pitchFamily="34" charset="0"/>
                            </a:rPr>
                            <a:t>Drive</a:t>
                          </a:r>
                        </a:p>
                      </a:txBody>
                      <a:tcPr marL="9525" marR="9525" marT="9525" marB="0" anchor="ctr"/>
                    </a:tc>
                    <a:extLst>
                      <a:ext uri="{0D108BD9-81ED-4DB2-BD59-A6C34878D82A}">
                        <a16:rowId xmlns:a16="http://schemas.microsoft.com/office/drawing/2014/main" val="431862686"/>
                      </a:ext>
                    </a:extLst>
                  </a:tr>
                  <a:tr h="313568">
                    <a:tc>
                      <a:txBody>
                        <a:bodyPr/>
                        <a:lstStyle/>
                        <a:p>
                          <a:pPr algn="ctr" rtl="0" fontAlgn="ctr"/>
                          <a:r>
                            <a:rPr lang="en-US" sz="1400" b="0" i="0" u="none" strike="noStrike">
                              <a:solidFill>
                                <a:srgbClr val="000000"/>
                              </a:solidFill>
                              <a:effectLst/>
                              <a:latin typeface="Corbel" panose="020B0503020204020204" pitchFamily="34" charset="0"/>
                            </a:rPr>
                            <a:t>No Rain</a:t>
                          </a:r>
                        </a:p>
                      </a:txBody>
                      <a:tcPr marL="9525" marR="9525" marT="9525" marB="0" anchor="ctr"/>
                    </a:tc>
                    <a:tc>
                      <a:txBody>
                        <a:bodyPr/>
                        <a:lstStyle/>
                        <a:p>
                          <a:pPr algn="ctr" rtl="0" fontAlgn="ctr"/>
                          <a:r>
                            <a:rPr lang="en-US" sz="1400" b="0" i="0" u="none" strike="noStrike">
                              <a:solidFill>
                                <a:srgbClr val="000000"/>
                              </a:solidFill>
                              <a:effectLst/>
                              <a:latin typeface="Corbel" panose="020B0503020204020204" pitchFamily="34" charset="0"/>
                            </a:rPr>
                            <a:t>After</a:t>
                          </a:r>
                        </a:p>
                      </a:txBody>
                      <a:tcPr marL="9525" marR="9525" marT="9525" marB="0" anchor="ctr"/>
                    </a:tc>
                    <a:tc>
                      <a:txBody>
                        <a:bodyPr/>
                        <a:lstStyle/>
                        <a:p>
                          <a:pPr algn="ctr" rtl="0" fontAlgn="ctr"/>
                          <a:r>
                            <a:rPr lang="en-US" sz="1400" b="0" i="0" u="none" strike="noStrike">
                              <a:solidFill>
                                <a:srgbClr val="000000"/>
                              </a:solidFill>
                              <a:effectLst/>
                              <a:latin typeface="Corbel" panose="020B0503020204020204" pitchFamily="34" charset="0"/>
                            </a:rPr>
                            <a:t>Lunchbox</a:t>
                          </a:r>
                        </a:p>
                      </a:txBody>
                      <a:tcPr marL="9525" marR="9525" marT="9525" marB="0" anchor="ctr"/>
                    </a:tc>
                    <a:tc>
                      <a:txBody>
                        <a:bodyPr/>
                        <a:lstStyle/>
                        <a:p>
                          <a:pPr algn="ctr" rtl="0" fontAlgn="ctr"/>
                          <a:r>
                            <a:rPr lang="en-US" sz="1400" b="0" i="0" u="none" strike="noStrike">
                              <a:solidFill>
                                <a:srgbClr val="000000"/>
                              </a:solidFill>
                              <a:effectLst/>
                              <a:latin typeface="Corbel" panose="020B0503020204020204" pitchFamily="34" charset="0"/>
                            </a:rPr>
                            <a:t>Not Tired</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Bus</a:t>
                          </a:r>
                        </a:p>
                      </a:txBody>
                      <a:tcPr marL="9525" marR="9525" marT="9525" marB="0" anchor="ctr"/>
                    </a:tc>
                    <a:extLst>
                      <a:ext uri="{0D108BD9-81ED-4DB2-BD59-A6C34878D82A}">
                        <a16:rowId xmlns:a16="http://schemas.microsoft.com/office/drawing/2014/main" val="3437293614"/>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5" name="Table 14">
                <a:extLst>
                  <a:ext uri="{FF2B5EF4-FFF2-40B4-BE49-F238E27FC236}">
                    <a16:creationId xmlns:a16="http://schemas.microsoft.com/office/drawing/2014/main" id="{72A36E16-7375-0969-C93A-A88BF73BBFE1}"/>
                  </a:ext>
                </a:extLst>
              </p:cNvPr>
              <p:cNvGraphicFramePr>
                <a:graphicFrameLocks noGrp="1"/>
              </p:cNvGraphicFramePr>
              <p:nvPr>
                <p:extLst>
                  <p:ext uri="{D42A27DB-BD31-4B8C-83A1-F6EECF244321}">
                    <p14:modId xmlns:p14="http://schemas.microsoft.com/office/powerpoint/2010/main" val="2392186481"/>
                  </p:ext>
                </p:extLst>
              </p:nvPr>
            </p:nvGraphicFramePr>
            <p:xfrm>
              <a:off x="1129966" y="2682684"/>
              <a:ext cx="2384554" cy="2894835"/>
            </p:xfrm>
            <a:graphic>
              <a:graphicData uri="http://schemas.openxmlformats.org/drawingml/2006/table">
                <a:tbl>
                  <a:tblPr bandRow="1">
                    <a:tableStyleId>{793D81CF-94F2-401A-BA57-92F5A7B2D0C5}</a:tableStyleId>
                  </a:tblPr>
                  <a:tblGrid>
                    <a:gridCol w="1192277">
                      <a:extLst>
                        <a:ext uri="{9D8B030D-6E8A-4147-A177-3AD203B41FA5}">
                          <a16:colId xmlns:a16="http://schemas.microsoft.com/office/drawing/2014/main" val="961938548"/>
                        </a:ext>
                      </a:extLst>
                    </a:gridCol>
                    <a:gridCol w="1192277">
                      <a:extLst>
                        <a:ext uri="{9D8B030D-6E8A-4147-A177-3AD203B41FA5}">
                          <a16:colId xmlns:a16="http://schemas.microsoft.com/office/drawing/2014/main" val="3003059113"/>
                        </a:ext>
                      </a:extLst>
                    </a:gridCol>
                  </a:tblGrid>
                  <a:tr h="578967">
                    <a:tc gridSpan="2">
                      <a:txBody>
                        <a:bodyPr/>
                        <a:lstStyle/>
                        <a:p>
                          <a:pPr algn="ctr"/>
                          <a14:m>
                            <m:oMathPara xmlns:m="http://schemas.openxmlformats.org/officeDocument/2006/math">
                              <m:oMathParaPr>
                                <m:jc m:val="centerGroup"/>
                              </m:oMathParaPr>
                              <m:oMath xmlns:m="http://schemas.openxmlformats.org/officeDocument/2006/math">
                                <m:r>
                                  <a:rPr lang="en-US" sz="2400" b="0" i="1" spc="-100" dirty="0" smtClean="0">
                                    <a:solidFill>
                                      <a:sysClr val="windowText" lastClr="000000"/>
                                    </a:solidFill>
                                    <a:latin typeface="Cambria Math" panose="02040503050406030204" pitchFamily="18" charset="0"/>
                                  </a:rPr>
                                  <m:t>𝐼</m:t>
                                </m:r>
                                <m:d>
                                  <m:dPr>
                                    <m:ctrlPr>
                                      <a:rPr lang="en-US" sz="2400" b="0" i="1" spc="-100" dirty="0" smtClean="0">
                                        <a:solidFill>
                                          <a:sysClr val="windowText" lastClr="000000"/>
                                        </a:solidFill>
                                        <a:latin typeface="Cambria Math" panose="02040503050406030204" pitchFamily="18" charset="0"/>
                                      </a:rPr>
                                    </m:ctrlPr>
                                  </m:dPr>
                                  <m:e>
                                    <m:sSub>
                                      <m:sSubPr>
                                        <m:ctrlPr>
                                          <a:rPr lang="en-US" sz="2400" b="0" i="1" spc="-100" dirty="0" smtClean="0">
                                            <a:solidFill>
                                              <a:sysClr val="windowText" lastClr="000000"/>
                                            </a:solidFill>
                                            <a:latin typeface="Cambria Math" panose="02040503050406030204" pitchFamily="18" charset="0"/>
                                          </a:rPr>
                                        </m:ctrlPr>
                                      </m:sSubPr>
                                      <m:e>
                                        <m:r>
                                          <a:rPr lang="en-US" sz="2400" b="0" i="1" spc="-100" dirty="0" smtClean="0">
                                            <a:solidFill>
                                              <a:sysClr val="windowText" lastClr="000000"/>
                                            </a:solidFill>
                                            <a:latin typeface="Cambria Math" panose="02040503050406030204" pitchFamily="18" charset="0"/>
                                          </a:rPr>
                                          <m:t>𝑥</m:t>
                                        </m:r>
                                      </m:e>
                                      <m:sub>
                                        <m:r>
                                          <a:rPr lang="en-US" sz="2400" b="0" i="1" spc="-100" dirty="0" smtClean="0">
                                            <a:solidFill>
                                              <a:sysClr val="windowText" lastClr="000000"/>
                                            </a:solidFill>
                                            <a:latin typeface="Cambria Math" panose="02040503050406030204" pitchFamily="18" charset="0"/>
                                          </a:rPr>
                                          <m:t>𝑑</m:t>
                                        </m:r>
                                      </m:sub>
                                    </m:sSub>
                                    <m:r>
                                      <a:rPr lang="en-US" sz="2400" b="0" i="1" spc="-100" dirty="0" smtClean="0">
                                        <a:solidFill>
                                          <a:sysClr val="windowText" lastClr="000000"/>
                                        </a:solidFill>
                                        <a:latin typeface="Cambria Math" panose="02040503050406030204" pitchFamily="18" charset="0"/>
                                      </a:rPr>
                                      <m:t>,</m:t>
                                    </m:r>
                                    <m:r>
                                      <a:rPr lang="en-US" sz="2400" b="0" i="1" spc="-100" dirty="0" smtClean="0">
                                        <a:solidFill>
                                          <a:sysClr val="windowText" lastClr="000000"/>
                                        </a:solidFill>
                                        <a:latin typeface="Cambria Math" panose="02040503050406030204" pitchFamily="18" charset="0"/>
                                      </a:rPr>
                                      <m:t>𝑌</m:t>
                                    </m:r>
                                  </m:e>
                                </m:d>
                              </m:oMath>
                            </m:oMathPara>
                          </a14:m>
                          <a:endParaRPr lang="en-US" sz="2400" i="1"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40000"/>
                            <a:lumOff val="60000"/>
                          </a:schemeClr>
                        </a:solidFill>
                      </a:tcPr>
                    </a:tc>
                    <a:tc hMerge="1">
                      <a:txBody>
                        <a:bodyPr/>
                        <a:lstStyle/>
                        <a:p>
                          <a:pPr algn="ctr"/>
                          <a:endParaRPr 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00429091"/>
                      </a:ext>
                    </a:extLst>
                  </a:tr>
                  <a:tr h="578967">
                    <a:tc>
                      <a:txBody>
                        <a:bodyPr/>
                        <a:lstStyle/>
                        <a:p>
                          <a:pPr algn="ct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1</m:t>
                                    </m:r>
                                  </m:sub>
                                </m:sSub>
                              </m:oMath>
                            </m:oMathPara>
                          </a14:m>
                          <a:endParaRPr lang="en-US" sz="2400" b="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14:m>
                            <m:oMathPara xmlns:m="http://schemas.openxmlformats.org/officeDocument/2006/math">
                              <m:oMathParaPr>
                                <m:jc m:val="centerGroup"/>
                              </m:oMathParaPr>
                              <m:oMath xmlns:m="http://schemas.openxmlformats.org/officeDocument/2006/math">
                                <m:r>
                                  <a:rPr lang="en-US" sz="2400" i="1" dirty="0" smtClean="0">
                                    <a:latin typeface="Cambria Math" panose="02040503050406030204" pitchFamily="18" charset="0"/>
                                  </a:rPr>
                                  <m:t>0.1482</m:t>
                                </m:r>
                              </m:oMath>
                            </m:oMathPara>
                          </a14:m>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7787829"/>
                      </a:ext>
                    </a:extLst>
                  </a:tr>
                  <a:tr h="578967">
                    <a:tc>
                      <a:txBody>
                        <a:bodyPr/>
                        <a:lstStyle/>
                        <a:p>
                          <a:pPr algn="ct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2</m:t>
                                    </m:r>
                                  </m:sub>
                                </m:sSub>
                              </m:oMath>
                            </m:oMathPara>
                          </a14:m>
                          <a:endParaRPr lang="en-US" sz="2400" b="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14:m>
                            <m:oMathPara xmlns:m="http://schemas.openxmlformats.org/officeDocument/2006/math">
                              <m:oMathParaPr>
                                <m:jc m:val="centerGroup"/>
                              </m:oMathParaPr>
                              <m:oMath xmlns:m="http://schemas.openxmlformats.org/officeDocument/2006/math">
                                <m:r>
                                  <a:rPr lang="en-US" sz="2400" i="1" dirty="0" smtClean="0">
                                    <a:latin typeface="Cambria Math" panose="02040503050406030204" pitchFamily="18" charset="0"/>
                                  </a:rPr>
                                  <m:t>0.1302</m:t>
                                </m:r>
                              </m:oMath>
                            </m:oMathPara>
                          </a14:m>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98465987"/>
                      </a:ext>
                    </a:extLst>
                  </a:tr>
                  <a:tr h="578967">
                    <a:tc>
                      <a:txBody>
                        <a:bodyPr/>
                        <a:lstStyle/>
                        <a:p>
                          <a:pPr algn="ct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3</m:t>
                                    </m:r>
                                  </m:sub>
                                </m:sSub>
                              </m:oMath>
                            </m:oMathPara>
                          </a14:m>
                          <a:endParaRPr lang="en-US" sz="2400" b="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14:m>
                            <m:oMathPara xmlns:m="http://schemas.openxmlformats.org/officeDocument/2006/math">
                              <m:oMathParaPr>
                                <m:jc m:val="centerGroup"/>
                              </m:oMathParaPr>
                              <m:oMath xmlns:m="http://schemas.openxmlformats.org/officeDocument/2006/math">
                                <m:r>
                                  <a:rPr lang="en-US" sz="2400" i="1" dirty="0" smtClean="0">
                                    <a:latin typeface="Cambria Math" panose="02040503050406030204" pitchFamily="18" charset="0"/>
                                  </a:rPr>
                                  <m:t>0.5358</m:t>
                                </m:r>
                              </m:oMath>
                            </m:oMathPara>
                          </a14:m>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135137673"/>
                      </a:ext>
                    </a:extLst>
                  </a:tr>
                  <a:tr h="578967">
                    <a:tc>
                      <a:txBody>
                        <a:bodyPr/>
                        <a:lstStyle/>
                        <a:p>
                          <a:pPr algn="ct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4</m:t>
                                    </m:r>
                                  </m:sub>
                                </m:sSub>
                              </m:oMath>
                            </m:oMathPara>
                          </a14:m>
                          <a:endParaRPr lang="en-US" sz="2400" b="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14:m>
                            <m:oMathPara xmlns:m="http://schemas.openxmlformats.org/officeDocument/2006/math">
                              <m:oMathParaPr>
                                <m:jc m:val="centerGroup"/>
                              </m:oMathParaPr>
                              <m:oMath xmlns:m="http://schemas.openxmlformats.org/officeDocument/2006/math">
                                <m:r>
                                  <a:rPr lang="en-US" sz="2400" i="1" dirty="0" smtClean="0">
                                    <a:latin typeface="Cambria Math" panose="02040503050406030204" pitchFamily="18" charset="0"/>
                                  </a:rPr>
                                  <m:t>0.5576</m:t>
                                </m:r>
                              </m:oMath>
                            </m:oMathPara>
                          </a14:m>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07584310"/>
                      </a:ext>
                    </a:extLst>
                  </a:tr>
                </a:tbl>
              </a:graphicData>
            </a:graphic>
          </p:graphicFrame>
        </mc:Choice>
        <mc:Fallback xmlns="">
          <p:graphicFrame>
            <p:nvGraphicFramePr>
              <p:cNvPr id="15" name="Table 14">
                <a:extLst>
                  <a:ext uri="{FF2B5EF4-FFF2-40B4-BE49-F238E27FC236}">
                    <a16:creationId xmlns:a16="http://schemas.microsoft.com/office/drawing/2014/main" id="{72A36E16-7375-0969-C93A-A88BF73BBFE1}"/>
                  </a:ext>
                </a:extLst>
              </p:cNvPr>
              <p:cNvGraphicFramePr>
                <a:graphicFrameLocks noGrp="1"/>
              </p:cNvGraphicFramePr>
              <p:nvPr>
                <p:extLst>
                  <p:ext uri="{D42A27DB-BD31-4B8C-83A1-F6EECF244321}">
                    <p14:modId xmlns:p14="http://schemas.microsoft.com/office/powerpoint/2010/main" val="2392186481"/>
                  </p:ext>
                </p:extLst>
              </p:nvPr>
            </p:nvGraphicFramePr>
            <p:xfrm>
              <a:off x="1129966" y="2682684"/>
              <a:ext cx="2384554" cy="2894835"/>
            </p:xfrm>
            <a:graphic>
              <a:graphicData uri="http://schemas.openxmlformats.org/drawingml/2006/table">
                <a:tbl>
                  <a:tblPr bandRow="1">
                    <a:tableStyleId>{793D81CF-94F2-401A-BA57-92F5A7B2D0C5}</a:tableStyleId>
                  </a:tblPr>
                  <a:tblGrid>
                    <a:gridCol w="1192277">
                      <a:extLst>
                        <a:ext uri="{9D8B030D-6E8A-4147-A177-3AD203B41FA5}">
                          <a16:colId xmlns:a16="http://schemas.microsoft.com/office/drawing/2014/main" val="961938548"/>
                        </a:ext>
                      </a:extLst>
                    </a:gridCol>
                    <a:gridCol w="1192277">
                      <a:extLst>
                        <a:ext uri="{9D8B030D-6E8A-4147-A177-3AD203B41FA5}">
                          <a16:colId xmlns:a16="http://schemas.microsoft.com/office/drawing/2014/main" val="3003059113"/>
                        </a:ext>
                      </a:extLst>
                    </a:gridCol>
                  </a:tblGrid>
                  <a:tr h="578967">
                    <a:tc gridSpan="2">
                      <a:txBody>
                        <a:bodyPr/>
                        <a:lstStyle/>
                        <a:p>
                          <a:endParaRPr 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4"/>
                          <a:stretch>
                            <a:fillRect b="-397826"/>
                          </a:stretch>
                        </a:blipFill>
                      </a:tcPr>
                    </a:tc>
                    <a:tc hMerge="1">
                      <a:txBody>
                        <a:bodyPr/>
                        <a:lstStyle/>
                        <a:p>
                          <a:pPr algn="ctr"/>
                          <a:endParaRPr 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00429091"/>
                      </a:ext>
                    </a:extLst>
                  </a:tr>
                  <a:tr h="578967">
                    <a:tc>
                      <a:txBody>
                        <a:bodyPr/>
                        <a:lstStyle/>
                        <a:p>
                          <a:endParaRPr 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4"/>
                          <a:stretch>
                            <a:fillRect t="-100000" r="-98947" b="-297826"/>
                          </a:stretch>
                        </a:blipFill>
                      </a:tcPr>
                    </a:tc>
                    <a:tc>
                      <a:txBody>
                        <a:bodyPr/>
                        <a:lstStyle/>
                        <a:p>
                          <a:endParaRPr 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4"/>
                          <a:stretch>
                            <a:fillRect l="-101064" t="-100000" b="-297826"/>
                          </a:stretch>
                        </a:blipFill>
                      </a:tcPr>
                    </a:tc>
                    <a:extLst>
                      <a:ext uri="{0D108BD9-81ED-4DB2-BD59-A6C34878D82A}">
                        <a16:rowId xmlns:a16="http://schemas.microsoft.com/office/drawing/2014/main" val="317787829"/>
                      </a:ext>
                    </a:extLst>
                  </a:tr>
                  <a:tr h="578967">
                    <a:tc>
                      <a:txBody>
                        <a:bodyPr/>
                        <a:lstStyle/>
                        <a:p>
                          <a:endParaRPr 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4"/>
                          <a:stretch>
                            <a:fillRect t="-204444" r="-98947" b="-204444"/>
                          </a:stretch>
                        </a:blipFill>
                      </a:tcPr>
                    </a:tc>
                    <a:tc>
                      <a:txBody>
                        <a:bodyPr/>
                        <a:lstStyle/>
                        <a:p>
                          <a:endParaRPr 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4"/>
                          <a:stretch>
                            <a:fillRect l="-101064" t="-204444" b="-204444"/>
                          </a:stretch>
                        </a:blipFill>
                      </a:tcPr>
                    </a:tc>
                    <a:extLst>
                      <a:ext uri="{0D108BD9-81ED-4DB2-BD59-A6C34878D82A}">
                        <a16:rowId xmlns:a16="http://schemas.microsoft.com/office/drawing/2014/main" val="298465987"/>
                      </a:ext>
                    </a:extLst>
                  </a:tr>
                  <a:tr h="578967">
                    <a:tc>
                      <a:txBody>
                        <a:bodyPr/>
                        <a:lstStyle/>
                        <a:p>
                          <a:endParaRPr 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4"/>
                          <a:stretch>
                            <a:fillRect t="-297826" r="-98947" b="-100000"/>
                          </a:stretch>
                        </a:blipFill>
                      </a:tcPr>
                    </a:tc>
                    <a:tc>
                      <a:txBody>
                        <a:bodyPr/>
                        <a:lstStyle/>
                        <a:p>
                          <a:endParaRPr 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4"/>
                          <a:stretch>
                            <a:fillRect l="-101064" t="-297826" b="-100000"/>
                          </a:stretch>
                        </a:blipFill>
                      </a:tcPr>
                    </a:tc>
                    <a:extLst>
                      <a:ext uri="{0D108BD9-81ED-4DB2-BD59-A6C34878D82A}">
                        <a16:rowId xmlns:a16="http://schemas.microsoft.com/office/drawing/2014/main" val="4135137673"/>
                      </a:ext>
                    </a:extLst>
                  </a:tr>
                  <a:tr h="578967">
                    <a:tc>
                      <a:txBody>
                        <a:bodyPr/>
                        <a:lstStyle/>
                        <a:p>
                          <a:endParaRPr 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4"/>
                          <a:stretch>
                            <a:fillRect t="-397826" r="-98947"/>
                          </a:stretch>
                        </a:blipFill>
                      </a:tcPr>
                    </a:tc>
                    <a:tc>
                      <a:txBody>
                        <a:bodyPr/>
                        <a:lstStyle/>
                        <a:p>
                          <a:endParaRPr 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4"/>
                          <a:stretch>
                            <a:fillRect l="-101064" t="-397826"/>
                          </a:stretch>
                        </a:blipFill>
                      </a:tcPr>
                    </a:tc>
                    <a:extLst>
                      <a:ext uri="{0D108BD9-81ED-4DB2-BD59-A6C34878D82A}">
                        <a16:rowId xmlns:a16="http://schemas.microsoft.com/office/drawing/2014/main" val="907584310"/>
                      </a:ext>
                    </a:extLst>
                  </a:tr>
                </a:tbl>
              </a:graphicData>
            </a:graphic>
          </p:graphicFrame>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F40FF26-4730-ED5E-8C00-52D8EAE0B67D}"/>
                  </a:ext>
                </a:extLst>
              </p:cNvPr>
              <p:cNvSpPr txBox="1"/>
              <p:nvPr/>
            </p:nvSpPr>
            <p:spPr>
              <a:xfrm>
                <a:off x="149154" y="757857"/>
                <a:ext cx="4317602" cy="1406347"/>
              </a:xfrm>
              <a:prstGeom prst="rect">
                <a:avLst/>
              </a:prstGeom>
              <a:noFill/>
            </p:spPr>
            <p:txBody>
              <a:bodyPr wrap="square">
                <a:spAutoFit/>
              </a:bodyPr>
              <a:lstStyle/>
              <a:p>
                <a:pPr algn="ctr"/>
                <a:r>
                  <a:rPr lang="en-US" sz="2400" dirty="0">
                    <a:solidFill>
                      <a:schemeClr val="accent6">
                        <a:lumMod val="75000"/>
                      </a:schemeClr>
                    </a:solidFill>
                    <a:latin typeface="Cambria Math" panose="02040503050406030204" pitchFamily="18" charset="0"/>
                    <a:ea typeface="Cambria Math" panose="02040503050406030204" pitchFamily="18" charset="0"/>
                  </a:rPr>
                  <a:t>Recall: </a:t>
                </a:r>
                <a14:m>
                  <m:oMath xmlns:m="http://schemas.openxmlformats.org/officeDocument/2006/math">
                    <m:r>
                      <a:rPr lang="en-US" sz="2400" i="1" smtClean="0">
                        <a:solidFill>
                          <a:schemeClr val="accent6">
                            <a:lumMod val="75000"/>
                          </a:schemeClr>
                        </a:solidFill>
                        <a:latin typeface="Cambria Math" panose="02040503050406030204" pitchFamily="18" charset="0"/>
                      </a:rPr>
                      <m:t>𝐼</m:t>
                    </m:r>
                    <m:d>
                      <m:dPr>
                        <m:ctrlPr>
                          <a:rPr lang="en-US" sz="2400" i="1">
                            <a:solidFill>
                              <a:schemeClr val="accent6">
                                <a:lumMod val="75000"/>
                              </a:schemeClr>
                            </a:solidFill>
                            <a:latin typeface="Cambria Math" panose="02040503050406030204" pitchFamily="18" charset="0"/>
                          </a:rPr>
                        </m:ctrlPr>
                      </m:dPr>
                      <m:e>
                        <m:sSub>
                          <m:sSubPr>
                            <m:ctrlPr>
                              <a:rPr lang="en-US" sz="2400" i="1" smtClean="0">
                                <a:solidFill>
                                  <a:schemeClr val="accent6">
                                    <a:lumMod val="75000"/>
                                  </a:schemeClr>
                                </a:solidFill>
                                <a:latin typeface="Cambria Math" panose="02040503050406030204" pitchFamily="18" charset="0"/>
                              </a:rPr>
                            </m:ctrlPr>
                          </m:sSubPr>
                          <m:e>
                            <m:r>
                              <a:rPr lang="en-US" sz="2400" i="1">
                                <a:solidFill>
                                  <a:schemeClr val="accent6">
                                    <a:lumMod val="75000"/>
                                  </a:schemeClr>
                                </a:solidFill>
                                <a:latin typeface="Cambria Math" panose="02040503050406030204" pitchFamily="18" charset="0"/>
                              </a:rPr>
                              <m:t>𝑥</m:t>
                            </m:r>
                          </m:e>
                          <m:sub>
                            <m:r>
                              <a:rPr lang="en-US" sz="2400" b="0" i="1" smtClean="0">
                                <a:solidFill>
                                  <a:schemeClr val="accent6">
                                    <a:lumMod val="75000"/>
                                  </a:schemeClr>
                                </a:solidFill>
                                <a:latin typeface="Cambria Math" panose="02040503050406030204" pitchFamily="18" charset="0"/>
                              </a:rPr>
                              <m:t>𝑑</m:t>
                            </m:r>
                          </m:sub>
                        </m:sSub>
                        <m:r>
                          <a:rPr lang="en-US" sz="2400" b="0" i="1" smtClean="0">
                            <a:solidFill>
                              <a:schemeClr val="accent6">
                                <a:lumMod val="75000"/>
                              </a:schemeClr>
                            </a:solidFill>
                            <a:latin typeface="Cambria Math" panose="02040503050406030204" pitchFamily="18" charset="0"/>
                          </a:rPr>
                          <m:t>;</m:t>
                        </m:r>
                        <m:r>
                          <a:rPr lang="en-US" sz="2400" b="0" i="1" smtClean="0">
                            <a:solidFill>
                              <a:schemeClr val="accent6">
                                <a:lumMod val="75000"/>
                              </a:schemeClr>
                            </a:solidFill>
                            <a:latin typeface="Cambria Math" panose="02040503050406030204" pitchFamily="18" charset="0"/>
                          </a:rPr>
                          <m:t>𝑌</m:t>
                        </m:r>
                      </m:e>
                    </m:d>
                    <m:r>
                      <a:rPr lang="en-US" sz="2400" i="1">
                        <a:solidFill>
                          <a:schemeClr val="accent6">
                            <a:lumMod val="75000"/>
                          </a:schemeClr>
                        </a:solidFill>
                        <a:latin typeface="Cambria Math" panose="02040503050406030204" pitchFamily="18" charset="0"/>
                      </a:rPr>
                      <m:t>=</m:t>
                    </m:r>
                    <m:r>
                      <a:rPr lang="en-US" sz="2400" b="0" i="1" smtClean="0">
                        <a:solidFill>
                          <a:schemeClr val="accent6">
                            <a:lumMod val="75000"/>
                          </a:schemeClr>
                        </a:solidFill>
                        <a:latin typeface="Cambria Math" panose="02040503050406030204" pitchFamily="18" charset="0"/>
                      </a:rPr>
                      <m:t>𝐻</m:t>
                    </m:r>
                    <m:d>
                      <m:dPr>
                        <m:ctrlPr>
                          <a:rPr lang="en-US" sz="2400" i="1">
                            <a:solidFill>
                              <a:schemeClr val="accent6">
                                <a:lumMod val="75000"/>
                              </a:schemeClr>
                            </a:solidFill>
                            <a:latin typeface="Cambria Math" panose="02040503050406030204" pitchFamily="18" charset="0"/>
                          </a:rPr>
                        </m:ctrlPr>
                      </m:dPr>
                      <m:e>
                        <m:r>
                          <a:rPr lang="en-US" sz="2400" b="0" i="1" smtClean="0">
                            <a:solidFill>
                              <a:schemeClr val="accent6">
                                <a:lumMod val="75000"/>
                              </a:schemeClr>
                            </a:solidFill>
                            <a:latin typeface="Cambria Math" panose="02040503050406030204" pitchFamily="18" charset="0"/>
                          </a:rPr>
                          <m:t>𝑌</m:t>
                        </m:r>
                      </m:e>
                    </m:d>
                  </m:oMath>
                </a14:m>
                <a:br>
                  <a:rPr lang="en-US" sz="2400" b="0" i="1" dirty="0">
                    <a:solidFill>
                      <a:schemeClr val="accent6">
                        <a:lumMod val="75000"/>
                      </a:schemeClr>
                    </a:solidFill>
                    <a:latin typeface="Cambria Math" panose="02040503050406030204" pitchFamily="18" charset="0"/>
                  </a:rPr>
                </a:br>
                <a14:m>
                  <m:oMathPara xmlns:m="http://schemas.openxmlformats.org/officeDocument/2006/math">
                    <m:oMathParaPr>
                      <m:jc m:val="centerGroup"/>
                    </m:oMathParaPr>
                    <m:oMath xmlns:m="http://schemas.openxmlformats.org/officeDocument/2006/math">
                      <m:r>
                        <a:rPr lang="en-US" sz="2400" i="1">
                          <a:solidFill>
                            <a:schemeClr val="accent6">
                              <a:lumMod val="75000"/>
                            </a:schemeClr>
                          </a:solidFill>
                          <a:latin typeface="Cambria Math" panose="02040503050406030204" pitchFamily="18" charset="0"/>
                        </a:rPr>
                        <m:t>−</m:t>
                      </m:r>
                      <m:nary>
                        <m:naryPr>
                          <m:chr m:val="∑"/>
                          <m:supHide m:val="on"/>
                          <m:ctrlPr>
                            <a:rPr lang="en-US" sz="2400" i="1">
                              <a:solidFill>
                                <a:schemeClr val="accent6">
                                  <a:lumMod val="75000"/>
                                </a:schemeClr>
                              </a:solidFill>
                              <a:latin typeface="Cambria Math" panose="02040503050406030204" pitchFamily="18" charset="0"/>
                            </a:rPr>
                          </m:ctrlPr>
                        </m:naryPr>
                        <m:sub>
                          <m:r>
                            <m:rPr>
                              <m:brk m:alnAt="7"/>
                            </m:rPr>
                            <a:rPr lang="en-US" sz="2400" i="1">
                              <a:solidFill>
                                <a:schemeClr val="accent6">
                                  <a:lumMod val="75000"/>
                                </a:schemeClr>
                              </a:solidFill>
                              <a:latin typeface="Cambria Math" panose="02040503050406030204" pitchFamily="18" charset="0"/>
                            </a:rPr>
                            <m:t>𝑣</m:t>
                          </m:r>
                          <m:r>
                            <a:rPr lang="en-US" sz="2400" i="1">
                              <a:solidFill>
                                <a:schemeClr val="accent6">
                                  <a:lumMod val="75000"/>
                                </a:schemeClr>
                              </a:solidFill>
                              <a:latin typeface="Cambria Math" panose="02040503050406030204" pitchFamily="18" charset="0"/>
                            </a:rPr>
                            <m:t> ∈ </m:t>
                          </m:r>
                          <m:r>
                            <a:rPr lang="en-US" sz="2400" i="1">
                              <a:solidFill>
                                <a:schemeClr val="accent6">
                                  <a:lumMod val="75000"/>
                                </a:schemeClr>
                              </a:solidFill>
                              <a:latin typeface="Cambria Math" panose="02040503050406030204" pitchFamily="18" charset="0"/>
                            </a:rPr>
                            <m:t>𝑉</m:t>
                          </m:r>
                          <m:d>
                            <m:dPr>
                              <m:ctrlPr>
                                <a:rPr lang="en-US" sz="2400" i="1">
                                  <a:solidFill>
                                    <a:schemeClr val="accent6">
                                      <a:lumMod val="75000"/>
                                    </a:schemeClr>
                                  </a:solidFill>
                                  <a:latin typeface="Cambria Math" panose="02040503050406030204" pitchFamily="18" charset="0"/>
                                </a:rPr>
                              </m:ctrlPr>
                            </m:dPr>
                            <m:e>
                              <m:sSub>
                                <m:sSubPr>
                                  <m:ctrlPr>
                                    <a:rPr lang="en-US" sz="2400" i="1">
                                      <a:solidFill>
                                        <a:schemeClr val="accent6">
                                          <a:lumMod val="75000"/>
                                        </a:schemeClr>
                                      </a:solidFill>
                                      <a:latin typeface="Cambria Math" panose="02040503050406030204" pitchFamily="18" charset="0"/>
                                    </a:rPr>
                                  </m:ctrlPr>
                                </m:sSubPr>
                                <m:e>
                                  <m:r>
                                    <m:rPr>
                                      <m:brk m:alnAt="7"/>
                                    </m:rPr>
                                    <a:rPr lang="en-US" sz="2400" i="1">
                                      <a:solidFill>
                                        <a:schemeClr val="accent6">
                                          <a:lumMod val="75000"/>
                                        </a:schemeClr>
                                      </a:solidFill>
                                      <a:latin typeface="Cambria Math" panose="02040503050406030204" pitchFamily="18" charset="0"/>
                                    </a:rPr>
                                    <m:t>𝑥</m:t>
                                  </m:r>
                                </m:e>
                                <m:sub>
                                  <m:r>
                                    <a:rPr lang="en-US" sz="2400" b="0" i="1" smtClean="0">
                                      <a:solidFill>
                                        <a:schemeClr val="accent6">
                                          <a:lumMod val="75000"/>
                                        </a:schemeClr>
                                      </a:solidFill>
                                      <a:latin typeface="Cambria Math" panose="02040503050406030204" pitchFamily="18" charset="0"/>
                                    </a:rPr>
                                    <m:t>𝑑</m:t>
                                  </m:r>
                                </m:sub>
                              </m:sSub>
                            </m:e>
                          </m:d>
                        </m:sub>
                        <m:sup/>
                        <m:e>
                          <m:d>
                            <m:dPr>
                              <m:ctrlPr>
                                <a:rPr lang="en-US" sz="2400" i="1">
                                  <a:solidFill>
                                    <a:schemeClr val="accent6">
                                      <a:lumMod val="75000"/>
                                    </a:schemeClr>
                                  </a:solidFill>
                                  <a:latin typeface="Cambria Math" panose="02040503050406030204" pitchFamily="18" charset="0"/>
                                </a:rPr>
                              </m:ctrlPr>
                            </m:dPr>
                            <m:e>
                              <m:sSub>
                                <m:sSubPr>
                                  <m:ctrlPr>
                                    <a:rPr lang="en-US" sz="2400" i="1">
                                      <a:solidFill>
                                        <a:schemeClr val="accent6">
                                          <a:lumMod val="75000"/>
                                        </a:schemeClr>
                                      </a:solidFill>
                                      <a:latin typeface="Cambria Math" panose="02040503050406030204" pitchFamily="18" charset="0"/>
                                    </a:rPr>
                                  </m:ctrlPr>
                                </m:sSubPr>
                                <m:e>
                                  <m:r>
                                    <a:rPr lang="en-US" sz="2400" i="1">
                                      <a:solidFill>
                                        <a:schemeClr val="accent6">
                                          <a:lumMod val="75000"/>
                                        </a:schemeClr>
                                      </a:solidFill>
                                      <a:latin typeface="Cambria Math" panose="02040503050406030204" pitchFamily="18" charset="0"/>
                                    </a:rPr>
                                    <m:t>𝑓</m:t>
                                  </m:r>
                                </m:e>
                                <m:sub>
                                  <m:r>
                                    <a:rPr lang="en-US" sz="2400" i="1">
                                      <a:solidFill>
                                        <a:schemeClr val="accent6">
                                          <a:lumMod val="75000"/>
                                        </a:schemeClr>
                                      </a:solidFill>
                                      <a:latin typeface="Cambria Math" panose="02040503050406030204" pitchFamily="18" charset="0"/>
                                    </a:rPr>
                                    <m:t>𝑣</m:t>
                                  </m:r>
                                </m:sub>
                              </m:sSub>
                            </m:e>
                          </m:d>
                          <m:d>
                            <m:dPr>
                              <m:ctrlPr>
                                <a:rPr lang="en-US" sz="2400" i="1">
                                  <a:solidFill>
                                    <a:schemeClr val="accent6">
                                      <a:lumMod val="75000"/>
                                    </a:schemeClr>
                                  </a:solidFill>
                                  <a:latin typeface="Cambria Math" panose="02040503050406030204" pitchFamily="18" charset="0"/>
                                </a:rPr>
                              </m:ctrlPr>
                            </m:dPr>
                            <m:e>
                              <m:r>
                                <a:rPr lang="en-US" sz="2400" b="0" i="1" smtClean="0">
                                  <a:solidFill>
                                    <a:schemeClr val="accent6">
                                      <a:lumMod val="75000"/>
                                    </a:schemeClr>
                                  </a:solidFill>
                                  <a:latin typeface="Cambria Math" panose="02040503050406030204" pitchFamily="18" charset="0"/>
                                </a:rPr>
                                <m:t>𝐻</m:t>
                              </m:r>
                              <m:d>
                                <m:dPr>
                                  <m:ctrlPr>
                                    <a:rPr lang="en-US" sz="2400" i="1">
                                      <a:solidFill>
                                        <a:schemeClr val="accent6">
                                          <a:lumMod val="75000"/>
                                        </a:schemeClr>
                                      </a:solidFill>
                                      <a:latin typeface="Cambria Math" panose="02040503050406030204" pitchFamily="18" charset="0"/>
                                    </a:rPr>
                                  </m:ctrlPr>
                                </m:dPr>
                                <m:e>
                                  <m:sSub>
                                    <m:sSubPr>
                                      <m:ctrlPr>
                                        <a:rPr lang="en-US" sz="2400" i="1">
                                          <a:solidFill>
                                            <a:schemeClr val="accent6">
                                              <a:lumMod val="75000"/>
                                            </a:schemeClr>
                                          </a:solidFill>
                                          <a:latin typeface="Cambria Math" panose="02040503050406030204" pitchFamily="18" charset="0"/>
                                        </a:rPr>
                                      </m:ctrlPr>
                                    </m:sSubPr>
                                    <m:e>
                                      <m:r>
                                        <a:rPr lang="en-US" sz="2400" b="0" i="1" smtClean="0">
                                          <a:solidFill>
                                            <a:schemeClr val="accent6">
                                              <a:lumMod val="75000"/>
                                            </a:schemeClr>
                                          </a:solidFill>
                                          <a:latin typeface="Cambria Math" panose="02040503050406030204" pitchFamily="18" charset="0"/>
                                        </a:rPr>
                                        <m:t>𝑌</m:t>
                                      </m:r>
                                    </m:e>
                                    <m:sub>
                                      <m:sSub>
                                        <m:sSubPr>
                                          <m:ctrlPr>
                                            <a:rPr lang="en-US" sz="2400" i="1" smtClean="0">
                                              <a:solidFill>
                                                <a:schemeClr val="accent6">
                                                  <a:lumMod val="75000"/>
                                                </a:schemeClr>
                                              </a:solidFill>
                                              <a:latin typeface="Cambria Math" panose="02040503050406030204" pitchFamily="18" charset="0"/>
                                            </a:rPr>
                                          </m:ctrlPr>
                                        </m:sSubPr>
                                        <m:e>
                                          <m:r>
                                            <a:rPr lang="en-US" sz="2400" i="1">
                                              <a:solidFill>
                                                <a:schemeClr val="accent6">
                                                  <a:lumMod val="75000"/>
                                                </a:schemeClr>
                                              </a:solidFill>
                                              <a:latin typeface="Cambria Math" panose="02040503050406030204" pitchFamily="18" charset="0"/>
                                            </a:rPr>
                                            <m:t>𝑥</m:t>
                                          </m:r>
                                        </m:e>
                                        <m:sub>
                                          <m:r>
                                            <a:rPr lang="en-US" sz="2400" b="0" i="1" smtClean="0">
                                              <a:solidFill>
                                                <a:schemeClr val="accent6">
                                                  <a:lumMod val="75000"/>
                                                </a:schemeClr>
                                              </a:solidFill>
                                              <a:latin typeface="Cambria Math" panose="02040503050406030204" pitchFamily="18" charset="0"/>
                                            </a:rPr>
                                            <m:t>𝑑</m:t>
                                          </m:r>
                                        </m:sub>
                                      </m:sSub>
                                      <m:r>
                                        <a:rPr lang="en-US" sz="2400" i="1">
                                          <a:solidFill>
                                            <a:schemeClr val="accent6">
                                              <a:lumMod val="75000"/>
                                            </a:schemeClr>
                                          </a:solidFill>
                                          <a:latin typeface="Cambria Math" panose="02040503050406030204" pitchFamily="18" charset="0"/>
                                        </a:rPr>
                                        <m:t>=</m:t>
                                      </m:r>
                                      <m:r>
                                        <a:rPr lang="en-US" sz="2400" i="1">
                                          <a:solidFill>
                                            <a:schemeClr val="accent6">
                                              <a:lumMod val="75000"/>
                                            </a:schemeClr>
                                          </a:solidFill>
                                          <a:latin typeface="Cambria Math" panose="02040503050406030204" pitchFamily="18" charset="0"/>
                                        </a:rPr>
                                        <m:t>𝑣</m:t>
                                      </m:r>
                                    </m:sub>
                                  </m:sSub>
                                </m:e>
                              </m:d>
                            </m:e>
                          </m:d>
                        </m:e>
                      </m:nary>
                    </m:oMath>
                  </m:oMathPara>
                </a14:m>
                <a:endParaRPr lang="en-US" sz="2400" dirty="0"/>
              </a:p>
            </p:txBody>
          </p:sp>
        </mc:Choice>
        <mc:Fallback xmlns="">
          <p:sp>
            <p:nvSpPr>
              <p:cNvPr id="2" name="TextBox 1">
                <a:extLst>
                  <a:ext uri="{FF2B5EF4-FFF2-40B4-BE49-F238E27FC236}">
                    <a16:creationId xmlns:a16="http://schemas.microsoft.com/office/drawing/2014/main" id="{FF40FF26-4730-ED5E-8C00-52D8EAE0B67D}"/>
                  </a:ext>
                </a:extLst>
              </p:cNvPr>
              <p:cNvSpPr txBox="1">
                <a:spLocks noRot="1" noChangeAspect="1" noMove="1" noResize="1" noEditPoints="1" noAdjustHandles="1" noChangeArrowheads="1" noChangeShapeType="1" noTextEdit="1"/>
              </p:cNvSpPr>
              <p:nvPr/>
            </p:nvSpPr>
            <p:spPr>
              <a:xfrm>
                <a:off x="149154" y="757857"/>
                <a:ext cx="4317602" cy="1406347"/>
              </a:xfrm>
              <a:prstGeom prst="rect">
                <a:avLst/>
              </a:prstGeom>
              <a:blipFill>
                <a:blip r:embed="rId5"/>
                <a:stretch>
                  <a:fillRect l="-3226" t="-65179" b="-123214"/>
                </a:stretch>
              </a:blipFill>
            </p:spPr>
            <p:txBody>
              <a:bodyPr/>
              <a:lstStyle/>
              <a:p>
                <a:r>
                  <a:rPr lang="en-US">
                    <a:noFill/>
                  </a:rPr>
                  <a:t> </a:t>
                </a:r>
              </a:p>
            </p:txBody>
          </p:sp>
        </mc:Fallback>
      </mc:AlternateContent>
    </p:spTree>
    <p:extLst>
      <p:ext uri="{BB962C8B-B14F-4D97-AF65-F5344CB8AC3E}">
        <p14:creationId xmlns:p14="http://schemas.microsoft.com/office/powerpoint/2010/main" val="4172173694"/>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B8424AB-D56B-4256-866A-5B54DE93C2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2" name="Rectangle 11">
            <a:extLst>
              <a:ext uri="{FF2B5EF4-FFF2-40B4-BE49-F238E27FC236}">
                <a16:creationId xmlns:a16="http://schemas.microsoft.com/office/drawing/2014/main" id="{FC999C28-AD33-4EB7-A5F1-C06D10A5FD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useBgFill="1">
        <p:nvSpPr>
          <p:cNvPr id="14" name="Rectangle 13">
            <a:extLst>
              <a:ext uri="{FF2B5EF4-FFF2-40B4-BE49-F238E27FC236}">
                <a16:creationId xmlns:a16="http://schemas.microsoft.com/office/drawing/2014/main" id="{0864E5C9-52C9-4572-AC75-548B9B9C26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15">
            <a:extLst>
              <a:ext uri="{FF2B5EF4-FFF2-40B4-BE49-F238E27FC236}">
                <a16:creationId xmlns:a16="http://schemas.microsoft.com/office/drawing/2014/main" id="{45CC6500-4DBD-4C34-BC14-2387FB483B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61999"/>
            <a:ext cx="4642228"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2" name="Rectangle 17">
            <a:extLst>
              <a:ext uri="{FF2B5EF4-FFF2-40B4-BE49-F238E27FC236}">
                <a16:creationId xmlns:a16="http://schemas.microsoft.com/office/drawing/2014/main" id="{4E34A3B6-BAD2-4156-BDC6-4736248BF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mc:AlternateContent xmlns:mc="http://schemas.openxmlformats.org/markup-compatibility/2006" xmlns:a14="http://schemas.microsoft.com/office/drawing/2010/main">
        <mc:Choice Requires="a14">
          <p:graphicFrame>
            <p:nvGraphicFramePr>
              <p:cNvPr id="5" name="Content Placeholder 4">
                <a:extLst>
                  <a:ext uri="{FF2B5EF4-FFF2-40B4-BE49-F238E27FC236}">
                    <a16:creationId xmlns:a16="http://schemas.microsoft.com/office/drawing/2014/main" id="{DCBD1309-8B4A-D142-8B87-2811EC3BC43A}"/>
                  </a:ext>
                </a:extLst>
              </p:cNvPr>
              <p:cNvGraphicFramePr>
                <a:graphicFrameLocks noGrp="1"/>
              </p:cNvGraphicFramePr>
              <p:nvPr>
                <p:ph idx="1"/>
                <p:extLst>
                  <p:ext uri="{D42A27DB-BD31-4B8C-83A1-F6EECF244321}">
                    <p14:modId xmlns:p14="http://schemas.microsoft.com/office/powerpoint/2010/main" val="601387869"/>
                  </p:ext>
                </p:extLst>
              </p:nvPr>
            </p:nvGraphicFramePr>
            <p:xfrm>
              <a:off x="5182415" y="759599"/>
              <a:ext cx="6243723" cy="5330656"/>
            </p:xfrm>
            <a:graphic>
              <a:graphicData uri="http://schemas.openxmlformats.org/drawingml/2006/table">
                <a:tbl>
                  <a:tblPr firstRow="1" bandRow="1">
                    <a:tableStyleId>{5C22544A-7EE6-4342-B048-85BDC9FD1C3A}</a:tableStyleId>
                  </a:tblPr>
                  <a:tblGrid>
                    <a:gridCol w="1289144">
                      <a:extLst>
                        <a:ext uri="{9D8B030D-6E8A-4147-A177-3AD203B41FA5}">
                          <a16:colId xmlns:a16="http://schemas.microsoft.com/office/drawing/2014/main" val="2947714296"/>
                        </a:ext>
                      </a:extLst>
                    </a:gridCol>
                    <a:gridCol w="1168817">
                      <a:extLst>
                        <a:ext uri="{9D8B030D-6E8A-4147-A177-3AD203B41FA5}">
                          <a16:colId xmlns:a16="http://schemas.microsoft.com/office/drawing/2014/main" val="3835987123"/>
                        </a:ext>
                      </a:extLst>
                    </a:gridCol>
                    <a:gridCol w="1343862">
                      <a:extLst>
                        <a:ext uri="{9D8B030D-6E8A-4147-A177-3AD203B41FA5}">
                          <a16:colId xmlns:a16="http://schemas.microsoft.com/office/drawing/2014/main" val="551998646"/>
                        </a:ext>
                      </a:extLst>
                    </a:gridCol>
                    <a:gridCol w="1343862">
                      <a:extLst>
                        <a:ext uri="{9D8B030D-6E8A-4147-A177-3AD203B41FA5}">
                          <a16:colId xmlns:a16="http://schemas.microsoft.com/office/drawing/2014/main" val="4039720534"/>
                        </a:ext>
                      </a:extLst>
                    </a:gridCol>
                    <a:gridCol w="1098038">
                      <a:extLst>
                        <a:ext uri="{9D8B030D-6E8A-4147-A177-3AD203B41FA5}">
                          <a16:colId xmlns:a16="http://schemas.microsoft.com/office/drawing/2014/main" val="1988890604"/>
                        </a:ext>
                      </a:extLst>
                    </a:gridCol>
                  </a:tblGrid>
                  <a:tr h="313568">
                    <a:tc>
                      <a:txBody>
                        <a:bodyPr/>
                        <a:lstStyle/>
                        <a:p>
                          <a:pPr algn="ctr"/>
                          <a14:m>
                            <m:oMathPara xmlns:m="http://schemas.openxmlformats.org/officeDocument/2006/math">
                              <m:oMathParaPr>
                                <m:jc m:val="centerGroup"/>
                              </m:oMathParaPr>
                              <m:oMath xmlns:m="http://schemas.openxmlformats.org/officeDocument/2006/math">
                                <m:sSub>
                                  <m:sSubPr>
                                    <m:ctrlPr>
                                      <a:rPr lang="en-US" sz="1400" b="1" i="1" smtClean="0">
                                        <a:latin typeface="Cambria Math" panose="02040503050406030204" pitchFamily="18" charset="0"/>
                                      </a:rPr>
                                    </m:ctrlPr>
                                  </m:sSubPr>
                                  <m:e>
                                    <m:r>
                                      <a:rPr lang="en-US" sz="1400" b="1" i="1" smtClean="0">
                                        <a:latin typeface="Cambria Math" panose="02040503050406030204" pitchFamily="18" charset="0"/>
                                      </a:rPr>
                                      <m:t>𝒙</m:t>
                                    </m:r>
                                  </m:e>
                                  <m:sub>
                                    <m:r>
                                      <a:rPr lang="en-US" sz="1400" b="1" i="1" smtClean="0">
                                        <a:latin typeface="Cambria Math" panose="02040503050406030204" pitchFamily="18" charset="0"/>
                                      </a:rPr>
                                      <m:t>𝟏</m:t>
                                    </m:r>
                                  </m:sub>
                                </m:sSub>
                              </m:oMath>
                            </m:oMathPara>
                          </a14:m>
                          <a:endParaRPr lang="en-US" sz="1400" dirty="0"/>
                        </a:p>
                      </a:txBody>
                      <a:tcPr marL="83991" marR="83991" marT="41996" marB="41996" anchor="ctr"/>
                    </a:tc>
                    <a:tc>
                      <a:txBody>
                        <a:bodyPr/>
                        <a:lstStyle/>
                        <a:p>
                          <a:pPr algn="ctr"/>
                          <a14:m>
                            <m:oMathPara xmlns:m="http://schemas.openxmlformats.org/officeDocument/2006/math">
                              <m:oMathParaPr>
                                <m:jc m:val="centerGroup"/>
                              </m:oMathParaPr>
                              <m:oMath xmlns:m="http://schemas.openxmlformats.org/officeDocument/2006/math">
                                <m:sSub>
                                  <m:sSubPr>
                                    <m:ctrlPr>
                                      <a:rPr lang="en-US" sz="1400" b="1" i="1" smtClean="0">
                                        <a:latin typeface="Cambria Math" panose="02040503050406030204" pitchFamily="18" charset="0"/>
                                      </a:rPr>
                                    </m:ctrlPr>
                                  </m:sSubPr>
                                  <m:e>
                                    <m:r>
                                      <a:rPr lang="en-US" sz="1400" b="1" i="1" smtClean="0">
                                        <a:latin typeface="Cambria Math" panose="02040503050406030204" pitchFamily="18" charset="0"/>
                                      </a:rPr>
                                      <m:t>𝒙</m:t>
                                    </m:r>
                                  </m:e>
                                  <m:sub>
                                    <m:r>
                                      <a:rPr lang="en-US" sz="1400" b="1" i="1" smtClean="0">
                                        <a:latin typeface="Cambria Math" panose="02040503050406030204" pitchFamily="18" charset="0"/>
                                      </a:rPr>
                                      <m:t>𝟐</m:t>
                                    </m:r>
                                  </m:sub>
                                </m:sSub>
                              </m:oMath>
                            </m:oMathPara>
                          </a14:m>
                          <a:endParaRPr lang="en-US" sz="1400"/>
                        </a:p>
                      </a:txBody>
                      <a:tcPr marL="83991" marR="83991" marT="41996" marB="41996" anchor="ctr"/>
                    </a:tc>
                    <a:tc>
                      <a:txBody>
                        <a:bodyPr/>
                        <a:lstStyle/>
                        <a:p>
                          <a:pPr algn="ctr"/>
                          <a14:m>
                            <m:oMathPara xmlns:m="http://schemas.openxmlformats.org/officeDocument/2006/math">
                              <m:oMathParaPr>
                                <m:jc m:val="centerGroup"/>
                              </m:oMathParaPr>
                              <m:oMath xmlns:m="http://schemas.openxmlformats.org/officeDocument/2006/math">
                                <m:sSub>
                                  <m:sSubPr>
                                    <m:ctrlPr>
                                      <a:rPr lang="en-US" sz="1400" b="1" i="1" smtClean="0">
                                        <a:latin typeface="Cambria Math" panose="02040503050406030204" pitchFamily="18" charset="0"/>
                                      </a:rPr>
                                    </m:ctrlPr>
                                  </m:sSubPr>
                                  <m:e>
                                    <m:r>
                                      <a:rPr lang="en-US" sz="1400" b="1" i="1" smtClean="0">
                                        <a:latin typeface="Cambria Math" panose="02040503050406030204" pitchFamily="18" charset="0"/>
                                      </a:rPr>
                                      <m:t>𝒙</m:t>
                                    </m:r>
                                  </m:e>
                                  <m:sub>
                                    <m:r>
                                      <a:rPr lang="en-US" sz="1400" b="1" i="1" smtClean="0">
                                        <a:latin typeface="Cambria Math" panose="02040503050406030204" pitchFamily="18" charset="0"/>
                                      </a:rPr>
                                      <m:t>𝟑</m:t>
                                    </m:r>
                                  </m:sub>
                                </m:sSub>
                              </m:oMath>
                            </m:oMathPara>
                          </a14:m>
                          <a:endParaRPr lang="en-US" sz="1400"/>
                        </a:p>
                      </a:txBody>
                      <a:tcPr marL="83991" marR="83991" marT="41996" marB="41996" anchor="ctr"/>
                    </a:tc>
                    <a:tc>
                      <a:txBody>
                        <a:bodyPr/>
                        <a:lstStyle/>
                        <a:p>
                          <a:pPr algn="ctr"/>
                          <a14:m>
                            <m:oMathPara xmlns:m="http://schemas.openxmlformats.org/officeDocument/2006/math">
                              <m:oMathParaPr>
                                <m:jc m:val="centerGroup"/>
                              </m:oMathParaPr>
                              <m:oMath xmlns:m="http://schemas.openxmlformats.org/officeDocument/2006/math">
                                <m:sSub>
                                  <m:sSubPr>
                                    <m:ctrlPr>
                                      <a:rPr lang="en-US" sz="1400" b="1" i="1" smtClean="0">
                                        <a:latin typeface="Cambria Math" panose="02040503050406030204" pitchFamily="18" charset="0"/>
                                      </a:rPr>
                                    </m:ctrlPr>
                                  </m:sSubPr>
                                  <m:e>
                                    <m:r>
                                      <a:rPr lang="en-US" sz="1400" b="1" i="1" smtClean="0">
                                        <a:latin typeface="Cambria Math" panose="02040503050406030204" pitchFamily="18" charset="0"/>
                                      </a:rPr>
                                      <m:t>𝒙</m:t>
                                    </m:r>
                                  </m:e>
                                  <m:sub>
                                    <m:r>
                                      <a:rPr lang="en-US" sz="1400" b="1" i="1" smtClean="0">
                                        <a:latin typeface="Cambria Math" panose="02040503050406030204" pitchFamily="18" charset="0"/>
                                      </a:rPr>
                                      <m:t>𝟒</m:t>
                                    </m:r>
                                  </m:sub>
                                </m:sSub>
                              </m:oMath>
                            </m:oMathPara>
                          </a14:m>
                          <a:endParaRPr lang="en-US" sz="1400" dirty="0"/>
                        </a:p>
                      </a:txBody>
                      <a:tcPr marL="83991" marR="83991" marT="41996" marB="41996" anchor="ctr"/>
                    </a:tc>
                    <a:tc>
                      <a:txBody>
                        <a:bodyPr/>
                        <a:lstStyle/>
                        <a:p>
                          <a:pPr algn="ctr"/>
                          <a14:m>
                            <m:oMathPara xmlns:m="http://schemas.openxmlformats.org/officeDocument/2006/math">
                              <m:oMathParaPr>
                                <m:jc m:val="centerGroup"/>
                              </m:oMathParaPr>
                              <m:oMath xmlns:m="http://schemas.openxmlformats.org/officeDocument/2006/math">
                                <m:r>
                                  <a:rPr lang="en-US" sz="1400" b="1" i="1" smtClean="0">
                                    <a:latin typeface="Cambria Math" panose="02040503050406030204" pitchFamily="18" charset="0"/>
                                  </a:rPr>
                                  <m:t>𝒚</m:t>
                                </m:r>
                              </m:oMath>
                            </m:oMathPara>
                          </a14:m>
                          <a:endParaRPr lang="en-US" sz="1400"/>
                        </a:p>
                      </a:txBody>
                      <a:tcPr marL="83991" marR="83991" marT="41996" marB="41996" anchor="ctr"/>
                    </a:tc>
                    <a:extLst>
                      <a:ext uri="{0D108BD9-81ED-4DB2-BD59-A6C34878D82A}">
                        <a16:rowId xmlns:a16="http://schemas.microsoft.com/office/drawing/2014/main" val="964607470"/>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Rain</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During</a:t>
                          </a:r>
                        </a:p>
                      </a:txBody>
                      <a:tcPr marL="9525" marR="9525" marT="9525" marB="0" anchor="ctr"/>
                    </a:tc>
                    <a:tc>
                      <a:txBody>
                        <a:bodyPr/>
                        <a:lstStyle/>
                        <a:p>
                          <a:pPr algn="ctr" rtl="0" fontAlgn="ctr"/>
                          <a:r>
                            <a:rPr lang="en-US" sz="1400" b="0" i="0" u="none" strike="noStrike">
                              <a:solidFill>
                                <a:srgbClr val="000000"/>
                              </a:solidFill>
                              <a:effectLst/>
                              <a:latin typeface="Corbel" panose="020B0503020204020204" pitchFamily="34" charset="0"/>
                            </a:rPr>
                            <a:t>Both</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Not Tired</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Bus</a:t>
                          </a:r>
                        </a:p>
                      </a:txBody>
                      <a:tcPr marL="9525" marR="9525" marT="9525" marB="0" anchor="ctr"/>
                    </a:tc>
                    <a:extLst>
                      <a:ext uri="{0D108BD9-81ED-4DB2-BD59-A6C34878D82A}">
                        <a16:rowId xmlns:a16="http://schemas.microsoft.com/office/drawing/2014/main" val="3036137617"/>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Rain</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After</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Backpack</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Not Tired</a:t>
                          </a:r>
                        </a:p>
                      </a:txBody>
                      <a:tcPr marL="9525" marR="9525" marT="9525"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400" b="0" i="0" u="none" strike="noStrike" dirty="0">
                              <a:solidFill>
                                <a:srgbClr val="000000"/>
                              </a:solidFill>
                              <a:effectLst/>
                              <a:latin typeface="Corbel" panose="020B0503020204020204" pitchFamily="34" charset="0"/>
                            </a:rPr>
                            <a:t>Bus</a:t>
                          </a:r>
                        </a:p>
                      </a:txBody>
                      <a:tcPr marL="9525" marR="9525" marT="9525" marB="0" anchor="ctr"/>
                    </a:tc>
                    <a:extLst>
                      <a:ext uri="{0D108BD9-81ED-4DB2-BD59-A6C34878D82A}">
                        <a16:rowId xmlns:a16="http://schemas.microsoft.com/office/drawing/2014/main" val="373920390"/>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No Rain</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Before</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Lunchbox</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Not Tired</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Bus</a:t>
                          </a:r>
                        </a:p>
                      </a:txBody>
                      <a:tcPr marL="9525" marR="9525" marT="9525" marB="0" anchor="ctr"/>
                    </a:tc>
                    <a:extLst>
                      <a:ext uri="{0D108BD9-81ED-4DB2-BD59-A6C34878D82A}">
                        <a16:rowId xmlns:a16="http://schemas.microsoft.com/office/drawing/2014/main" val="244029403"/>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No Rain</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During</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Backpack</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Not Tired</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Bus</a:t>
                          </a:r>
                        </a:p>
                      </a:txBody>
                      <a:tcPr marL="9525" marR="9525" marT="9525" marB="0" anchor="ctr"/>
                    </a:tc>
                    <a:extLst>
                      <a:ext uri="{0D108BD9-81ED-4DB2-BD59-A6C34878D82A}">
                        <a16:rowId xmlns:a16="http://schemas.microsoft.com/office/drawing/2014/main" val="2430941542"/>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No Rain</a:t>
                          </a:r>
                        </a:p>
                      </a:txBody>
                      <a:tcPr marL="9525" marR="9525" marT="9525" marB="0" anchor="ctr"/>
                    </a:tc>
                    <a:tc>
                      <a:txBody>
                        <a:bodyPr/>
                        <a:lstStyle/>
                        <a:p>
                          <a:pPr algn="ctr" rtl="0" fontAlgn="ctr"/>
                          <a:r>
                            <a:rPr lang="en-US" sz="1400" b="0" i="0" u="none" strike="noStrike">
                              <a:solidFill>
                                <a:srgbClr val="000000"/>
                              </a:solidFill>
                              <a:effectLst/>
                              <a:latin typeface="Corbel" panose="020B0503020204020204" pitchFamily="34" charset="0"/>
                            </a:rPr>
                            <a:t>After</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Backpack</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Not Tired</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Bike</a:t>
                          </a:r>
                        </a:p>
                      </a:txBody>
                      <a:tcPr marL="9525" marR="9525" marT="9525" marB="0" anchor="ctr"/>
                    </a:tc>
                    <a:extLst>
                      <a:ext uri="{0D108BD9-81ED-4DB2-BD59-A6C34878D82A}">
                        <a16:rowId xmlns:a16="http://schemas.microsoft.com/office/drawing/2014/main" val="2609574637"/>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No Rain</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After</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Both</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Not Tired</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Bus</a:t>
                          </a:r>
                        </a:p>
                      </a:txBody>
                      <a:tcPr marL="9525" marR="9525" marT="9525" marB="0" anchor="ctr"/>
                    </a:tc>
                    <a:extLst>
                      <a:ext uri="{0D108BD9-81ED-4DB2-BD59-A6C34878D82A}">
                        <a16:rowId xmlns:a16="http://schemas.microsoft.com/office/drawing/2014/main" val="1202007723"/>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No Rain</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After</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Lunchbox</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Not Tired</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Bus</a:t>
                          </a:r>
                        </a:p>
                      </a:txBody>
                      <a:tcPr marL="9525" marR="9525" marT="9525" marB="0" anchor="ctr"/>
                    </a:tc>
                    <a:extLst>
                      <a:ext uri="{0D108BD9-81ED-4DB2-BD59-A6C34878D82A}">
                        <a16:rowId xmlns:a16="http://schemas.microsoft.com/office/drawing/2014/main" val="3066498179"/>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Rain</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Before</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Both</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Tired</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Drive</a:t>
                          </a:r>
                        </a:p>
                      </a:txBody>
                      <a:tcPr marL="9525" marR="9525" marT="9525" marB="0" anchor="ctr"/>
                    </a:tc>
                    <a:extLst>
                      <a:ext uri="{0D108BD9-81ED-4DB2-BD59-A6C34878D82A}">
                        <a16:rowId xmlns:a16="http://schemas.microsoft.com/office/drawing/2014/main" val="2483828156"/>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Rain</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During</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Both</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Tired</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Drive</a:t>
                          </a:r>
                        </a:p>
                      </a:txBody>
                      <a:tcPr marL="9525" marR="9525" marT="9525" marB="0" anchor="ctr"/>
                    </a:tc>
                    <a:extLst>
                      <a:ext uri="{0D108BD9-81ED-4DB2-BD59-A6C34878D82A}">
                        <a16:rowId xmlns:a16="http://schemas.microsoft.com/office/drawing/2014/main" val="1577803527"/>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Rain</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After</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Backpack</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Tired</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Bus</a:t>
                          </a:r>
                        </a:p>
                      </a:txBody>
                      <a:tcPr marL="9525" marR="9525" marT="9525" marB="0" anchor="ctr"/>
                    </a:tc>
                    <a:extLst>
                      <a:ext uri="{0D108BD9-81ED-4DB2-BD59-A6C34878D82A}">
                        <a16:rowId xmlns:a16="http://schemas.microsoft.com/office/drawing/2014/main" val="581238333"/>
                      </a:ext>
                    </a:extLst>
                  </a:tr>
                  <a:tr h="313568">
                    <a:tc>
                      <a:txBody>
                        <a:bodyPr/>
                        <a:lstStyle/>
                        <a:p>
                          <a:pPr algn="ctr" rtl="0" fontAlgn="ctr"/>
                          <a:r>
                            <a:rPr lang="en-US" sz="1400" b="0" i="0" u="none" strike="noStrike">
                              <a:solidFill>
                                <a:srgbClr val="000000"/>
                              </a:solidFill>
                              <a:effectLst/>
                              <a:latin typeface="Corbel" panose="020B0503020204020204" pitchFamily="34" charset="0"/>
                            </a:rPr>
                            <a:t>Rain</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After</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Lunchbox</a:t>
                          </a:r>
                        </a:p>
                      </a:txBody>
                      <a:tcPr marL="9525" marR="9525" marT="9525" marB="0" anchor="ctr"/>
                    </a:tc>
                    <a:tc>
                      <a:txBody>
                        <a:bodyPr/>
                        <a:lstStyle/>
                        <a:p>
                          <a:pPr algn="ctr" rtl="0" fontAlgn="ctr"/>
                          <a:r>
                            <a:rPr lang="en-US" sz="1400" b="0" i="0" u="none" strike="noStrike">
                              <a:solidFill>
                                <a:srgbClr val="000000"/>
                              </a:solidFill>
                              <a:effectLst/>
                              <a:latin typeface="Corbel" panose="020B0503020204020204" pitchFamily="34" charset="0"/>
                            </a:rPr>
                            <a:t>Tired</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Drive</a:t>
                          </a:r>
                        </a:p>
                      </a:txBody>
                      <a:tcPr marL="9525" marR="9525" marT="9525" marB="0" anchor="ctr"/>
                    </a:tc>
                    <a:extLst>
                      <a:ext uri="{0D108BD9-81ED-4DB2-BD59-A6C34878D82A}">
                        <a16:rowId xmlns:a16="http://schemas.microsoft.com/office/drawing/2014/main" val="70352146"/>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No Rain</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Before</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Backpack</a:t>
                          </a:r>
                        </a:p>
                      </a:txBody>
                      <a:tcPr marL="9525" marR="9525" marT="9525" marB="0" anchor="ctr"/>
                    </a:tc>
                    <a:tc>
                      <a:txBody>
                        <a:bodyPr/>
                        <a:lstStyle/>
                        <a:p>
                          <a:pPr algn="ctr" rtl="0" fontAlgn="ctr"/>
                          <a:r>
                            <a:rPr lang="en-US" sz="1400" b="0" i="0" u="none" strike="noStrike">
                              <a:solidFill>
                                <a:srgbClr val="000000"/>
                              </a:solidFill>
                              <a:effectLst/>
                              <a:latin typeface="Corbel" panose="020B0503020204020204" pitchFamily="34" charset="0"/>
                            </a:rPr>
                            <a:t>Tired</a:t>
                          </a:r>
                        </a:p>
                      </a:txBody>
                      <a:tcPr marL="9525" marR="9525" marT="9525" marB="0" anchor="ctr"/>
                    </a:tc>
                    <a:tc>
                      <a:txBody>
                        <a:bodyPr/>
                        <a:lstStyle/>
                        <a:p>
                          <a:pPr algn="ctr" rtl="0" fontAlgn="ctr"/>
                          <a:r>
                            <a:rPr lang="en-US" sz="1400" b="0" i="0" u="none" strike="noStrike">
                              <a:solidFill>
                                <a:srgbClr val="000000"/>
                              </a:solidFill>
                              <a:effectLst/>
                              <a:latin typeface="Corbel" panose="020B0503020204020204" pitchFamily="34" charset="0"/>
                            </a:rPr>
                            <a:t>Bike</a:t>
                          </a:r>
                        </a:p>
                      </a:txBody>
                      <a:tcPr marL="9525" marR="9525" marT="9525" marB="0" anchor="ctr"/>
                    </a:tc>
                    <a:extLst>
                      <a:ext uri="{0D108BD9-81ED-4DB2-BD59-A6C34878D82A}">
                        <a16:rowId xmlns:a16="http://schemas.microsoft.com/office/drawing/2014/main" val="741884979"/>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No Rain</a:t>
                          </a:r>
                        </a:p>
                      </a:txBody>
                      <a:tcPr marL="9525" marR="9525" marT="9525" marB="0" anchor="ctr"/>
                    </a:tc>
                    <a:tc>
                      <a:txBody>
                        <a:bodyPr/>
                        <a:lstStyle/>
                        <a:p>
                          <a:pPr algn="ctr" rtl="0" fontAlgn="ctr"/>
                          <a:r>
                            <a:rPr lang="en-US" sz="1400" b="0" i="0" u="none" strike="noStrike">
                              <a:solidFill>
                                <a:srgbClr val="000000"/>
                              </a:solidFill>
                              <a:effectLst/>
                              <a:latin typeface="Corbel" panose="020B0503020204020204" pitchFamily="34" charset="0"/>
                            </a:rPr>
                            <a:t>Before</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Lunchbox</a:t>
                          </a:r>
                        </a:p>
                      </a:txBody>
                      <a:tcPr marL="9525" marR="9525" marT="9525" marB="0" anchor="ctr"/>
                    </a:tc>
                    <a:tc>
                      <a:txBody>
                        <a:bodyPr/>
                        <a:lstStyle/>
                        <a:p>
                          <a:pPr algn="ctr" rtl="0" fontAlgn="ctr"/>
                          <a:r>
                            <a:rPr lang="en-US" sz="1400" b="0" i="0" u="none" strike="noStrike">
                              <a:solidFill>
                                <a:srgbClr val="000000"/>
                              </a:solidFill>
                              <a:effectLst/>
                              <a:latin typeface="Corbel" panose="020B0503020204020204" pitchFamily="34" charset="0"/>
                            </a:rPr>
                            <a:t>Tired</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Drive</a:t>
                          </a:r>
                        </a:p>
                      </a:txBody>
                      <a:tcPr marL="9525" marR="9525" marT="9525" marB="0" anchor="ctr"/>
                    </a:tc>
                    <a:extLst>
                      <a:ext uri="{0D108BD9-81ED-4DB2-BD59-A6C34878D82A}">
                        <a16:rowId xmlns:a16="http://schemas.microsoft.com/office/drawing/2014/main" val="4189547398"/>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No Rain</a:t>
                          </a:r>
                        </a:p>
                      </a:txBody>
                      <a:tcPr marL="9525" marR="9525" marT="9525" marB="0" anchor="ctr"/>
                    </a:tc>
                    <a:tc>
                      <a:txBody>
                        <a:bodyPr/>
                        <a:lstStyle/>
                        <a:p>
                          <a:pPr algn="ctr" rtl="0" fontAlgn="ctr"/>
                          <a:r>
                            <a:rPr lang="en-US" sz="1400" b="0" i="0" u="none" strike="noStrike">
                              <a:solidFill>
                                <a:srgbClr val="000000"/>
                              </a:solidFill>
                              <a:effectLst/>
                              <a:latin typeface="Corbel" panose="020B0503020204020204" pitchFamily="34" charset="0"/>
                            </a:rPr>
                            <a:t>During</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Both</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Tired</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Drive</a:t>
                          </a:r>
                        </a:p>
                      </a:txBody>
                      <a:tcPr marL="9525" marR="9525" marT="9525" marB="0" anchor="ctr"/>
                    </a:tc>
                    <a:extLst>
                      <a:ext uri="{0D108BD9-81ED-4DB2-BD59-A6C34878D82A}">
                        <a16:rowId xmlns:a16="http://schemas.microsoft.com/office/drawing/2014/main" val="469132705"/>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No Rain</a:t>
                          </a:r>
                        </a:p>
                      </a:txBody>
                      <a:tcPr marL="9525" marR="9525" marT="9525" marB="0" anchor="ctr"/>
                    </a:tc>
                    <a:tc>
                      <a:txBody>
                        <a:bodyPr/>
                        <a:lstStyle/>
                        <a:p>
                          <a:pPr algn="ctr" rtl="0" fontAlgn="ctr"/>
                          <a:r>
                            <a:rPr lang="en-US" sz="1400" b="0" i="0" u="none" strike="noStrike">
                              <a:solidFill>
                                <a:srgbClr val="000000"/>
                              </a:solidFill>
                              <a:effectLst/>
                              <a:latin typeface="Corbel" panose="020B0503020204020204" pitchFamily="34" charset="0"/>
                            </a:rPr>
                            <a:t>After</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Backpack</a:t>
                          </a:r>
                        </a:p>
                      </a:txBody>
                      <a:tcPr marL="9525" marR="9525" marT="9525" marB="0" anchor="ctr"/>
                    </a:tc>
                    <a:tc>
                      <a:txBody>
                        <a:bodyPr/>
                        <a:lstStyle/>
                        <a:p>
                          <a:pPr algn="ctr" rtl="0" fontAlgn="ctr"/>
                          <a:r>
                            <a:rPr lang="en-US" sz="1400" b="0" i="0" u="none" strike="noStrike">
                              <a:solidFill>
                                <a:srgbClr val="000000"/>
                              </a:solidFill>
                              <a:effectLst/>
                              <a:latin typeface="Corbel" panose="020B0503020204020204" pitchFamily="34" charset="0"/>
                            </a:rPr>
                            <a:t>Tired</a:t>
                          </a:r>
                        </a:p>
                      </a:txBody>
                      <a:tcPr marL="9525" marR="9525" marT="9525" marB="0" anchor="ctr"/>
                    </a:tc>
                    <a:tc>
                      <a:txBody>
                        <a:bodyPr/>
                        <a:lstStyle/>
                        <a:p>
                          <a:pPr algn="ctr" rtl="0" fontAlgn="ctr"/>
                          <a:r>
                            <a:rPr lang="en-US" sz="1400" b="0" i="0" u="none" strike="noStrike">
                              <a:solidFill>
                                <a:srgbClr val="000000"/>
                              </a:solidFill>
                              <a:effectLst/>
                              <a:latin typeface="Corbel" panose="020B0503020204020204" pitchFamily="34" charset="0"/>
                            </a:rPr>
                            <a:t>Bike</a:t>
                          </a:r>
                        </a:p>
                      </a:txBody>
                      <a:tcPr marL="9525" marR="9525" marT="9525" marB="0" anchor="ctr"/>
                    </a:tc>
                    <a:extLst>
                      <a:ext uri="{0D108BD9-81ED-4DB2-BD59-A6C34878D82A}">
                        <a16:rowId xmlns:a16="http://schemas.microsoft.com/office/drawing/2014/main" val="801236713"/>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No Rain</a:t>
                          </a:r>
                        </a:p>
                      </a:txBody>
                      <a:tcPr marL="9525" marR="9525" marT="9525" marB="0" anchor="ctr"/>
                    </a:tc>
                    <a:tc>
                      <a:txBody>
                        <a:bodyPr/>
                        <a:lstStyle/>
                        <a:p>
                          <a:pPr algn="ctr" rtl="0" fontAlgn="ctr"/>
                          <a:r>
                            <a:rPr lang="en-US" sz="1400" b="0" i="0" u="none" strike="noStrike">
                              <a:solidFill>
                                <a:srgbClr val="000000"/>
                              </a:solidFill>
                              <a:effectLst/>
                              <a:latin typeface="Corbel" panose="020B0503020204020204" pitchFamily="34" charset="0"/>
                            </a:rPr>
                            <a:t>After</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Both</a:t>
                          </a:r>
                        </a:p>
                      </a:txBody>
                      <a:tcPr marL="9525" marR="9525" marT="9525" marB="0" anchor="ctr"/>
                    </a:tc>
                    <a:tc>
                      <a:txBody>
                        <a:bodyPr/>
                        <a:lstStyle/>
                        <a:p>
                          <a:pPr algn="ctr" rtl="0" fontAlgn="ctr"/>
                          <a:r>
                            <a:rPr lang="en-US" sz="1400" b="0" i="0" u="none" strike="noStrike">
                              <a:solidFill>
                                <a:srgbClr val="000000"/>
                              </a:solidFill>
                              <a:effectLst/>
                              <a:latin typeface="Corbel" panose="020B0503020204020204" pitchFamily="34" charset="0"/>
                            </a:rPr>
                            <a:t>Tired</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Drive</a:t>
                          </a:r>
                        </a:p>
                      </a:txBody>
                      <a:tcPr marL="9525" marR="9525" marT="9525" marB="0" anchor="ctr"/>
                    </a:tc>
                    <a:extLst>
                      <a:ext uri="{0D108BD9-81ED-4DB2-BD59-A6C34878D82A}">
                        <a16:rowId xmlns:a16="http://schemas.microsoft.com/office/drawing/2014/main" val="431862686"/>
                      </a:ext>
                    </a:extLst>
                  </a:tr>
                </a:tbl>
              </a:graphicData>
            </a:graphic>
          </p:graphicFrame>
        </mc:Choice>
        <mc:Fallback xmlns="">
          <p:graphicFrame>
            <p:nvGraphicFramePr>
              <p:cNvPr id="5" name="Content Placeholder 4">
                <a:extLst>
                  <a:ext uri="{FF2B5EF4-FFF2-40B4-BE49-F238E27FC236}">
                    <a16:creationId xmlns:a16="http://schemas.microsoft.com/office/drawing/2014/main" id="{DCBD1309-8B4A-D142-8B87-2811EC3BC43A}"/>
                  </a:ext>
                </a:extLst>
              </p:cNvPr>
              <p:cNvGraphicFramePr>
                <a:graphicFrameLocks noGrp="1"/>
              </p:cNvGraphicFramePr>
              <p:nvPr>
                <p:ph idx="1"/>
                <p:extLst>
                  <p:ext uri="{D42A27DB-BD31-4B8C-83A1-F6EECF244321}">
                    <p14:modId xmlns:p14="http://schemas.microsoft.com/office/powerpoint/2010/main" val="601387869"/>
                  </p:ext>
                </p:extLst>
              </p:nvPr>
            </p:nvGraphicFramePr>
            <p:xfrm>
              <a:off x="5182415" y="759599"/>
              <a:ext cx="6243723" cy="5330656"/>
            </p:xfrm>
            <a:graphic>
              <a:graphicData uri="http://schemas.openxmlformats.org/drawingml/2006/table">
                <a:tbl>
                  <a:tblPr firstRow="1" bandRow="1">
                    <a:tableStyleId>{5C22544A-7EE6-4342-B048-85BDC9FD1C3A}</a:tableStyleId>
                  </a:tblPr>
                  <a:tblGrid>
                    <a:gridCol w="1289144">
                      <a:extLst>
                        <a:ext uri="{9D8B030D-6E8A-4147-A177-3AD203B41FA5}">
                          <a16:colId xmlns:a16="http://schemas.microsoft.com/office/drawing/2014/main" val="2947714296"/>
                        </a:ext>
                      </a:extLst>
                    </a:gridCol>
                    <a:gridCol w="1168817">
                      <a:extLst>
                        <a:ext uri="{9D8B030D-6E8A-4147-A177-3AD203B41FA5}">
                          <a16:colId xmlns:a16="http://schemas.microsoft.com/office/drawing/2014/main" val="3835987123"/>
                        </a:ext>
                      </a:extLst>
                    </a:gridCol>
                    <a:gridCol w="1343862">
                      <a:extLst>
                        <a:ext uri="{9D8B030D-6E8A-4147-A177-3AD203B41FA5}">
                          <a16:colId xmlns:a16="http://schemas.microsoft.com/office/drawing/2014/main" val="551998646"/>
                        </a:ext>
                      </a:extLst>
                    </a:gridCol>
                    <a:gridCol w="1343862">
                      <a:extLst>
                        <a:ext uri="{9D8B030D-6E8A-4147-A177-3AD203B41FA5}">
                          <a16:colId xmlns:a16="http://schemas.microsoft.com/office/drawing/2014/main" val="4039720534"/>
                        </a:ext>
                      </a:extLst>
                    </a:gridCol>
                    <a:gridCol w="1098038">
                      <a:extLst>
                        <a:ext uri="{9D8B030D-6E8A-4147-A177-3AD203B41FA5}">
                          <a16:colId xmlns:a16="http://schemas.microsoft.com/office/drawing/2014/main" val="1988890604"/>
                        </a:ext>
                      </a:extLst>
                    </a:gridCol>
                  </a:tblGrid>
                  <a:tr h="313568">
                    <a:tc>
                      <a:txBody>
                        <a:bodyPr/>
                        <a:lstStyle/>
                        <a:p>
                          <a:endParaRPr lang="en-US"/>
                        </a:p>
                      </a:txBody>
                      <a:tcPr marL="83991" marR="83991" marT="41996" marB="41996" anchor="ctr">
                        <a:blipFill>
                          <a:blip r:embed="rId3"/>
                          <a:stretch>
                            <a:fillRect l="-980" r="-384314" b="-1596000"/>
                          </a:stretch>
                        </a:blipFill>
                      </a:tcPr>
                    </a:tc>
                    <a:tc>
                      <a:txBody>
                        <a:bodyPr/>
                        <a:lstStyle/>
                        <a:p>
                          <a:endParaRPr lang="en-US"/>
                        </a:p>
                      </a:txBody>
                      <a:tcPr marL="83991" marR="83991" marT="41996" marB="41996" anchor="ctr">
                        <a:blipFill>
                          <a:blip r:embed="rId3"/>
                          <a:stretch>
                            <a:fillRect l="-111957" r="-326087" b="-1596000"/>
                          </a:stretch>
                        </a:blipFill>
                      </a:tcPr>
                    </a:tc>
                    <a:tc>
                      <a:txBody>
                        <a:bodyPr/>
                        <a:lstStyle/>
                        <a:p>
                          <a:endParaRPr lang="en-US"/>
                        </a:p>
                      </a:txBody>
                      <a:tcPr marL="83991" marR="83991" marT="41996" marB="41996" anchor="ctr">
                        <a:blipFill>
                          <a:blip r:embed="rId3"/>
                          <a:stretch>
                            <a:fillRect l="-183962" r="-183019" b="-1596000"/>
                          </a:stretch>
                        </a:blipFill>
                      </a:tcPr>
                    </a:tc>
                    <a:tc>
                      <a:txBody>
                        <a:bodyPr/>
                        <a:lstStyle/>
                        <a:p>
                          <a:endParaRPr lang="en-US"/>
                        </a:p>
                      </a:txBody>
                      <a:tcPr marL="83991" marR="83991" marT="41996" marB="41996" anchor="ctr">
                        <a:blipFill>
                          <a:blip r:embed="rId3"/>
                          <a:stretch>
                            <a:fillRect l="-286667" r="-84762" b="-1596000"/>
                          </a:stretch>
                        </a:blipFill>
                      </a:tcPr>
                    </a:tc>
                    <a:tc>
                      <a:txBody>
                        <a:bodyPr/>
                        <a:lstStyle/>
                        <a:p>
                          <a:endParaRPr lang="en-US"/>
                        </a:p>
                      </a:txBody>
                      <a:tcPr marL="83991" marR="83991" marT="41996" marB="41996" anchor="ctr">
                        <a:blipFill>
                          <a:blip r:embed="rId3"/>
                          <a:stretch>
                            <a:fillRect l="-466667" r="-2299" b="-1596000"/>
                          </a:stretch>
                        </a:blipFill>
                      </a:tcPr>
                    </a:tc>
                    <a:extLst>
                      <a:ext uri="{0D108BD9-81ED-4DB2-BD59-A6C34878D82A}">
                        <a16:rowId xmlns:a16="http://schemas.microsoft.com/office/drawing/2014/main" val="964607470"/>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Rain</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During</a:t>
                          </a:r>
                        </a:p>
                      </a:txBody>
                      <a:tcPr marL="9525" marR="9525" marT="9525" marB="0" anchor="ctr"/>
                    </a:tc>
                    <a:tc>
                      <a:txBody>
                        <a:bodyPr/>
                        <a:lstStyle/>
                        <a:p>
                          <a:pPr algn="ctr" rtl="0" fontAlgn="ctr"/>
                          <a:r>
                            <a:rPr lang="en-US" sz="1400" b="0" i="0" u="none" strike="noStrike">
                              <a:solidFill>
                                <a:srgbClr val="000000"/>
                              </a:solidFill>
                              <a:effectLst/>
                              <a:latin typeface="Corbel" panose="020B0503020204020204" pitchFamily="34" charset="0"/>
                            </a:rPr>
                            <a:t>Both</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Not Tired</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Bus</a:t>
                          </a:r>
                        </a:p>
                      </a:txBody>
                      <a:tcPr marL="9525" marR="9525" marT="9525" marB="0" anchor="ctr"/>
                    </a:tc>
                    <a:extLst>
                      <a:ext uri="{0D108BD9-81ED-4DB2-BD59-A6C34878D82A}">
                        <a16:rowId xmlns:a16="http://schemas.microsoft.com/office/drawing/2014/main" val="3036137617"/>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Rain</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After</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Backpack</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Not Tired</a:t>
                          </a:r>
                        </a:p>
                      </a:txBody>
                      <a:tcPr marL="9525" marR="9525" marT="9525"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400" b="0" i="0" u="none" strike="noStrike" dirty="0">
                              <a:solidFill>
                                <a:srgbClr val="000000"/>
                              </a:solidFill>
                              <a:effectLst/>
                              <a:latin typeface="Corbel" panose="020B0503020204020204" pitchFamily="34" charset="0"/>
                            </a:rPr>
                            <a:t>Bus</a:t>
                          </a:r>
                        </a:p>
                      </a:txBody>
                      <a:tcPr marL="9525" marR="9525" marT="9525" marB="0" anchor="ctr"/>
                    </a:tc>
                    <a:extLst>
                      <a:ext uri="{0D108BD9-81ED-4DB2-BD59-A6C34878D82A}">
                        <a16:rowId xmlns:a16="http://schemas.microsoft.com/office/drawing/2014/main" val="373920390"/>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No Rain</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Before</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Lunchbox</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Not Tired</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Bus</a:t>
                          </a:r>
                        </a:p>
                      </a:txBody>
                      <a:tcPr marL="9525" marR="9525" marT="9525" marB="0" anchor="ctr"/>
                    </a:tc>
                    <a:extLst>
                      <a:ext uri="{0D108BD9-81ED-4DB2-BD59-A6C34878D82A}">
                        <a16:rowId xmlns:a16="http://schemas.microsoft.com/office/drawing/2014/main" val="244029403"/>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No Rain</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During</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Backpack</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Not Tired</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Bus</a:t>
                          </a:r>
                        </a:p>
                      </a:txBody>
                      <a:tcPr marL="9525" marR="9525" marT="9525" marB="0" anchor="ctr"/>
                    </a:tc>
                    <a:extLst>
                      <a:ext uri="{0D108BD9-81ED-4DB2-BD59-A6C34878D82A}">
                        <a16:rowId xmlns:a16="http://schemas.microsoft.com/office/drawing/2014/main" val="2430941542"/>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No Rain</a:t>
                          </a:r>
                        </a:p>
                      </a:txBody>
                      <a:tcPr marL="9525" marR="9525" marT="9525" marB="0" anchor="ctr"/>
                    </a:tc>
                    <a:tc>
                      <a:txBody>
                        <a:bodyPr/>
                        <a:lstStyle/>
                        <a:p>
                          <a:pPr algn="ctr" rtl="0" fontAlgn="ctr"/>
                          <a:r>
                            <a:rPr lang="en-US" sz="1400" b="0" i="0" u="none" strike="noStrike">
                              <a:solidFill>
                                <a:srgbClr val="000000"/>
                              </a:solidFill>
                              <a:effectLst/>
                              <a:latin typeface="Corbel" panose="020B0503020204020204" pitchFamily="34" charset="0"/>
                            </a:rPr>
                            <a:t>After</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Backpack</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Not Tired</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Bike</a:t>
                          </a:r>
                        </a:p>
                      </a:txBody>
                      <a:tcPr marL="9525" marR="9525" marT="9525" marB="0" anchor="ctr"/>
                    </a:tc>
                    <a:extLst>
                      <a:ext uri="{0D108BD9-81ED-4DB2-BD59-A6C34878D82A}">
                        <a16:rowId xmlns:a16="http://schemas.microsoft.com/office/drawing/2014/main" val="2609574637"/>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No Rain</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After</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Both</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Not Tired</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Bus</a:t>
                          </a:r>
                        </a:p>
                      </a:txBody>
                      <a:tcPr marL="9525" marR="9525" marT="9525" marB="0" anchor="ctr"/>
                    </a:tc>
                    <a:extLst>
                      <a:ext uri="{0D108BD9-81ED-4DB2-BD59-A6C34878D82A}">
                        <a16:rowId xmlns:a16="http://schemas.microsoft.com/office/drawing/2014/main" val="1202007723"/>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No Rain</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After</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Lunchbox</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Not Tired</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Bus</a:t>
                          </a:r>
                        </a:p>
                      </a:txBody>
                      <a:tcPr marL="9525" marR="9525" marT="9525" marB="0" anchor="ctr"/>
                    </a:tc>
                    <a:extLst>
                      <a:ext uri="{0D108BD9-81ED-4DB2-BD59-A6C34878D82A}">
                        <a16:rowId xmlns:a16="http://schemas.microsoft.com/office/drawing/2014/main" val="3066498179"/>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Rain</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Before</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Both</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Tired</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Drive</a:t>
                          </a:r>
                        </a:p>
                      </a:txBody>
                      <a:tcPr marL="9525" marR="9525" marT="9525" marB="0" anchor="ctr"/>
                    </a:tc>
                    <a:extLst>
                      <a:ext uri="{0D108BD9-81ED-4DB2-BD59-A6C34878D82A}">
                        <a16:rowId xmlns:a16="http://schemas.microsoft.com/office/drawing/2014/main" val="2483828156"/>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Rain</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During</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Both</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Tired</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Drive</a:t>
                          </a:r>
                        </a:p>
                      </a:txBody>
                      <a:tcPr marL="9525" marR="9525" marT="9525" marB="0" anchor="ctr"/>
                    </a:tc>
                    <a:extLst>
                      <a:ext uri="{0D108BD9-81ED-4DB2-BD59-A6C34878D82A}">
                        <a16:rowId xmlns:a16="http://schemas.microsoft.com/office/drawing/2014/main" val="1577803527"/>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Rain</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After</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Backpack</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Tired</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Bus</a:t>
                          </a:r>
                        </a:p>
                      </a:txBody>
                      <a:tcPr marL="9525" marR="9525" marT="9525" marB="0" anchor="ctr"/>
                    </a:tc>
                    <a:extLst>
                      <a:ext uri="{0D108BD9-81ED-4DB2-BD59-A6C34878D82A}">
                        <a16:rowId xmlns:a16="http://schemas.microsoft.com/office/drawing/2014/main" val="581238333"/>
                      </a:ext>
                    </a:extLst>
                  </a:tr>
                  <a:tr h="313568">
                    <a:tc>
                      <a:txBody>
                        <a:bodyPr/>
                        <a:lstStyle/>
                        <a:p>
                          <a:pPr algn="ctr" rtl="0" fontAlgn="ctr"/>
                          <a:r>
                            <a:rPr lang="en-US" sz="1400" b="0" i="0" u="none" strike="noStrike">
                              <a:solidFill>
                                <a:srgbClr val="000000"/>
                              </a:solidFill>
                              <a:effectLst/>
                              <a:latin typeface="Corbel" panose="020B0503020204020204" pitchFamily="34" charset="0"/>
                            </a:rPr>
                            <a:t>Rain</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After</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Lunchbox</a:t>
                          </a:r>
                        </a:p>
                      </a:txBody>
                      <a:tcPr marL="9525" marR="9525" marT="9525" marB="0" anchor="ctr"/>
                    </a:tc>
                    <a:tc>
                      <a:txBody>
                        <a:bodyPr/>
                        <a:lstStyle/>
                        <a:p>
                          <a:pPr algn="ctr" rtl="0" fontAlgn="ctr"/>
                          <a:r>
                            <a:rPr lang="en-US" sz="1400" b="0" i="0" u="none" strike="noStrike">
                              <a:solidFill>
                                <a:srgbClr val="000000"/>
                              </a:solidFill>
                              <a:effectLst/>
                              <a:latin typeface="Corbel" panose="020B0503020204020204" pitchFamily="34" charset="0"/>
                            </a:rPr>
                            <a:t>Tired</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Drive</a:t>
                          </a:r>
                        </a:p>
                      </a:txBody>
                      <a:tcPr marL="9525" marR="9525" marT="9525" marB="0" anchor="ctr"/>
                    </a:tc>
                    <a:extLst>
                      <a:ext uri="{0D108BD9-81ED-4DB2-BD59-A6C34878D82A}">
                        <a16:rowId xmlns:a16="http://schemas.microsoft.com/office/drawing/2014/main" val="70352146"/>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No Rain</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Before</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Backpack</a:t>
                          </a:r>
                        </a:p>
                      </a:txBody>
                      <a:tcPr marL="9525" marR="9525" marT="9525" marB="0" anchor="ctr"/>
                    </a:tc>
                    <a:tc>
                      <a:txBody>
                        <a:bodyPr/>
                        <a:lstStyle/>
                        <a:p>
                          <a:pPr algn="ctr" rtl="0" fontAlgn="ctr"/>
                          <a:r>
                            <a:rPr lang="en-US" sz="1400" b="0" i="0" u="none" strike="noStrike">
                              <a:solidFill>
                                <a:srgbClr val="000000"/>
                              </a:solidFill>
                              <a:effectLst/>
                              <a:latin typeface="Corbel" panose="020B0503020204020204" pitchFamily="34" charset="0"/>
                            </a:rPr>
                            <a:t>Tired</a:t>
                          </a:r>
                        </a:p>
                      </a:txBody>
                      <a:tcPr marL="9525" marR="9525" marT="9525" marB="0" anchor="ctr"/>
                    </a:tc>
                    <a:tc>
                      <a:txBody>
                        <a:bodyPr/>
                        <a:lstStyle/>
                        <a:p>
                          <a:pPr algn="ctr" rtl="0" fontAlgn="ctr"/>
                          <a:r>
                            <a:rPr lang="en-US" sz="1400" b="0" i="0" u="none" strike="noStrike">
                              <a:solidFill>
                                <a:srgbClr val="000000"/>
                              </a:solidFill>
                              <a:effectLst/>
                              <a:latin typeface="Corbel" panose="020B0503020204020204" pitchFamily="34" charset="0"/>
                            </a:rPr>
                            <a:t>Bike</a:t>
                          </a:r>
                        </a:p>
                      </a:txBody>
                      <a:tcPr marL="9525" marR="9525" marT="9525" marB="0" anchor="ctr"/>
                    </a:tc>
                    <a:extLst>
                      <a:ext uri="{0D108BD9-81ED-4DB2-BD59-A6C34878D82A}">
                        <a16:rowId xmlns:a16="http://schemas.microsoft.com/office/drawing/2014/main" val="741884979"/>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No Rain</a:t>
                          </a:r>
                        </a:p>
                      </a:txBody>
                      <a:tcPr marL="9525" marR="9525" marT="9525" marB="0" anchor="ctr"/>
                    </a:tc>
                    <a:tc>
                      <a:txBody>
                        <a:bodyPr/>
                        <a:lstStyle/>
                        <a:p>
                          <a:pPr algn="ctr" rtl="0" fontAlgn="ctr"/>
                          <a:r>
                            <a:rPr lang="en-US" sz="1400" b="0" i="0" u="none" strike="noStrike">
                              <a:solidFill>
                                <a:srgbClr val="000000"/>
                              </a:solidFill>
                              <a:effectLst/>
                              <a:latin typeface="Corbel" panose="020B0503020204020204" pitchFamily="34" charset="0"/>
                            </a:rPr>
                            <a:t>Before</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Lunchbox</a:t>
                          </a:r>
                        </a:p>
                      </a:txBody>
                      <a:tcPr marL="9525" marR="9525" marT="9525" marB="0" anchor="ctr"/>
                    </a:tc>
                    <a:tc>
                      <a:txBody>
                        <a:bodyPr/>
                        <a:lstStyle/>
                        <a:p>
                          <a:pPr algn="ctr" rtl="0" fontAlgn="ctr"/>
                          <a:r>
                            <a:rPr lang="en-US" sz="1400" b="0" i="0" u="none" strike="noStrike">
                              <a:solidFill>
                                <a:srgbClr val="000000"/>
                              </a:solidFill>
                              <a:effectLst/>
                              <a:latin typeface="Corbel" panose="020B0503020204020204" pitchFamily="34" charset="0"/>
                            </a:rPr>
                            <a:t>Tired</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Drive</a:t>
                          </a:r>
                        </a:p>
                      </a:txBody>
                      <a:tcPr marL="9525" marR="9525" marT="9525" marB="0" anchor="ctr"/>
                    </a:tc>
                    <a:extLst>
                      <a:ext uri="{0D108BD9-81ED-4DB2-BD59-A6C34878D82A}">
                        <a16:rowId xmlns:a16="http://schemas.microsoft.com/office/drawing/2014/main" val="4189547398"/>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No Rain</a:t>
                          </a:r>
                        </a:p>
                      </a:txBody>
                      <a:tcPr marL="9525" marR="9525" marT="9525" marB="0" anchor="ctr"/>
                    </a:tc>
                    <a:tc>
                      <a:txBody>
                        <a:bodyPr/>
                        <a:lstStyle/>
                        <a:p>
                          <a:pPr algn="ctr" rtl="0" fontAlgn="ctr"/>
                          <a:r>
                            <a:rPr lang="en-US" sz="1400" b="0" i="0" u="none" strike="noStrike">
                              <a:solidFill>
                                <a:srgbClr val="000000"/>
                              </a:solidFill>
                              <a:effectLst/>
                              <a:latin typeface="Corbel" panose="020B0503020204020204" pitchFamily="34" charset="0"/>
                            </a:rPr>
                            <a:t>During</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Both</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Tired</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Drive</a:t>
                          </a:r>
                        </a:p>
                      </a:txBody>
                      <a:tcPr marL="9525" marR="9525" marT="9525" marB="0" anchor="ctr"/>
                    </a:tc>
                    <a:extLst>
                      <a:ext uri="{0D108BD9-81ED-4DB2-BD59-A6C34878D82A}">
                        <a16:rowId xmlns:a16="http://schemas.microsoft.com/office/drawing/2014/main" val="469132705"/>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No Rain</a:t>
                          </a:r>
                        </a:p>
                      </a:txBody>
                      <a:tcPr marL="9525" marR="9525" marT="9525" marB="0" anchor="ctr"/>
                    </a:tc>
                    <a:tc>
                      <a:txBody>
                        <a:bodyPr/>
                        <a:lstStyle/>
                        <a:p>
                          <a:pPr algn="ctr" rtl="0" fontAlgn="ctr"/>
                          <a:r>
                            <a:rPr lang="en-US" sz="1400" b="0" i="0" u="none" strike="noStrike">
                              <a:solidFill>
                                <a:srgbClr val="000000"/>
                              </a:solidFill>
                              <a:effectLst/>
                              <a:latin typeface="Corbel" panose="020B0503020204020204" pitchFamily="34" charset="0"/>
                            </a:rPr>
                            <a:t>After</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Backpack</a:t>
                          </a:r>
                        </a:p>
                      </a:txBody>
                      <a:tcPr marL="9525" marR="9525" marT="9525" marB="0" anchor="ctr"/>
                    </a:tc>
                    <a:tc>
                      <a:txBody>
                        <a:bodyPr/>
                        <a:lstStyle/>
                        <a:p>
                          <a:pPr algn="ctr" rtl="0" fontAlgn="ctr"/>
                          <a:r>
                            <a:rPr lang="en-US" sz="1400" b="0" i="0" u="none" strike="noStrike">
                              <a:solidFill>
                                <a:srgbClr val="000000"/>
                              </a:solidFill>
                              <a:effectLst/>
                              <a:latin typeface="Corbel" panose="020B0503020204020204" pitchFamily="34" charset="0"/>
                            </a:rPr>
                            <a:t>Tired</a:t>
                          </a:r>
                        </a:p>
                      </a:txBody>
                      <a:tcPr marL="9525" marR="9525" marT="9525" marB="0" anchor="ctr"/>
                    </a:tc>
                    <a:tc>
                      <a:txBody>
                        <a:bodyPr/>
                        <a:lstStyle/>
                        <a:p>
                          <a:pPr algn="ctr" rtl="0" fontAlgn="ctr"/>
                          <a:r>
                            <a:rPr lang="en-US" sz="1400" b="0" i="0" u="none" strike="noStrike">
                              <a:solidFill>
                                <a:srgbClr val="000000"/>
                              </a:solidFill>
                              <a:effectLst/>
                              <a:latin typeface="Corbel" panose="020B0503020204020204" pitchFamily="34" charset="0"/>
                            </a:rPr>
                            <a:t>Bike</a:t>
                          </a:r>
                        </a:p>
                      </a:txBody>
                      <a:tcPr marL="9525" marR="9525" marT="9525" marB="0" anchor="ctr"/>
                    </a:tc>
                    <a:extLst>
                      <a:ext uri="{0D108BD9-81ED-4DB2-BD59-A6C34878D82A}">
                        <a16:rowId xmlns:a16="http://schemas.microsoft.com/office/drawing/2014/main" val="801236713"/>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No Rain</a:t>
                          </a:r>
                        </a:p>
                      </a:txBody>
                      <a:tcPr marL="9525" marR="9525" marT="9525" marB="0" anchor="ctr"/>
                    </a:tc>
                    <a:tc>
                      <a:txBody>
                        <a:bodyPr/>
                        <a:lstStyle/>
                        <a:p>
                          <a:pPr algn="ctr" rtl="0" fontAlgn="ctr"/>
                          <a:r>
                            <a:rPr lang="en-US" sz="1400" b="0" i="0" u="none" strike="noStrike">
                              <a:solidFill>
                                <a:srgbClr val="000000"/>
                              </a:solidFill>
                              <a:effectLst/>
                              <a:latin typeface="Corbel" panose="020B0503020204020204" pitchFamily="34" charset="0"/>
                            </a:rPr>
                            <a:t>After</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Both</a:t>
                          </a:r>
                        </a:p>
                      </a:txBody>
                      <a:tcPr marL="9525" marR="9525" marT="9525" marB="0" anchor="ctr"/>
                    </a:tc>
                    <a:tc>
                      <a:txBody>
                        <a:bodyPr/>
                        <a:lstStyle/>
                        <a:p>
                          <a:pPr algn="ctr" rtl="0" fontAlgn="ctr"/>
                          <a:r>
                            <a:rPr lang="en-US" sz="1400" b="0" i="0" u="none" strike="noStrike">
                              <a:solidFill>
                                <a:srgbClr val="000000"/>
                              </a:solidFill>
                              <a:effectLst/>
                              <a:latin typeface="Corbel" panose="020B0503020204020204" pitchFamily="34" charset="0"/>
                            </a:rPr>
                            <a:t>Tired</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Drive</a:t>
                          </a:r>
                        </a:p>
                      </a:txBody>
                      <a:tcPr marL="9525" marR="9525" marT="9525" marB="0" anchor="ctr"/>
                    </a:tc>
                    <a:extLst>
                      <a:ext uri="{0D108BD9-81ED-4DB2-BD59-A6C34878D82A}">
                        <a16:rowId xmlns:a16="http://schemas.microsoft.com/office/drawing/2014/main" val="431862686"/>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1" name="Table 10">
                <a:extLst>
                  <a:ext uri="{FF2B5EF4-FFF2-40B4-BE49-F238E27FC236}">
                    <a16:creationId xmlns:a16="http://schemas.microsoft.com/office/drawing/2014/main" id="{6A45D297-4CB7-5E25-0A61-5B138B6E40C6}"/>
                  </a:ext>
                </a:extLst>
              </p:cNvPr>
              <p:cNvGraphicFramePr>
                <a:graphicFrameLocks noGrp="1"/>
              </p:cNvGraphicFramePr>
              <p:nvPr>
                <p:extLst>
                  <p:ext uri="{D42A27DB-BD31-4B8C-83A1-F6EECF244321}">
                    <p14:modId xmlns:p14="http://schemas.microsoft.com/office/powerpoint/2010/main" val="92628666"/>
                  </p:ext>
                </p:extLst>
              </p:nvPr>
            </p:nvGraphicFramePr>
            <p:xfrm>
              <a:off x="1128838" y="2682684"/>
              <a:ext cx="2384554" cy="2894835"/>
            </p:xfrm>
            <a:graphic>
              <a:graphicData uri="http://schemas.openxmlformats.org/drawingml/2006/table">
                <a:tbl>
                  <a:tblPr bandRow="1">
                    <a:tableStyleId>{793D81CF-94F2-401A-BA57-92F5A7B2D0C5}</a:tableStyleId>
                  </a:tblPr>
                  <a:tblGrid>
                    <a:gridCol w="1192277">
                      <a:extLst>
                        <a:ext uri="{9D8B030D-6E8A-4147-A177-3AD203B41FA5}">
                          <a16:colId xmlns:a16="http://schemas.microsoft.com/office/drawing/2014/main" val="961938548"/>
                        </a:ext>
                      </a:extLst>
                    </a:gridCol>
                    <a:gridCol w="1192277">
                      <a:extLst>
                        <a:ext uri="{9D8B030D-6E8A-4147-A177-3AD203B41FA5}">
                          <a16:colId xmlns:a16="http://schemas.microsoft.com/office/drawing/2014/main" val="3003059113"/>
                        </a:ext>
                      </a:extLst>
                    </a:gridCol>
                  </a:tblGrid>
                  <a:tr h="578967">
                    <a:tc gridSpan="2">
                      <a:txBody>
                        <a:bodyPr/>
                        <a:lstStyle/>
                        <a:p>
                          <a:pPr algn="ctr"/>
                          <a14:m>
                            <m:oMathPara xmlns:m="http://schemas.openxmlformats.org/officeDocument/2006/math">
                              <m:oMathParaPr>
                                <m:jc m:val="centerGroup"/>
                              </m:oMathParaPr>
                              <m:oMath xmlns:m="http://schemas.openxmlformats.org/officeDocument/2006/math">
                                <m:r>
                                  <a:rPr lang="en-US" sz="2400" b="0" i="1" spc="-100" dirty="0" smtClean="0">
                                    <a:solidFill>
                                      <a:sysClr val="windowText" lastClr="000000"/>
                                    </a:solidFill>
                                    <a:latin typeface="Cambria Math" panose="02040503050406030204" pitchFamily="18" charset="0"/>
                                  </a:rPr>
                                  <m:t>𝐼</m:t>
                                </m:r>
                                <m:d>
                                  <m:dPr>
                                    <m:ctrlPr>
                                      <a:rPr lang="en-US" sz="2400" b="0" i="1" spc="-100" dirty="0" smtClean="0">
                                        <a:solidFill>
                                          <a:sysClr val="windowText" lastClr="000000"/>
                                        </a:solidFill>
                                        <a:latin typeface="Cambria Math" panose="02040503050406030204" pitchFamily="18" charset="0"/>
                                      </a:rPr>
                                    </m:ctrlPr>
                                  </m:dPr>
                                  <m:e>
                                    <m:sSub>
                                      <m:sSubPr>
                                        <m:ctrlPr>
                                          <a:rPr lang="en-US" sz="2400" b="0" i="1" spc="-100" dirty="0" smtClean="0">
                                            <a:solidFill>
                                              <a:sysClr val="windowText" lastClr="000000"/>
                                            </a:solidFill>
                                            <a:latin typeface="Cambria Math" panose="02040503050406030204" pitchFamily="18" charset="0"/>
                                          </a:rPr>
                                        </m:ctrlPr>
                                      </m:sSubPr>
                                      <m:e>
                                        <m:r>
                                          <a:rPr lang="en-US" sz="2400" b="0" i="1" spc="-100" dirty="0" smtClean="0">
                                            <a:solidFill>
                                              <a:sysClr val="windowText" lastClr="000000"/>
                                            </a:solidFill>
                                            <a:latin typeface="Cambria Math" panose="02040503050406030204" pitchFamily="18" charset="0"/>
                                          </a:rPr>
                                          <m:t>𝑥</m:t>
                                        </m:r>
                                      </m:e>
                                      <m:sub>
                                        <m:r>
                                          <a:rPr lang="en-US" sz="2400" b="0" i="1" spc="-100" dirty="0" smtClean="0">
                                            <a:solidFill>
                                              <a:sysClr val="windowText" lastClr="000000"/>
                                            </a:solidFill>
                                            <a:latin typeface="Cambria Math" panose="02040503050406030204" pitchFamily="18" charset="0"/>
                                          </a:rPr>
                                          <m:t>𝑑</m:t>
                                        </m:r>
                                      </m:sub>
                                    </m:sSub>
                                    <m:r>
                                      <a:rPr lang="en-US" sz="2400" b="0" i="1" spc="-100" dirty="0" smtClean="0">
                                        <a:solidFill>
                                          <a:sysClr val="windowText" lastClr="000000"/>
                                        </a:solidFill>
                                        <a:latin typeface="Cambria Math" panose="02040503050406030204" pitchFamily="18" charset="0"/>
                                      </a:rPr>
                                      <m:t>,</m:t>
                                    </m:r>
                                    <m:r>
                                      <a:rPr lang="en-US" sz="2400" b="0" i="1" spc="-100" dirty="0" smtClean="0">
                                        <a:solidFill>
                                          <a:sysClr val="windowText" lastClr="000000"/>
                                        </a:solidFill>
                                        <a:latin typeface="Cambria Math" panose="02040503050406030204" pitchFamily="18" charset="0"/>
                                      </a:rPr>
                                      <m:t>𝑌</m:t>
                                    </m:r>
                                  </m:e>
                                </m:d>
                              </m:oMath>
                            </m:oMathPara>
                          </a14:m>
                          <a:endParaRPr lang="en-US" sz="2400" i="1"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40000"/>
                            <a:lumOff val="60000"/>
                          </a:schemeClr>
                        </a:solidFill>
                      </a:tcPr>
                    </a:tc>
                    <a:tc hMerge="1">
                      <a:txBody>
                        <a:bodyPr/>
                        <a:lstStyle/>
                        <a:p>
                          <a:pPr algn="ctr"/>
                          <a:endParaRPr 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00429091"/>
                      </a:ext>
                    </a:extLst>
                  </a:tr>
                  <a:tr h="578967">
                    <a:tc>
                      <a:txBody>
                        <a:bodyPr/>
                        <a:lstStyle/>
                        <a:p>
                          <a:pPr algn="ct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1</m:t>
                                    </m:r>
                                  </m:sub>
                                </m:sSub>
                              </m:oMath>
                            </m:oMathPara>
                          </a14:m>
                          <a:endParaRPr lang="en-US" sz="2400" b="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14:m>
                            <m:oMathPara xmlns:m="http://schemas.openxmlformats.org/officeDocument/2006/math">
                              <m:oMathParaPr>
                                <m:jc m:val="centerGroup"/>
                              </m:oMathParaPr>
                              <m:oMath xmlns:m="http://schemas.openxmlformats.org/officeDocument/2006/math">
                                <m:r>
                                  <a:rPr lang="en-US" sz="2400" i="1" dirty="0" smtClean="0">
                                    <a:latin typeface="Cambria Math" panose="02040503050406030204" pitchFamily="18" charset="0"/>
                                  </a:rPr>
                                  <m:t>0.1482</m:t>
                                </m:r>
                              </m:oMath>
                            </m:oMathPara>
                          </a14:m>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7787829"/>
                      </a:ext>
                    </a:extLst>
                  </a:tr>
                  <a:tr h="578967">
                    <a:tc>
                      <a:txBody>
                        <a:bodyPr/>
                        <a:lstStyle/>
                        <a:p>
                          <a:pPr algn="ct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2</m:t>
                                    </m:r>
                                  </m:sub>
                                </m:sSub>
                              </m:oMath>
                            </m:oMathPara>
                          </a14:m>
                          <a:endParaRPr lang="en-US" sz="2400" b="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14:m>
                            <m:oMathPara xmlns:m="http://schemas.openxmlformats.org/officeDocument/2006/math">
                              <m:oMathParaPr>
                                <m:jc m:val="centerGroup"/>
                              </m:oMathParaPr>
                              <m:oMath xmlns:m="http://schemas.openxmlformats.org/officeDocument/2006/math">
                                <m:r>
                                  <a:rPr lang="en-US" sz="2400" i="1" dirty="0" smtClean="0">
                                    <a:latin typeface="Cambria Math" panose="02040503050406030204" pitchFamily="18" charset="0"/>
                                  </a:rPr>
                                  <m:t>0.1302</m:t>
                                </m:r>
                              </m:oMath>
                            </m:oMathPara>
                          </a14:m>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98465987"/>
                      </a:ext>
                    </a:extLst>
                  </a:tr>
                  <a:tr h="578967">
                    <a:tc>
                      <a:txBody>
                        <a:bodyPr/>
                        <a:lstStyle/>
                        <a:p>
                          <a:pPr algn="ct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3</m:t>
                                    </m:r>
                                  </m:sub>
                                </m:sSub>
                              </m:oMath>
                            </m:oMathPara>
                          </a14:m>
                          <a:endParaRPr lang="en-US" sz="2400" b="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14:m>
                            <m:oMathPara xmlns:m="http://schemas.openxmlformats.org/officeDocument/2006/math">
                              <m:oMathParaPr>
                                <m:jc m:val="centerGroup"/>
                              </m:oMathParaPr>
                              <m:oMath xmlns:m="http://schemas.openxmlformats.org/officeDocument/2006/math">
                                <m:r>
                                  <a:rPr lang="en-US" sz="2400" i="1" dirty="0" smtClean="0">
                                    <a:latin typeface="Cambria Math" panose="02040503050406030204" pitchFamily="18" charset="0"/>
                                  </a:rPr>
                                  <m:t>0.5358</m:t>
                                </m:r>
                              </m:oMath>
                            </m:oMathPara>
                          </a14:m>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135137673"/>
                      </a:ext>
                    </a:extLst>
                  </a:tr>
                  <a:tr h="578967">
                    <a:tc>
                      <a:txBody>
                        <a:bodyPr/>
                        <a:lstStyle/>
                        <a:p>
                          <a:pPr algn="ct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4</m:t>
                                    </m:r>
                                  </m:sub>
                                </m:sSub>
                              </m:oMath>
                            </m:oMathPara>
                          </a14:m>
                          <a:endParaRPr lang="en-US" sz="2400" b="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14:m>
                            <m:oMathPara xmlns:m="http://schemas.openxmlformats.org/officeDocument/2006/math">
                              <m:oMathParaPr>
                                <m:jc m:val="centerGroup"/>
                              </m:oMathParaPr>
                              <m:oMath xmlns:m="http://schemas.openxmlformats.org/officeDocument/2006/math">
                                <m:r>
                                  <a:rPr lang="en-US" sz="2400" i="1" dirty="0" smtClean="0">
                                    <a:latin typeface="Cambria Math" panose="02040503050406030204" pitchFamily="18" charset="0"/>
                                  </a:rPr>
                                  <m:t>0.5576</m:t>
                                </m:r>
                              </m:oMath>
                            </m:oMathPara>
                          </a14:m>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07584310"/>
                      </a:ext>
                    </a:extLst>
                  </a:tr>
                </a:tbl>
              </a:graphicData>
            </a:graphic>
          </p:graphicFrame>
        </mc:Choice>
        <mc:Fallback xmlns="">
          <p:graphicFrame>
            <p:nvGraphicFramePr>
              <p:cNvPr id="11" name="Table 10">
                <a:extLst>
                  <a:ext uri="{FF2B5EF4-FFF2-40B4-BE49-F238E27FC236}">
                    <a16:creationId xmlns:a16="http://schemas.microsoft.com/office/drawing/2014/main" id="{6A45D297-4CB7-5E25-0A61-5B138B6E40C6}"/>
                  </a:ext>
                </a:extLst>
              </p:cNvPr>
              <p:cNvGraphicFramePr>
                <a:graphicFrameLocks noGrp="1"/>
              </p:cNvGraphicFramePr>
              <p:nvPr>
                <p:extLst>
                  <p:ext uri="{D42A27DB-BD31-4B8C-83A1-F6EECF244321}">
                    <p14:modId xmlns:p14="http://schemas.microsoft.com/office/powerpoint/2010/main" val="92628666"/>
                  </p:ext>
                </p:extLst>
              </p:nvPr>
            </p:nvGraphicFramePr>
            <p:xfrm>
              <a:off x="1128838" y="2682684"/>
              <a:ext cx="2384554" cy="2894835"/>
            </p:xfrm>
            <a:graphic>
              <a:graphicData uri="http://schemas.openxmlformats.org/drawingml/2006/table">
                <a:tbl>
                  <a:tblPr bandRow="1">
                    <a:tableStyleId>{793D81CF-94F2-401A-BA57-92F5A7B2D0C5}</a:tableStyleId>
                  </a:tblPr>
                  <a:tblGrid>
                    <a:gridCol w="1192277">
                      <a:extLst>
                        <a:ext uri="{9D8B030D-6E8A-4147-A177-3AD203B41FA5}">
                          <a16:colId xmlns:a16="http://schemas.microsoft.com/office/drawing/2014/main" val="961938548"/>
                        </a:ext>
                      </a:extLst>
                    </a:gridCol>
                    <a:gridCol w="1192277">
                      <a:extLst>
                        <a:ext uri="{9D8B030D-6E8A-4147-A177-3AD203B41FA5}">
                          <a16:colId xmlns:a16="http://schemas.microsoft.com/office/drawing/2014/main" val="3003059113"/>
                        </a:ext>
                      </a:extLst>
                    </a:gridCol>
                  </a:tblGrid>
                  <a:tr h="578967">
                    <a:tc gridSpan="2">
                      <a:txBody>
                        <a:bodyPr/>
                        <a:lstStyle/>
                        <a:p>
                          <a:endParaRPr 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4"/>
                          <a:stretch>
                            <a:fillRect b="-397826"/>
                          </a:stretch>
                        </a:blipFill>
                      </a:tcPr>
                    </a:tc>
                    <a:tc hMerge="1">
                      <a:txBody>
                        <a:bodyPr/>
                        <a:lstStyle/>
                        <a:p>
                          <a:pPr algn="ctr"/>
                          <a:endParaRPr 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00429091"/>
                      </a:ext>
                    </a:extLst>
                  </a:tr>
                  <a:tr h="578967">
                    <a:tc>
                      <a:txBody>
                        <a:bodyPr/>
                        <a:lstStyle/>
                        <a:p>
                          <a:endParaRPr 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4"/>
                          <a:stretch>
                            <a:fillRect t="-100000" r="-98947" b="-297826"/>
                          </a:stretch>
                        </a:blipFill>
                      </a:tcPr>
                    </a:tc>
                    <a:tc>
                      <a:txBody>
                        <a:bodyPr/>
                        <a:lstStyle/>
                        <a:p>
                          <a:endParaRPr 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4"/>
                          <a:stretch>
                            <a:fillRect l="-101064" t="-100000" b="-297826"/>
                          </a:stretch>
                        </a:blipFill>
                      </a:tcPr>
                    </a:tc>
                    <a:extLst>
                      <a:ext uri="{0D108BD9-81ED-4DB2-BD59-A6C34878D82A}">
                        <a16:rowId xmlns:a16="http://schemas.microsoft.com/office/drawing/2014/main" val="317787829"/>
                      </a:ext>
                    </a:extLst>
                  </a:tr>
                  <a:tr h="578967">
                    <a:tc>
                      <a:txBody>
                        <a:bodyPr/>
                        <a:lstStyle/>
                        <a:p>
                          <a:endParaRPr 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4"/>
                          <a:stretch>
                            <a:fillRect t="-204444" r="-98947" b="-204444"/>
                          </a:stretch>
                        </a:blipFill>
                      </a:tcPr>
                    </a:tc>
                    <a:tc>
                      <a:txBody>
                        <a:bodyPr/>
                        <a:lstStyle/>
                        <a:p>
                          <a:endParaRPr 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4"/>
                          <a:stretch>
                            <a:fillRect l="-101064" t="-204444" b="-204444"/>
                          </a:stretch>
                        </a:blipFill>
                      </a:tcPr>
                    </a:tc>
                    <a:extLst>
                      <a:ext uri="{0D108BD9-81ED-4DB2-BD59-A6C34878D82A}">
                        <a16:rowId xmlns:a16="http://schemas.microsoft.com/office/drawing/2014/main" val="298465987"/>
                      </a:ext>
                    </a:extLst>
                  </a:tr>
                  <a:tr h="578967">
                    <a:tc>
                      <a:txBody>
                        <a:bodyPr/>
                        <a:lstStyle/>
                        <a:p>
                          <a:endParaRPr 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4"/>
                          <a:stretch>
                            <a:fillRect t="-297826" r="-98947" b="-100000"/>
                          </a:stretch>
                        </a:blipFill>
                      </a:tcPr>
                    </a:tc>
                    <a:tc>
                      <a:txBody>
                        <a:bodyPr/>
                        <a:lstStyle/>
                        <a:p>
                          <a:endParaRPr 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4"/>
                          <a:stretch>
                            <a:fillRect l="-101064" t="-297826" b="-100000"/>
                          </a:stretch>
                        </a:blipFill>
                      </a:tcPr>
                    </a:tc>
                    <a:extLst>
                      <a:ext uri="{0D108BD9-81ED-4DB2-BD59-A6C34878D82A}">
                        <a16:rowId xmlns:a16="http://schemas.microsoft.com/office/drawing/2014/main" val="4135137673"/>
                      </a:ext>
                    </a:extLst>
                  </a:tr>
                  <a:tr h="578967">
                    <a:tc>
                      <a:txBody>
                        <a:bodyPr/>
                        <a:lstStyle/>
                        <a:p>
                          <a:endParaRPr 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4"/>
                          <a:stretch>
                            <a:fillRect t="-397826" r="-98947"/>
                          </a:stretch>
                        </a:blipFill>
                      </a:tcPr>
                    </a:tc>
                    <a:tc>
                      <a:txBody>
                        <a:bodyPr/>
                        <a:lstStyle/>
                        <a:p>
                          <a:endParaRPr 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4"/>
                          <a:stretch>
                            <a:fillRect l="-101064" t="-397826"/>
                          </a:stretch>
                        </a:blipFill>
                      </a:tcPr>
                    </a:tc>
                    <a:extLst>
                      <a:ext uri="{0D108BD9-81ED-4DB2-BD59-A6C34878D82A}">
                        <a16:rowId xmlns:a16="http://schemas.microsoft.com/office/drawing/2014/main" val="907584310"/>
                      </a:ext>
                    </a:extLst>
                  </a:tr>
                </a:tbl>
              </a:graphicData>
            </a:graphic>
          </p:graphicFrame>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A221A595-174F-811C-1B20-9FD8120DCCFC}"/>
                  </a:ext>
                </a:extLst>
              </p:cNvPr>
              <p:cNvSpPr txBox="1"/>
              <p:nvPr/>
            </p:nvSpPr>
            <p:spPr>
              <a:xfrm>
                <a:off x="149154" y="757857"/>
                <a:ext cx="4317602" cy="1406347"/>
              </a:xfrm>
              <a:prstGeom prst="rect">
                <a:avLst/>
              </a:prstGeom>
              <a:noFill/>
            </p:spPr>
            <p:txBody>
              <a:bodyPr wrap="square">
                <a:spAutoFit/>
              </a:bodyPr>
              <a:lstStyle/>
              <a:p>
                <a:pPr algn="ctr"/>
                <a:r>
                  <a:rPr lang="en-US" sz="2400" dirty="0">
                    <a:solidFill>
                      <a:schemeClr val="accent6">
                        <a:lumMod val="75000"/>
                      </a:schemeClr>
                    </a:solidFill>
                    <a:latin typeface="Cambria Math" panose="02040503050406030204" pitchFamily="18" charset="0"/>
                    <a:ea typeface="Cambria Math" panose="02040503050406030204" pitchFamily="18" charset="0"/>
                  </a:rPr>
                  <a:t>Recall: </a:t>
                </a:r>
                <a14:m>
                  <m:oMath xmlns:m="http://schemas.openxmlformats.org/officeDocument/2006/math">
                    <m:r>
                      <a:rPr lang="en-US" sz="2400" i="1" smtClean="0">
                        <a:solidFill>
                          <a:schemeClr val="accent6">
                            <a:lumMod val="75000"/>
                          </a:schemeClr>
                        </a:solidFill>
                        <a:latin typeface="Cambria Math" panose="02040503050406030204" pitchFamily="18" charset="0"/>
                      </a:rPr>
                      <m:t>𝐼</m:t>
                    </m:r>
                    <m:d>
                      <m:dPr>
                        <m:ctrlPr>
                          <a:rPr lang="en-US" sz="2400" i="1">
                            <a:solidFill>
                              <a:schemeClr val="accent6">
                                <a:lumMod val="75000"/>
                              </a:schemeClr>
                            </a:solidFill>
                            <a:latin typeface="Cambria Math" panose="02040503050406030204" pitchFamily="18" charset="0"/>
                          </a:rPr>
                        </m:ctrlPr>
                      </m:dPr>
                      <m:e>
                        <m:sSub>
                          <m:sSubPr>
                            <m:ctrlPr>
                              <a:rPr lang="en-US" sz="2400" i="1" smtClean="0">
                                <a:solidFill>
                                  <a:schemeClr val="accent6">
                                    <a:lumMod val="75000"/>
                                  </a:schemeClr>
                                </a:solidFill>
                                <a:latin typeface="Cambria Math" panose="02040503050406030204" pitchFamily="18" charset="0"/>
                              </a:rPr>
                            </m:ctrlPr>
                          </m:sSubPr>
                          <m:e>
                            <m:r>
                              <a:rPr lang="en-US" sz="2400" i="1">
                                <a:solidFill>
                                  <a:schemeClr val="accent6">
                                    <a:lumMod val="75000"/>
                                  </a:schemeClr>
                                </a:solidFill>
                                <a:latin typeface="Cambria Math" panose="02040503050406030204" pitchFamily="18" charset="0"/>
                              </a:rPr>
                              <m:t>𝑥</m:t>
                            </m:r>
                          </m:e>
                          <m:sub>
                            <m:r>
                              <a:rPr lang="en-US" sz="2400" b="0" i="1" smtClean="0">
                                <a:solidFill>
                                  <a:schemeClr val="accent6">
                                    <a:lumMod val="75000"/>
                                  </a:schemeClr>
                                </a:solidFill>
                                <a:latin typeface="Cambria Math" panose="02040503050406030204" pitchFamily="18" charset="0"/>
                              </a:rPr>
                              <m:t>𝑑</m:t>
                            </m:r>
                          </m:sub>
                        </m:sSub>
                        <m:r>
                          <a:rPr lang="en-US" sz="2400" b="0" i="1" smtClean="0">
                            <a:solidFill>
                              <a:schemeClr val="accent6">
                                <a:lumMod val="75000"/>
                              </a:schemeClr>
                            </a:solidFill>
                            <a:latin typeface="Cambria Math" panose="02040503050406030204" pitchFamily="18" charset="0"/>
                          </a:rPr>
                          <m:t>;</m:t>
                        </m:r>
                        <m:r>
                          <a:rPr lang="en-US" sz="2400" b="0" i="1" smtClean="0">
                            <a:solidFill>
                              <a:schemeClr val="accent6">
                                <a:lumMod val="75000"/>
                              </a:schemeClr>
                            </a:solidFill>
                            <a:latin typeface="Cambria Math" panose="02040503050406030204" pitchFamily="18" charset="0"/>
                          </a:rPr>
                          <m:t>𝑌</m:t>
                        </m:r>
                      </m:e>
                    </m:d>
                    <m:r>
                      <a:rPr lang="en-US" sz="2400" i="1">
                        <a:solidFill>
                          <a:schemeClr val="accent6">
                            <a:lumMod val="75000"/>
                          </a:schemeClr>
                        </a:solidFill>
                        <a:latin typeface="Cambria Math" panose="02040503050406030204" pitchFamily="18" charset="0"/>
                      </a:rPr>
                      <m:t>=</m:t>
                    </m:r>
                    <m:r>
                      <a:rPr lang="en-US" sz="2400" b="0" i="1" smtClean="0">
                        <a:solidFill>
                          <a:schemeClr val="accent6">
                            <a:lumMod val="75000"/>
                          </a:schemeClr>
                        </a:solidFill>
                        <a:latin typeface="Cambria Math" panose="02040503050406030204" pitchFamily="18" charset="0"/>
                      </a:rPr>
                      <m:t>𝐻</m:t>
                    </m:r>
                    <m:d>
                      <m:dPr>
                        <m:ctrlPr>
                          <a:rPr lang="en-US" sz="2400" i="1">
                            <a:solidFill>
                              <a:schemeClr val="accent6">
                                <a:lumMod val="75000"/>
                              </a:schemeClr>
                            </a:solidFill>
                            <a:latin typeface="Cambria Math" panose="02040503050406030204" pitchFamily="18" charset="0"/>
                          </a:rPr>
                        </m:ctrlPr>
                      </m:dPr>
                      <m:e>
                        <m:r>
                          <a:rPr lang="en-US" sz="2400" b="0" i="1" smtClean="0">
                            <a:solidFill>
                              <a:schemeClr val="accent6">
                                <a:lumMod val="75000"/>
                              </a:schemeClr>
                            </a:solidFill>
                            <a:latin typeface="Cambria Math" panose="02040503050406030204" pitchFamily="18" charset="0"/>
                          </a:rPr>
                          <m:t>𝑌</m:t>
                        </m:r>
                      </m:e>
                    </m:d>
                  </m:oMath>
                </a14:m>
                <a:br>
                  <a:rPr lang="en-US" sz="2400" b="0" i="1" dirty="0">
                    <a:solidFill>
                      <a:schemeClr val="accent6">
                        <a:lumMod val="75000"/>
                      </a:schemeClr>
                    </a:solidFill>
                    <a:latin typeface="Cambria Math" panose="02040503050406030204" pitchFamily="18" charset="0"/>
                  </a:rPr>
                </a:br>
                <a14:m>
                  <m:oMathPara xmlns:m="http://schemas.openxmlformats.org/officeDocument/2006/math">
                    <m:oMathParaPr>
                      <m:jc m:val="centerGroup"/>
                    </m:oMathParaPr>
                    <m:oMath xmlns:m="http://schemas.openxmlformats.org/officeDocument/2006/math">
                      <m:r>
                        <a:rPr lang="en-US" sz="2400" i="1">
                          <a:solidFill>
                            <a:schemeClr val="accent6">
                              <a:lumMod val="75000"/>
                            </a:schemeClr>
                          </a:solidFill>
                          <a:latin typeface="Cambria Math" panose="02040503050406030204" pitchFamily="18" charset="0"/>
                        </a:rPr>
                        <m:t>−</m:t>
                      </m:r>
                      <m:nary>
                        <m:naryPr>
                          <m:chr m:val="∑"/>
                          <m:supHide m:val="on"/>
                          <m:ctrlPr>
                            <a:rPr lang="en-US" sz="2400" i="1">
                              <a:solidFill>
                                <a:schemeClr val="accent6">
                                  <a:lumMod val="75000"/>
                                </a:schemeClr>
                              </a:solidFill>
                              <a:latin typeface="Cambria Math" panose="02040503050406030204" pitchFamily="18" charset="0"/>
                            </a:rPr>
                          </m:ctrlPr>
                        </m:naryPr>
                        <m:sub>
                          <m:r>
                            <m:rPr>
                              <m:brk m:alnAt="7"/>
                            </m:rPr>
                            <a:rPr lang="en-US" sz="2400" i="1">
                              <a:solidFill>
                                <a:schemeClr val="accent6">
                                  <a:lumMod val="75000"/>
                                </a:schemeClr>
                              </a:solidFill>
                              <a:latin typeface="Cambria Math" panose="02040503050406030204" pitchFamily="18" charset="0"/>
                            </a:rPr>
                            <m:t>𝑣</m:t>
                          </m:r>
                          <m:r>
                            <a:rPr lang="en-US" sz="2400" i="1">
                              <a:solidFill>
                                <a:schemeClr val="accent6">
                                  <a:lumMod val="75000"/>
                                </a:schemeClr>
                              </a:solidFill>
                              <a:latin typeface="Cambria Math" panose="02040503050406030204" pitchFamily="18" charset="0"/>
                            </a:rPr>
                            <m:t> ∈ </m:t>
                          </m:r>
                          <m:r>
                            <a:rPr lang="en-US" sz="2400" i="1">
                              <a:solidFill>
                                <a:schemeClr val="accent6">
                                  <a:lumMod val="75000"/>
                                </a:schemeClr>
                              </a:solidFill>
                              <a:latin typeface="Cambria Math" panose="02040503050406030204" pitchFamily="18" charset="0"/>
                            </a:rPr>
                            <m:t>𝑉</m:t>
                          </m:r>
                          <m:d>
                            <m:dPr>
                              <m:ctrlPr>
                                <a:rPr lang="en-US" sz="2400" i="1">
                                  <a:solidFill>
                                    <a:schemeClr val="accent6">
                                      <a:lumMod val="75000"/>
                                    </a:schemeClr>
                                  </a:solidFill>
                                  <a:latin typeface="Cambria Math" panose="02040503050406030204" pitchFamily="18" charset="0"/>
                                </a:rPr>
                              </m:ctrlPr>
                            </m:dPr>
                            <m:e>
                              <m:sSub>
                                <m:sSubPr>
                                  <m:ctrlPr>
                                    <a:rPr lang="en-US" sz="2400" i="1">
                                      <a:solidFill>
                                        <a:schemeClr val="accent6">
                                          <a:lumMod val="75000"/>
                                        </a:schemeClr>
                                      </a:solidFill>
                                      <a:latin typeface="Cambria Math" panose="02040503050406030204" pitchFamily="18" charset="0"/>
                                    </a:rPr>
                                  </m:ctrlPr>
                                </m:sSubPr>
                                <m:e>
                                  <m:r>
                                    <m:rPr>
                                      <m:brk m:alnAt="7"/>
                                    </m:rPr>
                                    <a:rPr lang="en-US" sz="2400" i="1">
                                      <a:solidFill>
                                        <a:schemeClr val="accent6">
                                          <a:lumMod val="75000"/>
                                        </a:schemeClr>
                                      </a:solidFill>
                                      <a:latin typeface="Cambria Math" panose="02040503050406030204" pitchFamily="18" charset="0"/>
                                    </a:rPr>
                                    <m:t>𝑥</m:t>
                                  </m:r>
                                </m:e>
                                <m:sub>
                                  <m:r>
                                    <a:rPr lang="en-US" sz="2400" b="0" i="1" smtClean="0">
                                      <a:solidFill>
                                        <a:schemeClr val="accent6">
                                          <a:lumMod val="75000"/>
                                        </a:schemeClr>
                                      </a:solidFill>
                                      <a:latin typeface="Cambria Math" panose="02040503050406030204" pitchFamily="18" charset="0"/>
                                    </a:rPr>
                                    <m:t>𝑑</m:t>
                                  </m:r>
                                </m:sub>
                              </m:sSub>
                            </m:e>
                          </m:d>
                        </m:sub>
                        <m:sup/>
                        <m:e>
                          <m:d>
                            <m:dPr>
                              <m:ctrlPr>
                                <a:rPr lang="en-US" sz="2400" i="1">
                                  <a:solidFill>
                                    <a:schemeClr val="accent6">
                                      <a:lumMod val="75000"/>
                                    </a:schemeClr>
                                  </a:solidFill>
                                  <a:latin typeface="Cambria Math" panose="02040503050406030204" pitchFamily="18" charset="0"/>
                                </a:rPr>
                              </m:ctrlPr>
                            </m:dPr>
                            <m:e>
                              <m:sSub>
                                <m:sSubPr>
                                  <m:ctrlPr>
                                    <a:rPr lang="en-US" sz="2400" i="1">
                                      <a:solidFill>
                                        <a:schemeClr val="accent6">
                                          <a:lumMod val="75000"/>
                                        </a:schemeClr>
                                      </a:solidFill>
                                      <a:latin typeface="Cambria Math" panose="02040503050406030204" pitchFamily="18" charset="0"/>
                                    </a:rPr>
                                  </m:ctrlPr>
                                </m:sSubPr>
                                <m:e>
                                  <m:r>
                                    <a:rPr lang="en-US" sz="2400" i="1">
                                      <a:solidFill>
                                        <a:schemeClr val="accent6">
                                          <a:lumMod val="75000"/>
                                        </a:schemeClr>
                                      </a:solidFill>
                                      <a:latin typeface="Cambria Math" panose="02040503050406030204" pitchFamily="18" charset="0"/>
                                    </a:rPr>
                                    <m:t>𝑓</m:t>
                                  </m:r>
                                </m:e>
                                <m:sub>
                                  <m:r>
                                    <a:rPr lang="en-US" sz="2400" i="1">
                                      <a:solidFill>
                                        <a:schemeClr val="accent6">
                                          <a:lumMod val="75000"/>
                                        </a:schemeClr>
                                      </a:solidFill>
                                      <a:latin typeface="Cambria Math" panose="02040503050406030204" pitchFamily="18" charset="0"/>
                                    </a:rPr>
                                    <m:t>𝑣</m:t>
                                  </m:r>
                                </m:sub>
                              </m:sSub>
                            </m:e>
                          </m:d>
                          <m:d>
                            <m:dPr>
                              <m:ctrlPr>
                                <a:rPr lang="en-US" sz="2400" i="1">
                                  <a:solidFill>
                                    <a:schemeClr val="accent6">
                                      <a:lumMod val="75000"/>
                                    </a:schemeClr>
                                  </a:solidFill>
                                  <a:latin typeface="Cambria Math" panose="02040503050406030204" pitchFamily="18" charset="0"/>
                                </a:rPr>
                              </m:ctrlPr>
                            </m:dPr>
                            <m:e>
                              <m:r>
                                <a:rPr lang="en-US" sz="2400" b="0" i="1" smtClean="0">
                                  <a:solidFill>
                                    <a:schemeClr val="accent6">
                                      <a:lumMod val="75000"/>
                                    </a:schemeClr>
                                  </a:solidFill>
                                  <a:latin typeface="Cambria Math" panose="02040503050406030204" pitchFamily="18" charset="0"/>
                                </a:rPr>
                                <m:t>𝐻</m:t>
                              </m:r>
                              <m:d>
                                <m:dPr>
                                  <m:ctrlPr>
                                    <a:rPr lang="en-US" sz="2400" i="1">
                                      <a:solidFill>
                                        <a:schemeClr val="accent6">
                                          <a:lumMod val="75000"/>
                                        </a:schemeClr>
                                      </a:solidFill>
                                      <a:latin typeface="Cambria Math" panose="02040503050406030204" pitchFamily="18" charset="0"/>
                                    </a:rPr>
                                  </m:ctrlPr>
                                </m:dPr>
                                <m:e>
                                  <m:sSub>
                                    <m:sSubPr>
                                      <m:ctrlPr>
                                        <a:rPr lang="en-US" sz="2400" i="1">
                                          <a:solidFill>
                                            <a:schemeClr val="accent6">
                                              <a:lumMod val="75000"/>
                                            </a:schemeClr>
                                          </a:solidFill>
                                          <a:latin typeface="Cambria Math" panose="02040503050406030204" pitchFamily="18" charset="0"/>
                                        </a:rPr>
                                      </m:ctrlPr>
                                    </m:sSubPr>
                                    <m:e>
                                      <m:r>
                                        <a:rPr lang="en-US" sz="2400" b="0" i="1" smtClean="0">
                                          <a:solidFill>
                                            <a:schemeClr val="accent6">
                                              <a:lumMod val="75000"/>
                                            </a:schemeClr>
                                          </a:solidFill>
                                          <a:latin typeface="Cambria Math" panose="02040503050406030204" pitchFamily="18" charset="0"/>
                                        </a:rPr>
                                        <m:t>𝑌</m:t>
                                      </m:r>
                                    </m:e>
                                    <m:sub>
                                      <m:sSub>
                                        <m:sSubPr>
                                          <m:ctrlPr>
                                            <a:rPr lang="en-US" sz="2400" i="1" smtClean="0">
                                              <a:solidFill>
                                                <a:schemeClr val="accent6">
                                                  <a:lumMod val="75000"/>
                                                </a:schemeClr>
                                              </a:solidFill>
                                              <a:latin typeface="Cambria Math" panose="02040503050406030204" pitchFamily="18" charset="0"/>
                                            </a:rPr>
                                          </m:ctrlPr>
                                        </m:sSubPr>
                                        <m:e>
                                          <m:r>
                                            <a:rPr lang="en-US" sz="2400" i="1">
                                              <a:solidFill>
                                                <a:schemeClr val="accent6">
                                                  <a:lumMod val="75000"/>
                                                </a:schemeClr>
                                              </a:solidFill>
                                              <a:latin typeface="Cambria Math" panose="02040503050406030204" pitchFamily="18" charset="0"/>
                                            </a:rPr>
                                            <m:t>𝑥</m:t>
                                          </m:r>
                                        </m:e>
                                        <m:sub>
                                          <m:r>
                                            <a:rPr lang="en-US" sz="2400" b="0" i="1" smtClean="0">
                                              <a:solidFill>
                                                <a:schemeClr val="accent6">
                                                  <a:lumMod val="75000"/>
                                                </a:schemeClr>
                                              </a:solidFill>
                                              <a:latin typeface="Cambria Math" panose="02040503050406030204" pitchFamily="18" charset="0"/>
                                            </a:rPr>
                                            <m:t>𝑑</m:t>
                                          </m:r>
                                        </m:sub>
                                      </m:sSub>
                                      <m:r>
                                        <a:rPr lang="en-US" sz="2400" i="1">
                                          <a:solidFill>
                                            <a:schemeClr val="accent6">
                                              <a:lumMod val="75000"/>
                                            </a:schemeClr>
                                          </a:solidFill>
                                          <a:latin typeface="Cambria Math" panose="02040503050406030204" pitchFamily="18" charset="0"/>
                                        </a:rPr>
                                        <m:t>=</m:t>
                                      </m:r>
                                      <m:r>
                                        <a:rPr lang="en-US" sz="2400" i="1">
                                          <a:solidFill>
                                            <a:schemeClr val="accent6">
                                              <a:lumMod val="75000"/>
                                            </a:schemeClr>
                                          </a:solidFill>
                                          <a:latin typeface="Cambria Math" panose="02040503050406030204" pitchFamily="18" charset="0"/>
                                        </a:rPr>
                                        <m:t>𝑣</m:t>
                                      </m:r>
                                    </m:sub>
                                  </m:sSub>
                                </m:e>
                              </m:d>
                            </m:e>
                          </m:d>
                        </m:e>
                      </m:nary>
                    </m:oMath>
                  </m:oMathPara>
                </a14:m>
                <a:endParaRPr lang="en-US" sz="2400" dirty="0"/>
              </a:p>
            </p:txBody>
          </p:sp>
        </mc:Choice>
        <mc:Fallback xmlns="">
          <p:sp>
            <p:nvSpPr>
              <p:cNvPr id="2" name="TextBox 1">
                <a:extLst>
                  <a:ext uri="{FF2B5EF4-FFF2-40B4-BE49-F238E27FC236}">
                    <a16:creationId xmlns:a16="http://schemas.microsoft.com/office/drawing/2014/main" id="{A221A595-174F-811C-1B20-9FD8120DCCFC}"/>
                  </a:ext>
                </a:extLst>
              </p:cNvPr>
              <p:cNvSpPr txBox="1">
                <a:spLocks noRot="1" noChangeAspect="1" noMove="1" noResize="1" noEditPoints="1" noAdjustHandles="1" noChangeArrowheads="1" noChangeShapeType="1" noTextEdit="1"/>
              </p:cNvSpPr>
              <p:nvPr/>
            </p:nvSpPr>
            <p:spPr>
              <a:xfrm>
                <a:off x="149154" y="757857"/>
                <a:ext cx="4317602" cy="1406347"/>
              </a:xfrm>
              <a:prstGeom prst="rect">
                <a:avLst/>
              </a:prstGeom>
              <a:blipFill>
                <a:blip r:embed="rId5"/>
                <a:stretch>
                  <a:fillRect l="-3226" t="-65179" b="-123214"/>
                </a:stretch>
              </a:blipFill>
            </p:spPr>
            <p:txBody>
              <a:bodyPr/>
              <a:lstStyle/>
              <a:p>
                <a:r>
                  <a:rPr lang="en-US">
                    <a:noFill/>
                  </a:rPr>
                  <a:t> </a:t>
                </a:r>
              </a:p>
            </p:txBody>
          </p:sp>
        </mc:Fallback>
      </mc:AlternateContent>
    </p:spTree>
    <p:extLst>
      <p:ext uri="{BB962C8B-B14F-4D97-AF65-F5344CB8AC3E}">
        <p14:creationId xmlns:p14="http://schemas.microsoft.com/office/powerpoint/2010/main" val="3300857526"/>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CD1E15-E27A-4AF4-6C08-AF0E8A854E22}"/>
              </a:ext>
            </a:extLst>
          </p:cNvPr>
          <p:cNvSpPr>
            <a:spLocks noGrp="1"/>
          </p:cNvSpPr>
          <p:nvPr>
            <p:ph type="title"/>
          </p:nvPr>
        </p:nvSpPr>
        <p:spPr/>
        <p:txBody>
          <a:bodyPr/>
          <a:lstStyle/>
          <a:p>
            <a:br>
              <a:rPr lang="en-US" dirty="0"/>
            </a:br>
            <a:r>
              <a:rPr lang="en-US" dirty="0"/>
              <a:t>Decision Stumps: Questions</a:t>
            </a:r>
            <a:br>
              <a:rPr lang="en-US" dirty="0"/>
            </a:br>
            <a:endParaRPr lang="en-US" dirty="0"/>
          </a:p>
        </p:txBody>
      </p:sp>
      <p:sp>
        <p:nvSpPr>
          <p:cNvPr id="3" name="Content Placeholder 2">
            <a:extLst>
              <a:ext uri="{FF2B5EF4-FFF2-40B4-BE49-F238E27FC236}">
                <a16:creationId xmlns:a16="http://schemas.microsoft.com/office/drawing/2014/main" id="{9B8AF153-7163-6854-52BC-BB61FAFF6A9F}"/>
              </a:ext>
            </a:extLst>
          </p:cNvPr>
          <p:cNvSpPr>
            <a:spLocks noGrp="1"/>
          </p:cNvSpPr>
          <p:nvPr>
            <p:ph idx="1"/>
          </p:nvPr>
        </p:nvSpPr>
        <p:spPr>
          <a:xfrm>
            <a:off x="3869267" y="864108"/>
            <a:ext cx="7775045" cy="5120640"/>
          </a:xfrm>
        </p:spPr>
        <p:txBody>
          <a:bodyPr>
            <a:noAutofit/>
          </a:bodyPr>
          <a:lstStyle/>
          <a:p>
            <a:pPr marL="457200" indent="-457200">
              <a:buFont typeface="+mj-lt"/>
              <a:buAutoNum type="arabicPeriod"/>
            </a:pPr>
            <a:r>
              <a:rPr lang="en-US" dirty="0"/>
              <a:t>How can we pick which feature to split on?</a:t>
            </a:r>
          </a:p>
          <a:p>
            <a:pPr marL="457200" indent="-457200">
              <a:buFont typeface="+mj-lt"/>
              <a:buAutoNum type="arabicPeriod"/>
            </a:pPr>
            <a:endParaRPr lang="en-US" dirty="0"/>
          </a:p>
          <a:p>
            <a:pPr marL="457200" indent="-457200">
              <a:buFont typeface="+mj-lt"/>
              <a:buAutoNum type="arabicPeriod"/>
            </a:pPr>
            <a:r>
              <a:rPr lang="en-US" dirty="0"/>
              <a:t>Why stop at just one feature?</a:t>
            </a:r>
          </a:p>
        </p:txBody>
      </p:sp>
    </p:spTree>
    <p:extLst>
      <p:ext uri="{BB962C8B-B14F-4D97-AF65-F5344CB8AC3E}">
        <p14:creationId xmlns:p14="http://schemas.microsoft.com/office/powerpoint/2010/main" val="76392167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B8424AB-D56B-4256-866A-5B54DE93C2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2" name="Rectangle 11">
            <a:extLst>
              <a:ext uri="{FF2B5EF4-FFF2-40B4-BE49-F238E27FC236}">
                <a16:creationId xmlns:a16="http://schemas.microsoft.com/office/drawing/2014/main" id="{FC999C28-AD33-4EB7-A5F1-C06D10A5FD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useBgFill="1">
        <p:nvSpPr>
          <p:cNvPr id="14" name="Rectangle 13">
            <a:extLst>
              <a:ext uri="{FF2B5EF4-FFF2-40B4-BE49-F238E27FC236}">
                <a16:creationId xmlns:a16="http://schemas.microsoft.com/office/drawing/2014/main" id="{0864E5C9-52C9-4572-AC75-548B9B9C26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15">
            <a:extLst>
              <a:ext uri="{FF2B5EF4-FFF2-40B4-BE49-F238E27FC236}">
                <a16:creationId xmlns:a16="http://schemas.microsoft.com/office/drawing/2014/main" id="{45CC6500-4DBD-4C34-BC14-2387FB483B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61999"/>
            <a:ext cx="4642228"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2" name="Rectangle 17">
            <a:extLst>
              <a:ext uri="{FF2B5EF4-FFF2-40B4-BE49-F238E27FC236}">
                <a16:creationId xmlns:a16="http://schemas.microsoft.com/office/drawing/2014/main" id="{4E34A3B6-BAD2-4156-BDC6-4736248BF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mc:AlternateContent xmlns:mc="http://schemas.openxmlformats.org/markup-compatibility/2006" xmlns:a14="http://schemas.microsoft.com/office/drawing/2010/main">
        <mc:Choice Requires="a14">
          <p:graphicFrame>
            <p:nvGraphicFramePr>
              <p:cNvPr id="5" name="Content Placeholder 4">
                <a:extLst>
                  <a:ext uri="{FF2B5EF4-FFF2-40B4-BE49-F238E27FC236}">
                    <a16:creationId xmlns:a16="http://schemas.microsoft.com/office/drawing/2014/main" id="{DCBD1309-8B4A-D142-8B87-2811EC3BC43A}"/>
                  </a:ext>
                </a:extLst>
              </p:cNvPr>
              <p:cNvGraphicFramePr>
                <a:graphicFrameLocks noGrp="1"/>
              </p:cNvGraphicFramePr>
              <p:nvPr>
                <p:ph idx="1"/>
                <p:extLst>
                  <p:ext uri="{D42A27DB-BD31-4B8C-83A1-F6EECF244321}">
                    <p14:modId xmlns:p14="http://schemas.microsoft.com/office/powerpoint/2010/main" val="1558567572"/>
                  </p:ext>
                </p:extLst>
              </p:nvPr>
            </p:nvGraphicFramePr>
            <p:xfrm>
              <a:off x="5182415" y="759599"/>
              <a:ext cx="6243723" cy="5330656"/>
            </p:xfrm>
            <a:graphic>
              <a:graphicData uri="http://schemas.openxmlformats.org/drawingml/2006/table">
                <a:tbl>
                  <a:tblPr firstRow="1" bandRow="1">
                    <a:tableStyleId>{5C22544A-7EE6-4342-B048-85BDC9FD1C3A}</a:tableStyleId>
                  </a:tblPr>
                  <a:tblGrid>
                    <a:gridCol w="1289144">
                      <a:extLst>
                        <a:ext uri="{9D8B030D-6E8A-4147-A177-3AD203B41FA5}">
                          <a16:colId xmlns:a16="http://schemas.microsoft.com/office/drawing/2014/main" val="2947714296"/>
                        </a:ext>
                      </a:extLst>
                    </a:gridCol>
                    <a:gridCol w="1168817">
                      <a:extLst>
                        <a:ext uri="{9D8B030D-6E8A-4147-A177-3AD203B41FA5}">
                          <a16:colId xmlns:a16="http://schemas.microsoft.com/office/drawing/2014/main" val="3835987123"/>
                        </a:ext>
                      </a:extLst>
                    </a:gridCol>
                    <a:gridCol w="1343862">
                      <a:extLst>
                        <a:ext uri="{9D8B030D-6E8A-4147-A177-3AD203B41FA5}">
                          <a16:colId xmlns:a16="http://schemas.microsoft.com/office/drawing/2014/main" val="551998646"/>
                        </a:ext>
                      </a:extLst>
                    </a:gridCol>
                    <a:gridCol w="1343862">
                      <a:extLst>
                        <a:ext uri="{9D8B030D-6E8A-4147-A177-3AD203B41FA5}">
                          <a16:colId xmlns:a16="http://schemas.microsoft.com/office/drawing/2014/main" val="4039720534"/>
                        </a:ext>
                      </a:extLst>
                    </a:gridCol>
                    <a:gridCol w="1098038">
                      <a:extLst>
                        <a:ext uri="{9D8B030D-6E8A-4147-A177-3AD203B41FA5}">
                          <a16:colId xmlns:a16="http://schemas.microsoft.com/office/drawing/2014/main" val="1988890604"/>
                        </a:ext>
                      </a:extLst>
                    </a:gridCol>
                  </a:tblGrid>
                  <a:tr h="313568">
                    <a:tc>
                      <a:txBody>
                        <a:bodyPr/>
                        <a:lstStyle/>
                        <a:p>
                          <a:pPr algn="ctr"/>
                          <a14:m>
                            <m:oMathPara xmlns:m="http://schemas.openxmlformats.org/officeDocument/2006/math">
                              <m:oMathParaPr>
                                <m:jc m:val="centerGroup"/>
                              </m:oMathParaPr>
                              <m:oMath xmlns:m="http://schemas.openxmlformats.org/officeDocument/2006/math">
                                <m:sSub>
                                  <m:sSubPr>
                                    <m:ctrlPr>
                                      <a:rPr lang="en-US" sz="1400" b="1" i="1" smtClean="0">
                                        <a:latin typeface="Cambria Math" panose="02040503050406030204" pitchFamily="18" charset="0"/>
                                      </a:rPr>
                                    </m:ctrlPr>
                                  </m:sSubPr>
                                  <m:e>
                                    <m:r>
                                      <a:rPr lang="en-US" sz="1400" b="1" i="1" smtClean="0">
                                        <a:latin typeface="Cambria Math" panose="02040503050406030204" pitchFamily="18" charset="0"/>
                                      </a:rPr>
                                      <m:t>𝒙</m:t>
                                    </m:r>
                                  </m:e>
                                  <m:sub>
                                    <m:r>
                                      <a:rPr lang="en-US" sz="1400" b="1" i="1" smtClean="0">
                                        <a:latin typeface="Cambria Math" panose="02040503050406030204" pitchFamily="18" charset="0"/>
                                      </a:rPr>
                                      <m:t>𝟏</m:t>
                                    </m:r>
                                  </m:sub>
                                </m:sSub>
                              </m:oMath>
                            </m:oMathPara>
                          </a14:m>
                          <a:endParaRPr lang="en-US" sz="1400" dirty="0"/>
                        </a:p>
                      </a:txBody>
                      <a:tcPr marL="83991" marR="83991" marT="41996" marB="41996" anchor="ctr">
                        <a:solidFill>
                          <a:schemeClr val="tx2">
                            <a:lumMod val="40000"/>
                            <a:lumOff val="60000"/>
                          </a:schemeClr>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1400" b="1" i="1" smtClean="0">
                                        <a:latin typeface="Cambria Math" panose="02040503050406030204" pitchFamily="18" charset="0"/>
                                      </a:rPr>
                                    </m:ctrlPr>
                                  </m:sSubPr>
                                  <m:e>
                                    <m:r>
                                      <a:rPr lang="en-US" sz="1400" b="1" i="1" smtClean="0">
                                        <a:latin typeface="Cambria Math" panose="02040503050406030204" pitchFamily="18" charset="0"/>
                                      </a:rPr>
                                      <m:t>𝒙</m:t>
                                    </m:r>
                                  </m:e>
                                  <m:sub>
                                    <m:r>
                                      <a:rPr lang="en-US" sz="1400" b="1" i="1" smtClean="0">
                                        <a:latin typeface="Cambria Math" panose="02040503050406030204" pitchFamily="18" charset="0"/>
                                      </a:rPr>
                                      <m:t>𝟐</m:t>
                                    </m:r>
                                  </m:sub>
                                </m:sSub>
                              </m:oMath>
                            </m:oMathPara>
                          </a14:m>
                          <a:endParaRPr lang="en-US" sz="1400"/>
                        </a:p>
                      </a:txBody>
                      <a:tcPr marL="83991" marR="83991" marT="41996" marB="41996" anchor="ctr">
                        <a:solidFill>
                          <a:schemeClr val="tx2">
                            <a:lumMod val="40000"/>
                            <a:lumOff val="60000"/>
                          </a:schemeClr>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1400" b="1" i="1" smtClean="0">
                                        <a:latin typeface="Cambria Math" panose="02040503050406030204" pitchFamily="18" charset="0"/>
                                      </a:rPr>
                                    </m:ctrlPr>
                                  </m:sSubPr>
                                  <m:e>
                                    <m:r>
                                      <a:rPr lang="en-US" sz="1400" b="1" i="1" smtClean="0">
                                        <a:latin typeface="Cambria Math" panose="02040503050406030204" pitchFamily="18" charset="0"/>
                                      </a:rPr>
                                      <m:t>𝒙</m:t>
                                    </m:r>
                                  </m:e>
                                  <m:sub>
                                    <m:r>
                                      <a:rPr lang="en-US" sz="1400" b="1" i="1" smtClean="0">
                                        <a:latin typeface="Cambria Math" panose="02040503050406030204" pitchFamily="18" charset="0"/>
                                      </a:rPr>
                                      <m:t>𝟑</m:t>
                                    </m:r>
                                  </m:sub>
                                </m:sSub>
                              </m:oMath>
                            </m:oMathPara>
                          </a14:m>
                          <a:endParaRPr lang="en-US" sz="1400" dirty="0"/>
                        </a:p>
                      </a:txBody>
                      <a:tcPr marL="83991" marR="83991" marT="41996" marB="41996" anchor="ctr">
                        <a:solidFill>
                          <a:schemeClr val="tx2">
                            <a:lumMod val="40000"/>
                            <a:lumOff val="60000"/>
                          </a:schemeClr>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1400" b="1" i="1" smtClean="0">
                                        <a:latin typeface="Cambria Math" panose="02040503050406030204" pitchFamily="18" charset="0"/>
                                      </a:rPr>
                                    </m:ctrlPr>
                                  </m:sSubPr>
                                  <m:e>
                                    <m:r>
                                      <a:rPr lang="en-US" sz="1400" b="1" i="1" smtClean="0">
                                        <a:latin typeface="Cambria Math" panose="02040503050406030204" pitchFamily="18" charset="0"/>
                                      </a:rPr>
                                      <m:t>𝒙</m:t>
                                    </m:r>
                                  </m:e>
                                  <m:sub>
                                    <m:r>
                                      <a:rPr lang="en-US" sz="1400" b="1" i="1" smtClean="0">
                                        <a:latin typeface="Cambria Math" panose="02040503050406030204" pitchFamily="18" charset="0"/>
                                      </a:rPr>
                                      <m:t>𝟒</m:t>
                                    </m:r>
                                  </m:sub>
                                </m:sSub>
                              </m:oMath>
                            </m:oMathPara>
                          </a14:m>
                          <a:endParaRPr lang="en-US" sz="1400" dirty="0"/>
                        </a:p>
                      </a:txBody>
                      <a:tcPr marL="83991" marR="83991" marT="41996" marB="41996" anchor="ctr"/>
                    </a:tc>
                    <a:tc>
                      <a:txBody>
                        <a:bodyPr/>
                        <a:lstStyle/>
                        <a:p>
                          <a:pPr algn="ctr"/>
                          <a14:m>
                            <m:oMathPara xmlns:m="http://schemas.openxmlformats.org/officeDocument/2006/math">
                              <m:oMathParaPr>
                                <m:jc m:val="centerGroup"/>
                              </m:oMathParaPr>
                              <m:oMath xmlns:m="http://schemas.openxmlformats.org/officeDocument/2006/math">
                                <m:r>
                                  <a:rPr lang="en-US" sz="1400" b="1" i="1" smtClean="0">
                                    <a:latin typeface="Cambria Math" panose="02040503050406030204" pitchFamily="18" charset="0"/>
                                  </a:rPr>
                                  <m:t>𝒚</m:t>
                                </m:r>
                              </m:oMath>
                            </m:oMathPara>
                          </a14:m>
                          <a:endParaRPr lang="en-US" sz="1400"/>
                        </a:p>
                      </a:txBody>
                      <a:tcPr marL="83991" marR="83991" marT="41996" marB="41996" anchor="ctr"/>
                    </a:tc>
                    <a:extLst>
                      <a:ext uri="{0D108BD9-81ED-4DB2-BD59-A6C34878D82A}">
                        <a16:rowId xmlns:a16="http://schemas.microsoft.com/office/drawing/2014/main" val="964607470"/>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Rain</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During</a:t>
                          </a:r>
                        </a:p>
                      </a:txBody>
                      <a:tcPr marL="9525" marR="9525" marT="9525" marB="0" anchor="ctr">
                        <a:solidFill>
                          <a:schemeClr val="bg2">
                            <a:lumMod val="20000"/>
                            <a:lumOff val="80000"/>
                          </a:schemeClr>
                        </a:solidFill>
                      </a:tcPr>
                    </a:tc>
                    <a:tc>
                      <a:txBody>
                        <a:bodyPr/>
                        <a:lstStyle/>
                        <a:p>
                          <a:pPr algn="ctr" rtl="0" fontAlgn="ctr"/>
                          <a:r>
                            <a:rPr lang="en-US" sz="1400" b="0" i="0" u="none" strike="noStrike">
                              <a:solidFill>
                                <a:srgbClr val="000000"/>
                              </a:solidFill>
                              <a:effectLst/>
                              <a:latin typeface="Corbel" panose="020B0503020204020204" pitchFamily="34" charset="0"/>
                            </a:rPr>
                            <a:t>Both</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Not Tired</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Bus</a:t>
                          </a:r>
                        </a:p>
                      </a:txBody>
                      <a:tcPr marL="9525" marR="9525" marT="9525" marB="0" anchor="ctr">
                        <a:solidFill>
                          <a:schemeClr val="accent1">
                            <a:lumMod val="40000"/>
                            <a:lumOff val="60000"/>
                          </a:schemeClr>
                        </a:solidFill>
                      </a:tcPr>
                    </a:tc>
                    <a:extLst>
                      <a:ext uri="{0D108BD9-81ED-4DB2-BD59-A6C34878D82A}">
                        <a16:rowId xmlns:a16="http://schemas.microsoft.com/office/drawing/2014/main" val="3036137617"/>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Rain</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After</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Backpack</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Not Tired</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Bus</a:t>
                          </a:r>
                        </a:p>
                      </a:txBody>
                      <a:tcPr marL="9525" marR="9525" marT="9525" marB="0" anchor="ctr">
                        <a:solidFill>
                          <a:schemeClr val="accent1">
                            <a:lumMod val="40000"/>
                            <a:lumOff val="60000"/>
                          </a:schemeClr>
                        </a:solidFill>
                      </a:tcPr>
                    </a:tc>
                    <a:extLst>
                      <a:ext uri="{0D108BD9-81ED-4DB2-BD59-A6C34878D82A}">
                        <a16:rowId xmlns:a16="http://schemas.microsoft.com/office/drawing/2014/main" val="373920390"/>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No Rain</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Before</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Lunchbox</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Not Tired</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Bus</a:t>
                          </a:r>
                        </a:p>
                      </a:txBody>
                      <a:tcPr marL="9525" marR="9525" marT="9525" marB="0" anchor="ctr">
                        <a:solidFill>
                          <a:schemeClr val="accent1">
                            <a:lumMod val="40000"/>
                            <a:lumOff val="60000"/>
                          </a:schemeClr>
                        </a:solidFill>
                      </a:tcPr>
                    </a:tc>
                    <a:extLst>
                      <a:ext uri="{0D108BD9-81ED-4DB2-BD59-A6C34878D82A}">
                        <a16:rowId xmlns:a16="http://schemas.microsoft.com/office/drawing/2014/main" val="244029403"/>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No Rain</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During</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Backpack</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Not Tired</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Bus</a:t>
                          </a:r>
                        </a:p>
                      </a:txBody>
                      <a:tcPr marL="9525" marR="9525" marT="9525" marB="0" anchor="ctr">
                        <a:solidFill>
                          <a:schemeClr val="accent1">
                            <a:lumMod val="40000"/>
                            <a:lumOff val="60000"/>
                          </a:schemeClr>
                        </a:solidFill>
                      </a:tcPr>
                    </a:tc>
                    <a:extLst>
                      <a:ext uri="{0D108BD9-81ED-4DB2-BD59-A6C34878D82A}">
                        <a16:rowId xmlns:a16="http://schemas.microsoft.com/office/drawing/2014/main" val="2430941542"/>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No Rain</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After</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Backpack</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Not Tired</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Bike</a:t>
                          </a:r>
                        </a:p>
                      </a:txBody>
                      <a:tcPr marL="9525" marR="9525" marT="9525" marB="0" anchor="ctr">
                        <a:solidFill>
                          <a:schemeClr val="accent6">
                            <a:lumMod val="40000"/>
                            <a:lumOff val="60000"/>
                          </a:schemeClr>
                        </a:solidFill>
                      </a:tcPr>
                    </a:tc>
                    <a:extLst>
                      <a:ext uri="{0D108BD9-81ED-4DB2-BD59-A6C34878D82A}">
                        <a16:rowId xmlns:a16="http://schemas.microsoft.com/office/drawing/2014/main" val="2609574637"/>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No Rain</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After</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Both</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Not Tired</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Bus</a:t>
                          </a:r>
                        </a:p>
                      </a:txBody>
                      <a:tcPr marL="9525" marR="9525" marT="9525" marB="0" anchor="ctr">
                        <a:solidFill>
                          <a:schemeClr val="accent1">
                            <a:lumMod val="40000"/>
                            <a:lumOff val="60000"/>
                          </a:schemeClr>
                        </a:solidFill>
                      </a:tcPr>
                    </a:tc>
                    <a:extLst>
                      <a:ext uri="{0D108BD9-81ED-4DB2-BD59-A6C34878D82A}">
                        <a16:rowId xmlns:a16="http://schemas.microsoft.com/office/drawing/2014/main" val="1202007723"/>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No Rain</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After</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Lunchbox</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Not Tired</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Bus</a:t>
                          </a:r>
                        </a:p>
                      </a:txBody>
                      <a:tcPr marL="9525" marR="9525" marT="9525" marB="0" anchor="ctr">
                        <a:solidFill>
                          <a:schemeClr val="accent1">
                            <a:lumMod val="40000"/>
                            <a:lumOff val="60000"/>
                          </a:schemeClr>
                        </a:solidFill>
                      </a:tcPr>
                    </a:tc>
                    <a:extLst>
                      <a:ext uri="{0D108BD9-81ED-4DB2-BD59-A6C34878D82A}">
                        <a16:rowId xmlns:a16="http://schemas.microsoft.com/office/drawing/2014/main" val="3066498179"/>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Rain</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Before</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Both</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Tired</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Drive</a:t>
                          </a:r>
                        </a:p>
                      </a:txBody>
                      <a:tcPr marL="9525" marR="9525" marT="9525" marB="0" anchor="ctr">
                        <a:solidFill>
                          <a:schemeClr val="bg2">
                            <a:lumMod val="20000"/>
                            <a:lumOff val="80000"/>
                          </a:schemeClr>
                        </a:solidFill>
                      </a:tcPr>
                    </a:tc>
                    <a:extLst>
                      <a:ext uri="{0D108BD9-81ED-4DB2-BD59-A6C34878D82A}">
                        <a16:rowId xmlns:a16="http://schemas.microsoft.com/office/drawing/2014/main" val="2483828156"/>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Rain</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During</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Both</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Tired</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Drive</a:t>
                          </a:r>
                        </a:p>
                      </a:txBody>
                      <a:tcPr marL="9525" marR="9525" marT="9525" marB="0" anchor="ctr">
                        <a:solidFill>
                          <a:schemeClr val="bg2">
                            <a:lumMod val="20000"/>
                            <a:lumOff val="80000"/>
                          </a:schemeClr>
                        </a:solidFill>
                      </a:tcPr>
                    </a:tc>
                    <a:extLst>
                      <a:ext uri="{0D108BD9-81ED-4DB2-BD59-A6C34878D82A}">
                        <a16:rowId xmlns:a16="http://schemas.microsoft.com/office/drawing/2014/main" val="1577803527"/>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Rain</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After</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Backpack</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Tired</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Metro</a:t>
                          </a:r>
                        </a:p>
                      </a:txBody>
                      <a:tcPr marL="9525" marR="9525" marT="9525" marB="0" anchor="ctr">
                        <a:solidFill>
                          <a:schemeClr val="bg2">
                            <a:lumMod val="20000"/>
                            <a:lumOff val="80000"/>
                          </a:schemeClr>
                        </a:solidFill>
                      </a:tcPr>
                    </a:tc>
                    <a:extLst>
                      <a:ext uri="{0D108BD9-81ED-4DB2-BD59-A6C34878D82A}">
                        <a16:rowId xmlns:a16="http://schemas.microsoft.com/office/drawing/2014/main" val="581238333"/>
                      </a:ext>
                    </a:extLst>
                  </a:tr>
                  <a:tr h="313568">
                    <a:tc>
                      <a:txBody>
                        <a:bodyPr/>
                        <a:lstStyle/>
                        <a:p>
                          <a:pPr algn="ctr" rtl="0" fontAlgn="ctr"/>
                          <a:r>
                            <a:rPr lang="en-US" sz="1400" b="0" i="0" u="none" strike="noStrike">
                              <a:solidFill>
                                <a:srgbClr val="000000"/>
                              </a:solidFill>
                              <a:effectLst/>
                              <a:latin typeface="Corbel" panose="020B0503020204020204" pitchFamily="34" charset="0"/>
                            </a:rPr>
                            <a:t>Rain</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After</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Lunchbox</a:t>
                          </a:r>
                        </a:p>
                      </a:txBody>
                      <a:tcPr marL="9525" marR="9525" marT="9525" marB="0" anchor="ctr">
                        <a:solidFill>
                          <a:schemeClr val="bg2">
                            <a:lumMod val="20000"/>
                            <a:lumOff val="80000"/>
                          </a:schemeClr>
                        </a:solidFill>
                      </a:tcPr>
                    </a:tc>
                    <a:tc>
                      <a:txBody>
                        <a:bodyPr/>
                        <a:lstStyle/>
                        <a:p>
                          <a:pPr algn="ctr" rtl="0" fontAlgn="ctr"/>
                          <a:r>
                            <a:rPr lang="en-US" sz="1400" b="0" i="0" u="none" strike="noStrike">
                              <a:solidFill>
                                <a:srgbClr val="000000"/>
                              </a:solidFill>
                              <a:effectLst/>
                              <a:latin typeface="Corbel" panose="020B0503020204020204" pitchFamily="34" charset="0"/>
                            </a:rPr>
                            <a:t>Tired</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Drive</a:t>
                          </a:r>
                        </a:p>
                      </a:txBody>
                      <a:tcPr marL="9525" marR="9525" marT="9525" marB="0" anchor="ctr">
                        <a:solidFill>
                          <a:schemeClr val="bg2">
                            <a:lumMod val="20000"/>
                            <a:lumOff val="80000"/>
                          </a:schemeClr>
                        </a:solidFill>
                      </a:tcPr>
                    </a:tc>
                    <a:extLst>
                      <a:ext uri="{0D108BD9-81ED-4DB2-BD59-A6C34878D82A}">
                        <a16:rowId xmlns:a16="http://schemas.microsoft.com/office/drawing/2014/main" val="70352146"/>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No Rain</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Before</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Backpack</a:t>
                          </a:r>
                        </a:p>
                      </a:txBody>
                      <a:tcPr marL="9525" marR="9525" marT="9525" marB="0" anchor="ctr">
                        <a:solidFill>
                          <a:schemeClr val="bg2">
                            <a:lumMod val="20000"/>
                            <a:lumOff val="80000"/>
                          </a:schemeClr>
                        </a:solidFill>
                      </a:tcPr>
                    </a:tc>
                    <a:tc>
                      <a:txBody>
                        <a:bodyPr/>
                        <a:lstStyle/>
                        <a:p>
                          <a:pPr algn="ctr" rtl="0" fontAlgn="ctr"/>
                          <a:r>
                            <a:rPr lang="en-US" sz="1400" b="0" i="0" u="none" strike="noStrike">
                              <a:solidFill>
                                <a:srgbClr val="000000"/>
                              </a:solidFill>
                              <a:effectLst/>
                              <a:latin typeface="Corbel" panose="020B0503020204020204" pitchFamily="34" charset="0"/>
                            </a:rPr>
                            <a:t>Tired</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Bike</a:t>
                          </a:r>
                        </a:p>
                      </a:txBody>
                      <a:tcPr marL="9525" marR="9525" marT="9525" marB="0" anchor="ctr">
                        <a:solidFill>
                          <a:schemeClr val="bg2">
                            <a:lumMod val="20000"/>
                            <a:lumOff val="80000"/>
                          </a:schemeClr>
                        </a:solidFill>
                      </a:tcPr>
                    </a:tc>
                    <a:extLst>
                      <a:ext uri="{0D108BD9-81ED-4DB2-BD59-A6C34878D82A}">
                        <a16:rowId xmlns:a16="http://schemas.microsoft.com/office/drawing/2014/main" val="741884979"/>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No Rain</a:t>
                          </a:r>
                        </a:p>
                      </a:txBody>
                      <a:tcPr marL="9525" marR="9525" marT="9525" marB="0" anchor="ctr">
                        <a:solidFill>
                          <a:schemeClr val="bg2">
                            <a:lumMod val="20000"/>
                            <a:lumOff val="80000"/>
                          </a:schemeClr>
                        </a:solidFill>
                      </a:tcPr>
                    </a:tc>
                    <a:tc>
                      <a:txBody>
                        <a:bodyPr/>
                        <a:lstStyle/>
                        <a:p>
                          <a:pPr algn="ctr" rtl="0" fontAlgn="ctr"/>
                          <a:r>
                            <a:rPr lang="en-US" sz="1400" b="0" i="0" u="none" strike="noStrike">
                              <a:solidFill>
                                <a:srgbClr val="000000"/>
                              </a:solidFill>
                              <a:effectLst/>
                              <a:latin typeface="Corbel" panose="020B0503020204020204" pitchFamily="34" charset="0"/>
                            </a:rPr>
                            <a:t>Before</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Lunchbox</a:t>
                          </a:r>
                        </a:p>
                      </a:txBody>
                      <a:tcPr marL="9525" marR="9525" marT="9525" marB="0" anchor="ctr">
                        <a:solidFill>
                          <a:schemeClr val="bg2">
                            <a:lumMod val="20000"/>
                            <a:lumOff val="80000"/>
                          </a:schemeClr>
                        </a:solidFill>
                      </a:tcPr>
                    </a:tc>
                    <a:tc>
                      <a:txBody>
                        <a:bodyPr/>
                        <a:lstStyle/>
                        <a:p>
                          <a:pPr algn="ctr" rtl="0" fontAlgn="ctr"/>
                          <a:r>
                            <a:rPr lang="en-US" sz="1400" b="0" i="0" u="none" strike="noStrike">
                              <a:solidFill>
                                <a:srgbClr val="000000"/>
                              </a:solidFill>
                              <a:effectLst/>
                              <a:latin typeface="Corbel" panose="020B0503020204020204" pitchFamily="34" charset="0"/>
                            </a:rPr>
                            <a:t>Tired</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Drive</a:t>
                          </a:r>
                        </a:p>
                      </a:txBody>
                      <a:tcPr marL="9525" marR="9525" marT="9525" marB="0" anchor="ctr">
                        <a:solidFill>
                          <a:schemeClr val="bg2">
                            <a:lumMod val="20000"/>
                            <a:lumOff val="80000"/>
                          </a:schemeClr>
                        </a:solidFill>
                      </a:tcPr>
                    </a:tc>
                    <a:extLst>
                      <a:ext uri="{0D108BD9-81ED-4DB2-BD59-A6C34878D82A}">
                        <a16:rowId xmlns:a16="http://schemas.microsoft.com/office/drawing/2014/main" val="4189547398"/>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No Rain</a:t>
                          </a:r>
                        </a:p>
                      </a:txBody>
                      <a:tcPr marL="9525" marR="9525" marT="9525" marB="0" anchor="ctr">
                        <a:solidFill>
                          <a:schemeClr val="bg2">
                            <a:lumMod val="20000"/>
                            <a:lumOff val="80000"/>
                          </a:schemeClr>
                        </a:solidFill>
                      </a:tcPr>
                    </a:tc>
                    <a:tc>
                      <a:txBody>
                        <a:bodyPr/>
                        <a:lstStyle/>
                        <a:p>
                          <a:pPr algn="ctr" rtl="0" fontAlgn="ctr"/>
                          <a:r>
                            <a:rPr lang="en-US" sz="1400" b="0" i="0" u="none" strike="noStrike">
                              <a:solidFill>
                                <a:srgbClr val="000000"/>
                              </a:solidFill>
                              <a:effectLst/>
                              <a:latin typeface="Corbel" panose="020B0503020204020204" pitchFamily="34" charset="0"/>
                            </a:rPr>
                            <a:t>During</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Both</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Tired</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Drive</a:t>
                          </a:r>
                        </a:p>
                      </a:txBody>
                      <a:tcPr marL="9525" marR="9525" marT="9525" marB="0" anchor="ctr">
                        <a:solidFill>
                          <a:schemeClr val="bg2">
                            <a:lumMod val="20000"/>
                            <a:lumOff val="80000"/>
                          </a:schemeClr>
                        </a:solidFill>
                      </a:tcPr>
                    </a:tc>
                    <a:extLst>
                      <a:ext uri="{0D108BD9-81ED-4DB2-BD59-A6C34878D82A}">
                        <a16:rowId xmlns:a16="http://schemas.microsoft.com/office/drawing/2014/main" val="469132705"/>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No Rain</a:t>
                          </a:r>
                        </a:p>
                      </a:txBody>
                      <a:tcPr marL="9525" marR="9525" marT="9525" marB="0" anchor="ctr">
                        <a:solidFill>
                          <a:schemeClr val="bg2">
                            <a:lumMod val="20000"/>
                            <a:lumOff val="80000"/>
                          </a:schemeClr>
                        </a:solidFill>
                      </a:tcPr>
                    </a:tc>
                    <a:tc>
                      <a:txBody>
                        <a:bodyPr/>
                        <a:lstStyle/>
                        <a:p>
                          <a:pPr algn="ctr" rtl="0" fontAlgn="ctr"/>
                          <a:r>
                            <a:rPr lang="en-US" sz="1400" b="0" i="0" u="none" strike="noStrike">
                              <a:solidFill>
                                <a:srgbClr val="000000"/>
                              </a:solidFill>
                              <a:effectLst/>
                              <a:latin typeface="Corbel" panose="020B0503020204020204" pitchFamily="34" charset="0"/>
                            </a:rPr>
                            <a:t>After</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Backpack</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Tired</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Bike</a:t>
                          </a:r>
                        </a:p>
                      </a:txBody>
                      <a:tcPr marL="9525" marR="9525" marT="9525" marB="0" anchor="ctr">
                        <a:solidFill>
                          <a:schemeClr val="bg2">
                            <a:lumMod val="20000"/>
                            <a:lumOff val="80000"/>
                          </a:schemeClr>
                        </a:solidFill>
                      </a:tcPr>
                    </a:tc>
                    <a:extLst>
                      <a:ext uri="{0D108BD9-81ED-4DB2-BD59-A6C34878D82A}">
                        <a16:rowId xmlns:a16="http://schemas.microsoft.com/office/drawing/2014/main" val="801236713"/>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No Rain</a:t>
                          </a:r>
                        </a:p>
                      </a:txBody>
                      <a:tcPr marL="9525" marR="9525" marT="9525" marB="0" anchor="ctr">
                        <a:solidFill>
                          <a:schemeClr val="bg2">
                            <a:lumMod val="20000"/>
                            <a:lumOff val="80000"/>
                          </a:schemeClr>
                        </a:solidFill>
                      </a:tcPr>
                    </a:tc>
                    <a:tc>
                      <a:txBody>
                        <a:bodyPr/>
                        <a:lstStyle/>
                        <a:p>
                          <a:pPr algn="ctr" rtl="0" fontAlgn="ctr"/>
                          <a:r>
                            <a:rPr lang="en-US" sz="1400" b="0" i="0" u="none" strike="noStrike">
                              <a:solidFill>
                                <a:srgbClr val="000000"/>
                              </a:solidFill>
                              <a:effectLst/>
                              <a:latin typeface="Corbel" panose="020B0503020204020204" pitchFamily="34" charset="0"/>
                            </a:rPr>
                            <a:t>After</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Both</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Tired</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Drive</a:t>
                          </a:r>
                        </a:p>
                      </a:txBody>
                      <a:tcPr marL="9525" marR="9525" marT="9525" marB="0" anchor="ctr">
                        <a:solidFill>
                          <a:schemeClr val="bg2">
                            <a:lumMod val="20000"/>
                            <a:lumOff val="80000"/>
                          </a:schemeClr>
                        </a:solidFill>
                      </a:tcPr>
                    </a:tc>
                    <a:extLst>
                      <a:ext uri="{0D108BD9-81ED-4DB2-BD59-A6C34878D82A}">
                        <a16:rowId xmlns:a16="http://schemas.microsoft.com/office/drawing/2014/main" val="431862686"/>
                      </a:ext>
                    </a:extLst>
                  </a:tr>
                </a:tbl>
              </a:graphicData>
            </a:graphic>
          </p:graphicFrame>
        </mc:Choice>
        <mc:Fallback xmlns="">
          <p:graphicFrame>
            <p:nvGraphicFramePr>
              <p:cNvPr id="5" name="Content Placeholder 4">
                <a:extLst>
                  <a:ext uri="{FF2B5EF4-FFF2-40B4-BE49-F238E27FC236}">
                    <a16:creationId xmlns:a16="http://schemas.microsoft.com/office/drawing/2014/main" id="{DCBD1309-8B4A-D142-8B87-2811EC3BC43A}"/>
                  </a:ext>
                </a:extLst>
              </p:cNvPr>
              <p:cNvGraphicFramePr>
                <a:graphicFrameLocks noGrp="1"/>
              </p:cNvGraphicFramePr>
              <p:nvPr>
                <p:ph idx="1"/>
                <p:extLst>
                  <p:ext uri="{D42A27DB-BD31-4B8C-83A1-F6EECF244321}">
                    <p14:modId xmlns:p14="http://schemas.microsoft.com/office/powerpoint/2010/main" val="1558567572"/>
                  </p:ext>
                </p:extLst>
              </p:nvPr>
            </p:nvGraphicFramePr>
            <p:xfrm>
              <a:off x="5182415" y="759599"/>
              <a:ext cx="6243723" cy="5330656"/>
            </p:xfrm>
            <a:graphic>
              <a:graphicData uri="http://schemas.openxmlformats.org/drawingml/2006/table">
                <a:tbl>
                  <a:tblPr firstRow="1" bandRow="1">
                    <a:tableStyleId>{5C22544A-7EE6-4342-B048-85BDC9FD1C3A}</a:tableStyleId>
                  </a:tblPr>
                  <a:tblGrid>
                    <a:gridCol w="1289144">
                      <a:extLst>
                        <a:ext uri="{9D8B030D-6E8A-4147-A177-3AD203B41FA5}">
                          <a16:colId xmlns:a16="http://schemas.microsoft.com/office/drawing/2014/main" val="2947714296"/>
                        </a:ext>
                      </a:extLst>
                    </a:gridCol>
                    <a:gridCol w="1168817">
                      <a:extLst>
                        <a:ext uri="{9D8B030D-6E8A-4147-A177-3AD203B41FA5}">
                          <a16:colId xmlns:a16="http://schemas.microsoft.com/office/drawing/2014/main" val="3835987123"/>
                        </a:ext>
                      </a:extLst>
                    </a:gridCol>
                    <a:gridCol w="1343862">
                      <a:extLst>
                        <a:ext uri="{9D8B030D-6E8A-4147-A177-3AD203B41FA5}">
                          <a16:colId xmlns:a16="http://schemas.microsoft.com/office/drawing/2014/main" val="551998646"/>
                        </a:ext>
                      </a:extLst>
                    </a:gridCol>
                    <a:gridCol w="1343862">
                      <a:extLst>
                        <a:ext uri="{9D8B030D-6E8A-4147-A177-3AD203B41FA5}">
                          <a16:colId xmlns:a16="http://schemas.microsoft.com/office/drawing/2014/main" val="4039720534"/>
                        </a:ext>
                      </a:extLst>
                    </a:gridCol>
                    <a:gridCol w="1098038">
                      <a:extLst>
                        <a:ext uri="{9D8B030D-6E8A-4147-A177-3AD203B41FA5}">
                          <a16:colId xmlns:a16="http://schemas.microsoft.com/office/drawing/2014/main" val="1988890604"/>
                        </a:ext>
                      </a:extLst>
                    </a:gridCol>
                  </a:tblGrid>
                  <a:tr h="313568">
                    <a:tc>
                      <a:txBody>
                        <a:bodyPr/>
                        <a:lstStyle/>
                        <a:p>
                          <a:endParaRPr lang="en-US"/>
                        </a:p>
                      </a:txBody>
                      <a:tcPr marL="83991" marR="83991" marT="41996" marB="41996" anchor="ctr">
                        <a:blipFill>
                          <a:blip r:embed="rId3"/>
                          <a:stretch>
                            <a:fillRect l="-980" r="-384314" b="-1596000"/>
                          </a:stretch>
                        </a:blipFill>
                      </a:tcPr>
                    </a:tc>
                    <a:tc>
                      <a:txBody>
                        <a:bodyPr/>
                        <a:lstStyle/>
                        <a:p>
                          <a:endParaRPr lang="en-US"/>
                        </a:p>
                      </a:txBody>
                      <a:tcPr marL="83991" marR="83991" marT="41996" marB="41996" anchor="ctr">
                        <a:blipFill>
                          <a:blip r:embed="rId3"/>
                          <a:stretch>
                            <a:fillRect l="-111957" r="-326087" b="-1596000"/>
                          </a:stretch>
                        </a:blipFill>
                      </a:tcPr>
                    </a:tc>
                    <a:tc>
                      <a:txBody>
                        <a:bodyPr/>
                        <a:lstStyle/>
                        <a:p>
                          <a:endParaRPr lang="en-US"/>
                        </a:p>
                      </a:txBody>
                      <a:tcPr marL="83991" marR="83991" marT="41996" marB="41996" anchor="ctr">
                        <a:blipFill>
                          <a:blip r:embed="rId3"/>
                          <a:stretch>
                            <a:fillRect l="-183962" r="-183019" b="-1596000"/>
                          </a:stretch>
                        </a:blipFill>
                      </a:tcPr>
                    </a:tc>
                    <a:tc>
                      <a:txBody>
                        <a:bodyPr/>
                        <a:lstStyle/>
                        <a:p>
                          <a:endParaRPr lang="en-US"/>
                        </a:p>
                      </a:txBody>
                      <a:tcPr marL="83991" marR="83991" marT="41996" marB="41996" anchor="ctr">
                        <a:blipFill>
                          <a:blip r:embed="rId3"/>
                          <a:stretch>
                            <a:fillRect l="-286667" r="-84762" b="-1596000"/>
                          </a:stretch>
                        </a:blipFill>
                      </a:tcPr>
                    </a:tc>
                    <a:tc>
                      <a:txBody>
                        <a:bodyPr/>
                        <a:lstStyle/>
                        <a:p>
                          <a:endParaRPr lang="en-US"/>
                        </a:p>
                      </a:txBody>
                      <a:tcPr marL="83991" marR="83991" marT="41996" marB="41996" anchor="ctr">
                        <a:blipFill>
                          <a:blip r:embed="rId3"/>
                          <a:stretch>
                            <a:fillRect l="-466667" r="-2299" b="-1596000"/>
                          </a:stretch>
                        </a:blipFill>
                      </a:tcPr>
                    </a:tc>
                    <a:extLst>
                      <a:ext uri="{0D108BD9-81ED-4DB2-BD59-A6C34878D82A}">
                        <a16:rowId xmlns:a16="http://schemas.microsoft.com/office/drawing/2014/main" val="964607470"/>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Rain</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During</a:t>
                          </a:r>
                        </a:p>
                      </a:txBody>
                      <a:tcPr marL="9525" marR="9525" marT="9525" marB="0" anchor="ctr">
                        <a:solidFill>
                          <a:schemeClr val="bg2">
                            <a:lumMod val="20000"/>
                            <a:lumOff val="80000"/>
                          </a:schemeClr>
                        </a:solidFill>
                      </a:tcPr>
                    </a:tc>
                    <a:tc>
                      <a:txBody>
                        <a:bodyPr/>
                        <a:lstStyle/>
                        <a:p>
                          <a:pPr algn="ctr" rtl="0" fontAlgn="ctr"/>
                          <a:r>
                            <a:rPr lang="en-US" sz="1400" b="0" i="0" u="none" strike="noStrike">
                              <a:solidFill>
                                <a:srgbClr val="000000"/>
                              </a:solidFill>
                              <a:effectLst/>
                              <a:latin typeface="Corbel" panose="020B0503020204020204" pitchFamily="34" charset="0"/>
                            </a:rPr>
                            <a:t>Both</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Not Tired</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Bus</a:t>
                          </a:r>
                        </a:p>
                      </a:txBody>
                      <a:tcPr marL="9525" marR="9525" marT="9525" marB="0" anchor="ctr">
                        <a:solidFill>
                          <a:schemeClr val="accent1">
                            <a:lumMod val="40000"/>
                            <a:lumOff val="60000"/>
                          </a:schemeClr>
                        </a:solidFill>
                      </a:tcPr>
                    </a:tc>
                    <a:extLst>
                      <a:ext uri="{0D108BD9-81ED-4DB2-BD59-A6C34878D82A}">
                        <a16:rowId xmlns:a16="http://schemas.microsoft.com/office/drawing/2014/main" val="3036137617"/>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Rain</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After</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Backpack</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Not Tired</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Bus</a:t>
                          </a:r>
                        </a:p>
                      </a:txBody>
                      <a:tcPr marL="9525" marR="9525" marT="9525" marB="0" anchor="ctr">
                        <a:solidFill>
                          <a:schemeClr val="accent1">
                            <a:lumMod val="40000"/>
                            <a:lumOff val="60000"/>
                          </a:schemeClr>
                        </a:solidFill>
                      </a:tcPr>
                    </a:tc>
                    <a:extLst>
                      <a:ext uri="{0D108BD9-81ED-4DB2-BD59-A6C34878D82A}">
                        <a16:rowId xmlns:a16="http://schemas.microsoft.com/office/drawing/2014/main" val="373920390"/>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No Rain</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Before</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Lunchbox</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Not Tired</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Bus</a:t>
                          </a:r>
                        </a:p>
                      </a:txBody>
                      <a:tcPr marL="9525" marR="9525" marT="9525" marB="0" anchor="ctr">
                        <a:solidFill>
                          <a:schemeClr val="accent1">
                            <a:lumMod val="40000"/>
                            <a:lumOff val="60000"/>
                          </a:schemeClr>
                        </a:solidFill>
                      </a:tcPr>
                    </a:tc>
                    <a:extLst>
                      <a:ext uri="{0D108BD9-81ED-4DB2-BD59-A6C34878D82A}">
                        <a16:rowId xmlns:a16="http://schemas.microsoft.com/office/drawing/2014/main" val="244029403"/>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No Rain</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During</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Backpack</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Not Tired</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Bus</a:t>
                          </a:r>
                        </a:p>
                      </a:txBody>
                      <a:tcPr marL="9525" marR="9525" marT="9525" marB="0" anchor="ctr">
                        <a:solidFill>
                          <a:schemeClr val="accent1">
                            <a:lumMod val="40000"/>
                            <a:lumOff val="60000"/>
                          </a:schemeClr>
                        </a:solidFill>
                      </a:tcPr>
                    </a:tc>
                    <a:extLst>
                      <a:ext uri="{0D108BD9-81ED-4DB2-BD59-A6C34878D82A}">
                        <a16:rowId xmlns:a16="http://schemas.microsoft.com/office/drawing/2014/main" val="2430941542"/>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No Rain</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After</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Backpack</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Not Tired</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Bike</a:t>
                          </a:r>
                        </a:p>
                      </a:txBody>
                      <a:tcPr marL="9525" marR="9525" marT="9525" marB="0" anchor="ctr">
                        <a:solidFill>
                          <a:schemeClr val="accent6">
                            <a:lumMod val="40000"/>
                            <a:lumOff val="60000"/>
                          </a:schemeClr>
                        </a:solidFill>
                      </a:tcPr>
                    </a:tc>
                    <a:extLst>
                      <a:ext uri="{0D108BD9-81ED-4DB2-BD59-A6C34878D82A}">
                        <a16:rowId xmlns:a16="http://schemas.microsoft.com/office/drawing/2014/main" val="2609574637"/>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No Rain</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After</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Both</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Not Tired</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Bus</a:t>
                          </a:r>
                        </a:p>
                      </a:txBody>
                      <a:tcPr marL="9525" marR="9525" marT="9525" marB="0" anchor="ctr">
                        <a:solidFill>
                          <a:schemeClr val="accent1">
                            <a:lumMod val="40000"/>
                            <a:lumOff val="60000"/>
                          </a:schemeClr>
                        </a:solidFill>
                      </a:tcPr>
                    </a:tc>
                    <a:extLst>
                      <a:ext uri="{0D108BD9-81ED-4DB2-BD59-A6C34878D82A}">
                        <a16:rowId xmlns:a16="http://schemas.microsoft.com/office/drawing/2014/main" val="1202007723"/>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No Rain</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After</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Lunchbox</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Not Tired</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Bus</a:t>
                          </a:r>
                        </a:p>
                      </a:txBody>
                      <a:tcPr marL="9525" marR="9525" marT="9525" marB="0" anchor="ctr">
                        <a:solidFill>
                          <a:schemeClr val="accent1">
                            <a:lumMod val="40000"/>
                            <a:lumOff val="60000"/>
                          </a:schemeClr>
                        </a:solidFill>
                      </a:tcPr>
                    </a:tc>
                    <a:extLst>
                      <a:ext uri="{0D108BD9-81ED-4DB2-BD59-A6C34878D82A}">
                        <a16:rowId xmlns:a16="http://schemas.microsoft.com/office/drawing/2014/main" val="3066498179"/>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Rain</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Before</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Both</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Tired</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Drive</a:t>
                          </a:r>
                        </a:p>
                      </a:txBody>
                      <a:tcPr marL="9525" marR="9525" marT="9525" marB="0" anchor="ctr">
                        <a:solidFill>
                          <a:schemeClr val="bg2">
                            <a:lumMod val="20000"/>
                            <a:lumOff val="80000"/>
                          </a:schemeClr>
                        </a:solidFill>
                      </a:tcPr>
                    </a:tc>
                    <a:extLst>
                      <a:ext uri="{0D108BD9-81ED-4DB2-BD59-A6C34878D82A}">
                        <a16:rowId xmlns:a16="http://schemas.microsoft.com/office/drawing/2014/main" val="2483828156"/>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Rain</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During</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Both</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Tired</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Drive</a:t>
                          </a:r>
                        </a:p>
                      </a:txBody>
                      <a:tcPr marL="9525" marR="9525" marT="9525" marB="0" anchor="ctr">
                        <a:solidFill>
                          <a:schemeClr val="bg2">
                            <a:lumMod val="20000"/>
                            <a:lumOff val="80000"/>
                          </a:schemeClr>
                        </a:solidFill>
                      </a:tcPr>
                    </a:tc>
                    <a:extLst>
                      <a:ext uri="{0D108BD9-81ED-4DB2-BD59-A6C34878D82A}">
                        <a16:rowId xmlns:a16="http://schemas.microsoft.com/office/drawing/2014/main" val="1577803527"/>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Rain</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After</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Backpack</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Tired</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Metro</a:t>
                          </a:r>
                        </a:p>
                      </a:txBody>
                      <a:tcPr marL="9525" marR="9525" marT="9525" marB="0" anchor="ctr">
                        <a:solidFill>
                          <a:schemeClr val="bg2">
                            <a:lumMod val="20000"/>
                            <a:lumOff val="80000"/>
                          </a:schemeClr>
                        </a:solidFill>
                      </a:tcPr>
                    </a:tc>
                    <a:extLst>
                      <a:ext uri="{0D108BD9-81ED-4DB2-BD59-A6C34878D82A}">
                        <a16:rowId xmlns:a16="http://schemas.microsoft.com/office/drawing/2014/main" val="581238333"/>
                      </a:ext>
                    </a:extLst>
                  </a:tr>
                  <a:tr h="313568">
                    <a:tc>
                      <a:txBody>
                        <a:bodyPr/>
                        <a:lstStyle/>
                        <a:p>
                          <a:pPr algn="ctr" rtl="0" fontAlgn="ctr"/>
                          <a:r>
                            <a:rPr lang="en-US" sz="1400" b="0" i="0" u="none" strike="noStrike">
                              <a:solidFill>
                                <a:srgbClr val="000000"/>
                              </a:solidFill>
                              <a:effectLst/>
                              <a:latin typeface="Corbel" panose="020B0503020204020204" pitchFamily="34" charset="0"/>
                            </a:rPr>
                            <a:t>Rain</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After</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Lunchbox</a:t>
                          </a:r>
                        </a:p>
                      </a:txBody>
                      <a:tcPr marL="9525" marR="9525" marT="9525" marB="0" anchor="ctr">
                        <a:solidFill>
                          <a:schemeClr val="bg2">
                            <a:lumMod val="20000"/>
                            <a:lumOff val="80000"/>
                          </a:schemeClr>
                        </a:solidFill>
                      </a:tcPr>
                    </a:tc>
                    <a:tc>
                      <a:txBody>
                        <a:bodyPr/>
                        <a:lstStyle/>
                        <a:p>
                          <a:pPr algn="ctr" rtl="0" fontAlgn="ctr"/>
                          <a:r>
                            <a:rPr lang="en-US" sz="1400" b="0" i="0" u="none" strike="noStrike">
                              <a:solidFill>
                                <a:srgbClr val="000000"/>
                              </a:solidFill>
                              <a:effectLst/>
                              <a:latin typeface="Corbel" panose="020B0503020204020204" pitchFamily="34" charset="0"/>
                            </a:rPr>
                            <a:t>Tired</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Drive</a:t>
                          </a:r>
                        </a:p>
                      </a:txBody>
                      <a:tcPr marL="9525" marR="9525" marT="9525" marB="0" anchor="ctr">
                        <a:solidFill>
                          <a:schemeClr val="bg2">
                            <a:lumMod val="20000"/>
                            <a:lumOff val="80000"/>
                          </a:schemeClr>
                        </a:solidFill>
                      </a:tcPr>
                    </a:tc>
                    <a:extLst>
                      <a:ext uri="{0D108BD9-81ED-4DB2-BD59-A6C34878D82A}">
                        <a16:rowId xmlns:a16="http://schemas.microsoft.com/office/drawing/2014/main" val="70352146"/>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No Rain</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Before</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Backpack</a:t>
                          </a:r>
                        </a:p>
                      </a:txBody>
                      <a:tcPr marL="9525" marR="9525" marT="9525" marB="0" anchor="ctr">
                        <a:solidFill>
                          <a:schemeClr val="bg2">
                            <a:lumMod val="20000"/>
                            <a:lumOff val="80000"/>
                          </a:schemeClr>
                        </a:solidFill>
                      </a:tcPr>
                    </a:tc>
                    <a:tc>
                      <a:txBody>
                        <a:bodyPr/>
                        <a:lstStyle/>
                        <a:p>
                          <a:pPr algn="ctr" rtl="0" fontAlgn="ctr"/>
                          <a:r>
                            <a:rPr lang="en-US" sz="1400" b="0" i="0" u="none" strike="noStrike">
                              <a:solidFill>
                                <a:srgbClr val="000000"/>
                              </a:solidFill>
                              <a:effectLst/>
                              <a:latin typeface="Corbel" panose="020B0503020204020204" pitchFamily="34" charset="0"/>
                            </a:rPr>
                            <a:t>Tired</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Bike</a:t>
                          </a:r>
                        </a:p>
                      </a:txBody>
                      <a:tcPr marL="9525" marR="9525" marT="9525" marB="0" anchor="ctr">
                        <a:solidFill>
                          <a:schemeClr val="bg2">
                            <a:lumMod val="20000"/>
                            <a:lumOff val="80000"/>
                          </a:schemeClr>
                        </a:solidFill>
                      </a:tcPr>
                    </a:tc>
                    <a:extLst>
                      <a:ext uri="{0D108BD9-81ED-4DB2-BD59-A6C34878D82A}">
                        <a16:rowId xmlns:a16="http://schemas.microsoft.com/office/drawing/2014/main" val="741884979"/>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No Rain</a:t>
                          </a:r>
                        </a:p>
                      </a:txBody>
                      <a:tcPr marL="9525" marR="9525" marT="9525" marB="0" anchor="ctr">
                        <a:solidFill>
                          <a:schemeClr val="bg2">
                            <a:lumMod val="20000"/>
                            <a:lumOff val="80000"/>
                          </a:schemeClr>
                        </a:solidFill>
                      </a:tcPr>
                    </a:tc>
                    <a:tc>
                      <a:txBody>
                        <a:bodyPr/>
                        <a:lstStyle/>
                        <a:p>
                          <a:pPr algn="ctr" rtl="0" fontAlgn="ctr"/>
                          <a:r>
                            <a:rPr lang="en-US" sz="1400" b="0" i="0" u="none" strike="noStrike">
                              <a:solidFill>
                                <a:srgbClr val="000000"/>
                              </a:solidFill>
                              <a:effectLst/>
                              <a:latin typeface="Corbel" panose="020B0503020204020204" pitchFamily="34" charset="0"/>
                            </a:rPr>
                            <a:t>Before</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Lunchbox</a:t>
                          </a:r>
                        </a:p>
                      </a:txBody>
                      <a:tcPr marL="9525" marR="9525" marT="9525" marB="0" anchor="ctr">
                        <a:solidFill>
                          <a:schemeClr val="bg2">
                            <a:lumMod val="20000"/>
                            <a:lumOff val="80000"/>
                          </a:schemeClr>
                        </a:solidFill>
                      </a:tcPr>
                    </a:tc>
                    <a:tc>
                      <a:txBody>
                        <a:bodyPr/>
                        <a:lstStyle/>
                        <a:p>
                          <a:pPr algn="ctr" rtl="0" fontAlgn="ctr"/>
                          <a:r>
                            <a:rPr lang="en-US" sz="1400" b="0" i="0" u="none" strike="noStrike">
                              <a:solidFill>
                                <a:srgbClr val="000000"/>
                              </a:solidFill>
                              <a:effectLst/>
                              <a:latin typeface="Corbel" panose="020B0503020204020204" pitchFamily="34" charset="0"/>
                            </a:rPr>
                            <a:t>Tired</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Drive</a:t>
                          </a:r>
                        </a:p>
                      </a:txBody>
                      <a:tcPr marL="9525" marR="9525" marT="9525" marB="0" anchor="ctr">
                        <a:solidFill>
                          <a:schemeClr val="bg2">
                            <a:lumMod val="20000"/>
                            <a:lumOff val="80000"/>
                          </a:schemeClr>
                        </a:solidFill>
                      </a:tcPr>
                    </a:tc>
                    <a:extLst>
                      <a:ext uri="{0D108BD9-81ED-4DB2-BD59-A6C34878D82A}">
                        <a16:rowId xmlns:a16="http://schemas.microsoft.com/office/drawing/2014/main" val="4189547398"/>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No Rain</a:t>
                          </a:r>
                        </a:p>
                      </a:txBody>
                      <a:tcPr marL="9525" marR="9525" marT="9525" marB="0" anchor="ctr">
                        <a:solidFill>
                          <a:schemeClr val="bg2">
                            <a:lumMod val="20000"/>
                            <a:lumOff val="80000"/>
                          </a:schemeClr>
                        </a:solidFill>
                      </a:tcPr>
                    </a:tc>
                    <a:tc>
                      <a:txBody>
                        <a:bodyPr/>
                        <a:lstStyle/>
                        <a:p>
                          <a:pPr algn="ctr" rtl="0" fontAlgn="ctr"/>
                          <a:r>
                            <a:rPr lang="en-US" sz="1400" b="0" i="0" u="none" strike="noStrike">
                              <a:solidFill>
                                <a:srgbClr val="000000"/>
                              </a:solidFill>
                              <a:effectLst/>
                              <a:latin typeface="Corbel" panose="020B0503020204020204" pitchFamily="34" charset="0"/>
                            </a:rPr>
                            <a:t>During</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Both</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Tired</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Drive</a:t>
                          </a:r>
                        </a:p>
                      </a:txBody>
                      <a:tcPr marL="9525" marR="9525" marT="9525" marB="0" anchor="ctr">
                        <a:solidFill>
                          <a:schemeClr val="bg2">
                            <a:lumMod val="20000"/>
                            <a:lumOff val="80000"/>
                          </a:schemeClr>
                        </a:solidFill>
                      </a:tcPr>
                    </a:tc>
                    <a:extLst>
                      <a:ext uri="{0D108BD9-81ED-4DB2-BD59-A6C34878D82A}">
                        <a16:rowId xmlns:a16="http://schemas.microsoft.com/office/drawing/2014/main" val="469132705"/>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No Rain</a:t>
                          </a:r>
                        </a:p>
                      </a:txBody>
                      <a:tcPr marL="9525" marR="9525" marT="9525" marB="0" anchor="ctr">
                        <a:solidFill>
                          <a:schemeClr val="bg2">
                            <a:lumMod val="20000"/>
                            <a:lumOff val="80000"/>
                          </a:schemeClr>
                        </a:solidFill>
                      </a:tcPr>
                    </a:tc>
                    <a:tc>
                      <a:txBody>
                        <a:bodyPr/>
                        <a:lstStyle/>
                        <a:p>
                          <a:pPr algn="ctr" rtl="0" fontAlgn="ctr"/>
                          <a:r>
                            <a:rPr lang="en-US" sz="1400" b="0" i="0" u="none" strike="noStrike">
                              <a:solidFill>
                                <a:srgbClr val="000000"/>
                              </a:solidFill>
                              <a:effectLst/>
                              <a:latin typeface="Corbel" panose="020B0503020204020204" pitchFamily="34" charset="0"/>
                            </a:rPr>
                            <a:t>After</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Backpack</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Tired</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Bike</a:t>
                          </a:r>
                        </a:p>
                      </a:txBody>
                      <a:tcPr marL="9525" marR="9525" marT="9525" marB="0" anchor="ctr">
                        <a:solidFill>
                          <a:schemeClr val="bg2">
                            <a:lumMod val="20000"/>
                            <a:lumOff val="80000"/>
                          </a:schemeClr>
                        </a:solidFill>
                      </a:tcPr>
                    </a:tc>
                    <a:extLst>
                      <a:ext uri="{0D108BD9-81ED-4DB2-BD59-A6C34878D82A}">
                        <a16:rowId xmlns:a16="http://schemas.microsoft.com/office/drawing/2014/main" val="801236713"/>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No Rain</a:t>
                          </a:r>
                        </a:p>
                      </a:txBody>
                      <a:tcPr marL="9525" marR="9525" marT="9525" marB="0" anchor="ctr">
                        <a:solidFill>
                          <a:schemeClr val="bg2">
                            <a:lumMod val="20000"/>
                            <a:lumOff val="80000"/>
                          </a:schemeClr>
                        </a:solidFill>
                      </a:tcPr>
                    </a:tc>
                    <a:tc>
                      <a:txBody>
                        <a:bodyPr/>
                        <a:lstStyle/>
                        <a:p>
                          <a:pPr algn="ctr" rtl="0" fontAlgn="ctr"/>
                          <a:r>
                            <a:rPr lang="en-US" sz="1400" b="0" i="0" u="none" strike="noStrike">
                              <a:solidFill>
                                <a:srgbClr val="000000"/>
                              </a:solidFill>
                              <a:effectLst/>
                              <a:latin typeface="Corbel" panose="020B0503020204020204" pitchFamily="34" charset="0"/>
                            </a:rPr>
                            <a:t>After</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Both</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Tired</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Drive</a:t>
                          </a:r>
                        </a:p>
                      </a:txBody>
                      <a:tcPr marL="9525" marR="9525" marT="9525" marB="0" anchor="ctr">
                        <a:solidFill>
                          <a:schemeClr val="bg2">
                            <a:lumMod val="20000"/>
                            <a:lumOff val="80000"/>
                          </a:schemeClr>
                        </a:solidFill>
                      </a:tcPr>
                    </a:tc>
                    <a:extLst>
                      <a:ext uri="{0D108BD9-81ED-4DB2-BD59-A6C34878D82A}">
                        <a16:rowId xmlns:a16="http://schemas.microsoft.com/office/drawing/2014/main" val="431862686"/>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1" name="Table 10">
                <a:extLst>
                  <a:ext uri="{FF2B5EF4-FFF2-40B4-BE49-F238E27FC236}">
                    <a16:creationId xmlns:a16="http://schemas.microsoft.com/office/drawing/2014/main" id="{1B5204A0-F40E-6D56-1B3C-CA726906712B}"/>
                  </a:ext>
                </a:extLst>
              </p:cNvPr>
              <p:cNvGraphicFramePr>
                <a:graphicFrameLocks noGrp="1"/>
              </p:cNvGraphicFramePr>
              <p:nvPr>
                <p:extLst>
                  <p:ext uri="{D42A27DB-BD31-4B8C-83A1-F6EECF244321}">
                    <p14:modId xmlns:p14="http://schemas.microsoft.com/office/powerpoint/2010/main" val="910163354"/>
                  </p:ext>
                </p:extLst>
              </p:nvPr>
            </p:nvGraphicFramePr>
            <p:xfrm>
              <a:off x="1129966" y="2682684"/>
              <a:ext cx="2384554" cy="2894835"/>
            </p:xfrm>
            <a:graphic>
              <a:graphicData uri="http://schemas.openxmlformats.org/drawingml/2006/table">
                <a:tbl>
                  <a:tblPr bandRow="1">
                    <a:tableStyleId>{793D81CF-94F2-401A-BA57-92F5A7B2D0C5}</a:tableStyleId>
                  </a:tblPr>
                  <a:tblGrid>
                    <a:gridCol w="1192277">
                      <a:extLst>
                        <a:ext uri="{9D8B030D-6E8A-4147-A177-3AD203B41FA5}">
                          <a16:colId xmlns:a16="http://schemas.microsoft.com/office/drawing/2014/main" val="961938548"/>
                        </a:ext>
                      </a:extLst>
                    </a:gridCol>
                    <a:gridCol w="1192277">
                      <a:extLst>
                        <a:ext uri="{9D8B030D-6E8A-4147-A177-3AD203B41FA5}">
                          <a16:colId xmlns:a16="http://schemas.microsoft.com/office/drawing/2014/main" val="3003059113"/>
                        </a:ext>
                      </a:extLst>
                    </a:gridCol>
                  </a:tblGrid>
                  <a:tr h="578967">
                    <a:tc gridSpan="2">
                      <a:txBody>
                        <a:bodyPr/>
                        <a:lstStyle/>
                        <a:p>
                          <a:pPr algn="ctr"/>
                          <a14:m>
                            <m:oMathPara xmlns:m="http://schemas.openxmlformats.org/officeDocument/2006/math">
                              <m:oMathParaPr>
                                <m:jc m:val="centerGroup"/>
                              </m:oMathParaPr>
                              <m:oMath xmlns:m="http://schemas.openxmlformats.org/officeDocument/2006/math">
                                <m:r>
                                  <a:rPr lang="en-US" sz="2400" b="0" i="1" spc="-100" dirty="0" smtClean="0">
                                    <a:solidFill>
                                      <a:sysClr val="windowText" lastClr="000000"/>
                                    </a:solidFill>
                                    <a:latin typeface="Cambria Math" panose="02040503050406030204" pitchFamily="18" charset="0"/>
                                  </a:rPr>
                                  <m:t>𝐼</m:t>
                                </m:r>
                                <m:d>
                                  <m:dPr>
                                    <m:ctrlPr>
                                      <a:rPr lang="en-US" sz="2400" b="0" i="1" spc="-100" dirty="0" smtClean="0">
                                        <a:solidFill>
                                          <a:sysClr val="windowText" lastClr="000000"/>
                                        </a:solidFill>
                                        <a:latin typeface="Cambria Math" panose="02040503050406030204" pitchFamily="18" charset="0"/>
                                      </a:rPr>
                                    </m:ctrlPr>
                                  </m:dPr>
                                  <m:e>
                                    <m:sSub>
                                      <m:sSubPr>
                                        <m:ctrlPr>
                                          <a:rPr lang="en-US" sz="2400" b="0" i="1" spc="-100" dirty="0" smtClean="0">
                                            <a:solidFill>
                                              <a:sysClr val="windowText" lastClr="000000"/>
                                            </a:solidFill>
                                            <a:latin typeface="Cambria Math" panose="02040503050406030204" pitchFamily="18" charset="0"/>
                                          </a:rPr>
                                        </m:ctrlPr>
                                      </m:sSubPr>
                                      <m:e>
                                        <m:r>
                                          <a:rPr lang="en-US" sz="2400" b="0" i="1" spc="-100" dirty="0" smtClean="0">
                                            <a:solidFill>
                                              <a:sysClr val="windowText" lastClr="000000"/>
                                            </a:solidFill>
                                            <a:latin typeface="Cambria Math" panose="02040503050406030204" pitchFamily="18" charset="0"/>
                                          </a:rPr>
                                          <m:t>𝑥</m:t>
                                        </m:r>
                                      </m:e>
                                      <m:sub>
                                        <m:r>
                                          <a:rPr lang="en-US" sz="2400" b="0" i="1" spc="-100" dirty="0" smtClean="0">
                                            <a:solidFill>
                                              <a:sysClr val="windowText" lastClr="000000"/>
                                            </a:solidFill>
                                            <a:latin typeface="Cambria Math" panose="02040503050406030204" pitchFamily="18" charset="0"/>
                                          </a:rPr>
                                          <m:t>𝑑</m:t>
                                        </m:r>
                                      </m:sub>
                                    </m:sSub>
                                    <m:r>
                                      <a:rPr lang="en-US" sz="2400" b="0" i="1" spc="-100" dirty="0" smtClean="0">
                                        <a:solidFill>
                                          <a:sysClr val="windowText" lastClr="000000"/>
                                        </a:solidFill>
                                        <a:latin typeface="Cambria Math" panose="02040503050406030204" pitchFamily="18" charset="0"/>
                                      </a:rPr>
                                      <m:t>,</m:t>
                                    </m:r>
                                    <m:r>
                                      <a:rPr lang="en-US" sz="2400" b="0" i="1" spc="-100" dirty="0" smtClean="0">
                                        <a:solidFill>
                                          <a:sysClr val="windowText" lastClr="000000"/>
                                        </a:solidFill>
                                        <a:latin typeface="Cambria Math" panose="02040503050406030204" pitchFamily="18" charset="0"/>
                                      </a:rPr>
                                      <m:t>𝑌</m:t>
                                    </m:r>
                                  </m:e>
                                </m:d>
                              </m:oMath>
                            </m:oMathPara>
                          </a14:m>
                          <a:endParaRPr lang="en-US" sz="2400" i="1"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40000"/>
                            <a:lumOff val="60000"/>
                          </a:schemeClr>
                        </a:solidFill>
                      </a:tcPr>
                    </a:tc>
                    <a:tc hMerge="1">
                      <a:txBody>
                        <a:bodyPr/>
                        <a:lstStyle/>
                        <a:p>
                          <a:pPr algn="ctr"/>
                          <a:endParaRPr 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00429091"/>
                      </a:ext>
                    </a:extLst>
                  </a:tr>
                  <a:tr h="578967">
                    <a:tc>
                      <a:txBody>
                        <a:bodyPr/>
                        <a:lstStyle/>
                        <a:p>
                          <a:pPr algn="ct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1</m:t>
                                    </m:r>
                                  </m:sub>
                                </m:sSub>
                              </m:oMath>
                            </m:oMathPara>
                          </a14:m>
                          <a:endParaRPr lang="en-US" sz="2400" b="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14:m>
                            <m:oMathPara xmlns:m="http://schemas.openxmlformats.org/officeDocument/2006/math">
                              <m:oMathParaPr>
                                <m:jc m:val="centerGroup"/>
                              </m:oMathParaPr>
                              <m:oMath xmlns:m="http://schemas.openxmlformats.org/officeDocument/2006/math">
                                <m:r>
                                  <a:rPr lang="en-US" sz="2400" i="1" dirty="0" smtClean="0">
                                    <a:latin typeface="Cambria Math" panose="02040503050406030204" pitchFamily="18" charset="0"/>
                                  </a:rPr>
                                  <m:t>0.1482</m:t>
                                </m:r>
                              </m:oMath>
                            </m:oMathPara>
                          </a14:m>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7787829"/>
                      </a:ext>
                    </a:extLst>
                  </a:tr>
                  <a:tr h="578967">
                    <a:tc>
                      <a:txBody>
                        <a:bodyPr/>
                        <a:lstStyle/>
                        <a:p>
                          <a:pPr algn="ct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2</m:t>
                                    </m:r>
                                  </m:sub>
                                </m:sSub>
                              </m:oMath>
                            </m:oMathPara>
                          </a14:m>
                          <a:endParaRPr lang="en-US" sz="2400" b="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14:m>
                            <m:oMathPara xmlns:m="http://schemas.openxmlformats.org/officeDocument/2006/math">
                              <m:oMathParaPr>
                                <m:jc m:val="centerGroup"/>
                              </m:oMathParaPr>
                              <m:oMath xmlns:m="http://schemas.openxmlformats.org/officeDocument/2006/math">
                                <m:r>
                                  <a:rPr lang="en-US" sz="2400" i="1" dirty="0" smtClean="0">
                                    <a:latin typeface="Cambria Math" panose="02040503050406030204" pitchFamily="18" charset="0"/>
                                  </a:rPr>
                                  <m:t>0.1302</m:t>
                                </m:r>
                              </m:oMath>
                            </m:oMathPara>
                          </a14:m>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98465987"/>
                      </a:ext>
                    </a:extLst>
                  </a:tr>
                  <a:tr h="578967">
                    <a:tc>
                      <a:txBody>
                        <a:bodyPr/>
                        <a:lstStyle/>
                        <a:p>
                          <a:pPr algn="ct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3</m:t>
                                    </m:r>
                                  </m:sub>
                                </m:sSub>
                              </m:oMath>
                            </m:oMathPara>
                          </a14:m>
                          <a:endParaRPr lang="en-US" sz="2400" b="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14:m>
                            <m:oMathPara xmlns:m="http://schemas.openxmlformats.org/officeDocument/2006/math">
                              <m:oMathParaPr>
                                <m:jc m:val="centerGroup"/>
                              </m:oMathParaPr>
                              <m:oMath xmlns:m="http://schemas.openxmlformats.org/officeDocument/2006/math">
                                <m:r>
                                  <a:rPr lang="en-US" sz="2400" i="1" dirty="0" smtClean="0">
                                    <a:latin typeface="Cambria Math" panose="02040503050406030204" pitchFamily="18" charset="0"/>
                                  </a:rPr>
                                  <m:t>0.5358</m:t>
                                </m:r>
                              </m:oMath>
                            </m:oMathPara>
                          </a14:m>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135137673"/>
                      </a:ext>
                    </a:extLst>
                  </a:tr>
                  <a:tr h="578967">
                    <a:tc>
                      <a:txBody>
                        <a:bodyPr/>
                        <a:lstStyle/>
                        <a:p>
                          <a:pPr algn="ct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4</m:t>
                                    </m:r>
                                  </m:sub>
                                </m:sSub>
                              </m:oMath>
                            </m:oMathPara>
                          </a14:m>
                          <a:endParaRPr lang="en-US" sz="2400" b="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14:m>
                            <m:oMathPara xmlns:m="http://schemas.openxmlformats.org/officeDocument/2006/math">
                              <m:oMathParaPr>
                                <m:jc m:val="centerGroup"/>
                              </m:oMathParaPr>
                              <m:oMath xmlns:m="http://schemas.openxmlformats.org/officeDocument/2006/math">
                                <m:r>
                                  <a:rPr lang="en-US" sz="2400" i="1" dirty="0" smtClean="0">
                                    <a:latin typeface="Cambria Math" panose="02040503050406030204" pitchFamily="18" charset="0"/>
                                  </a:rPr>
                                  <m:t>0.5576</m:t>
                                </m:r>
                              </m:oMath>
                            </m:oMathPara>
                          </a14:m>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07584310"/>
                      </a:ext>
                    </a:extLst>
                  </a:tr>
                </a:tbl>
              </a:graphicData>
            </a:graphic>
          </p:graphicFrame>
        </mc:Choice>
        <mc:Fallback xmlns="">
          <p:graphicFrame>
            <p:nvGraphicFramePr>
              <p:cNvPr id="11" name="Table 10">
                <a:extLst>
                  <a:ext uri="{FF2B5EF4-FFF2-40B4-BE49-F238E27FC236}">
                    <a16:creationId xmlns:a16="http://schemas.microsoft.com/office/drawing/2014/main" id="{1B5204A0-F40E-6D56-1B3C-CA726906712B}"/>
                  </a:ext>
                </a:extLst>
              </p:cNvPr>
              <p:cNvGraphicFramePr>
                <a:graphicFrameLocks noGrp="1"/>
              </p:cNvGraphicFramePr>
              <p:nvPr>
                <p:extLst>
                  <p:ext uri="{D42A27DB-BD31-4B8C-83A1-F6EECF244321}">
                    <p14:modId xmlns:p14="http://schemas.microsoft.com/office/powerpoint/2010/main" val="910163354"/>
                  </p:ext>
                </p:extLst>
              </p:nvPr>
            </p:nvGraphicFramePr>
            <p:xfrm>
              <a:off x="1129966" y="2682684"/>
              <a:ext cx="2384554" cy="2894835"/>
            </p:xfrm>
            <a:graphic>
              <a:graphicData uri="http://schemas.openxmlformats.org/drawingml/2006/table">
                <a:tbl>
                  <a:tblPr bandRow="1">
                    <a:tableStyleId>{793D81CF-94F2-401A-BA57-92F5A7B2D0C5}</a:tableStyleId>
                  </a:tblPr>
                  <a:tblGrid>
                    <a:gridCol w="1192277">
                      <a:extLst>
                        <a:ext uri="{9D8B030D-6E8A-4147-A177-3AD203B41FA5}">
                          <a16:colId xmlns:a16="http://schemas.microsoft.com/office/drawing/2014/main" val="961938548"/>
                        </a:ext>
                      </a:extLst>
                    </a:gridCol>
                    <a:gridCol w="1192277">
                      <a:extLst>
                        <a:ext uri="{9D8B030D-6E8A-4147-A177-3AD203B41FA5}">
                          <a16:colId xmlns:a16="http://schemas.microsoft.com/office/drawing/2014/main" val="3003059113"/>
                        </a:ext>
                      </a:extLst>
                    </a:gridCol>
                  </a:tblGrid>
                  <a:tr h="578967">
                    <a:tc gridSpan="2">
                      <a:txBody>
                        <a:bodyPr/>
                        <a:lstStyle/>
                        <a:p>
                          <a:endParaRPr 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4"/>
                          <a:stretch>
                            <a:fillRect b="-397826"/>
                          </a:stretch>
                        </a:blipFill>
                      </a:tcPr>
                    </a:tc>
                    <a:tc hMerge="1">
                      <a:txBody>
                        <a:bodyPr/>
                        <a:lstStyle/>
                        <a:p>
                          <a:pPr algn="ctr"/>
                          <a:endParaRPr 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00429091"/>
                      </a:ext>
                    </a:extLst>
                  </a:tr>
                  <a:tr h="578967">
                    <a:tc>
                      <a:txBody>
                        <a:bodyPr/>
                        <a:lstStyle/>
                        <a:p>
                          <a:endParaRPr 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4"/>
                          <a:stretch>
                            <a:fillRect t="-100000" r="-98947" b="-297826"/>
                          </a:stretch>
                        </a:blipFill>
                      </a:tcPr>
                    </a:tc>
                    <a:tc>
                      <a:txBody>
                        <a:bodyPr/>
                        <a:lstStyle/>
                        <a:p>
                          <a:endParaRPr 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4"/>
                          <a:stretch>
                            <a:fillRect l="-101064" t="-100000" b="-297826"/>
                          </a:stretch>
                        </a:blipFill>
                      </a:tcPr>
                    </a:tc>
                    <a:extLst>
                      <a:ext uri="{0D108BD9-81ED-4DB2-BD59-A6C34878D82A}">
                        <a16:rowId xmlns:a16="http://schemas.microsoft.com/office/drawing/2014/main" val="317787829"/>
                      </a:ext>
                    </a:extLst>
                  </a:tr>
                  <a:tr h="578967">
                    <a:tc>
                      <a:txBody>
                        <a:bodyPr/>
                        <a:lstStyle/>
                        <a:p>
                          <a:endParaRPr 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4"/>
                          <a:stretch>
                            <a:fillRect t="-204444" r="-98947" b="-204444"/>
                          </a:stretch>
                        </a:blipFill>
                      </a:tcPr>
                    </a:tc>
                    <a:tc>
                      <a:txBody>
                        <a:bodyPr/>
                        <a:lstStyle/>
                        <a:p>
                          <a:endParaRPr 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4"/>
                          <a:stretch>
                            <a:fillRect l="-101064" t="-204444" b="-204444"/>
                          </a:stretch>
                        </a:blipFill>
                      </a:tcPr>
                    </a:tc>
                    <a:extLst>
                      <a:ext uri="{0D108BD9-81ED-4DB2-BD59-A6C34878D82A}">
                        <a16:rowId xmlns:a16="http://schemas.microsoft.com/office/drawing/2014/main" val="298465987"/>
                      </a:ext>
                    </a:extLst>
                  </a:tr>
                  <a:tr h="578967">
                    <a:tc>
                      <a:txBody>
                        <a:bodyPr/>
                        <a:lstStyle/>
                        <a:p>
                          <a:endParaRPr 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4"/>
                          <a:stretch>
                            <a:fillRect t="-297826" r="-98947" b="-100000"/>
                          </a:stretch>
                        </a:blipFill>
                      </a:tcPr>
                    </a:tc>
                    <a:tc>
                      <a:txBody>
                        <a:bodyPr/>
                        <a:lstStyle/>
                        <a:p>
                          <a:endParaRPr 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4"/>
                          <a:stretch>
                            <a:fillRect l="-101064" t="-297826" b="-100000"/>
                          </a:stretch>
                        </a:blipFill>
                      </a:tcPr>
                    </a:tc>
                    <a:extLst>
                      <a:ext uri="{0D108BD9-81ED-4DB2-BD59-A6C34878D82A}">
                        <a16:rowId xmlns:a16="http://schemas.microsoft.com/office/drawing/2014/main" val="4135137673"/>
                      </a:ext>
                    </a:extLst>
                  </a:tr>
                  <a:tr h="578967">
                    <a:tc>
                      <a:txBody>
                        <a:bodyPr/>
                        <a:lstStyle/>
                        <a:p>
                          <a:endParaRPr 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4"/>
                          <a:stretch>
                            <a:fillRect t="-397826" r="-98947"/>
                          </a:stretch>
                        </a:blipFill>
                      </a:tcPr>
                    </a:tc>
                    <a:tc>
                      <a:txBody>
                        <a:bodyPr/>
                        <a:lstStyle/>
                        <a:p>
                          <a:endParaRPr 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4"/>
                          <a:stretch>
                            <a:fillRect l="-101064" t="-397826"/>
                          </a:stretch>
                        </a:blipFill>
                      </a:tcPr>
                    </a:tc>
                    <a:extLst>
                      <a:ext uri="{0D108BD9-81ED-4DB2-BD59-A6C34878D82A}">
                        <a16:rowId xmlns:a16="http://schemas.microsoft.com/office/drawing/2014/main" val="907584310"/>
                      </a:ext>
                    </a:extLst>
                  </a:tr>
                </a:tbl>
              </a:graphicData>
            </a:graphic>
          </p:graphicFrame>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B5457462-D158-6A75-6E80-5D45292384E8}"/>
                  </a:ext>
                </a:extLst>
              </p:cNvPr>
              <p:cNvSpPr txBox="1"/>
              <p:nvPr/>
            </p:nvSpPr>
            <p:spPr>
              <a:xfrm>
                <a:off x="149154" y="757857"/>
                <a:ext cx="4317602" cy="1406347"/>
              </a:xfrm>
              <a:prstGeom prst="rect">
                <a:avLst/>
              </a:prstGeom>
              <a:noFill/>
            </p:spPr>
            <p:txBody>
              <a:bodyPr wrap="square">
                <a:spAutoFit/>
              </a:bodyPr>
              <a:lstStyle/>
              <a:p>
                <a:pPr algn="ctr"/>
                <a:r>
                  <a:rPr lang="en-US" sz="2400" dirty="0">
                    <a:solidFill>
                      <a:schemeClr val="accent6">
                        <a:lumMod val="75000"/>
                      </a:schemeClr>
                    </a:solidFill>
                    <a:latin typeface="Cambria Math" panose="02040503050406030204" pitchFamily="18" charset="0"/>
                    <a:ea typeface="Cambria Math" panose="02040503050406030204" pitchFamily="18" charset="0"/>
                  </a:rPr>
                  <a:t>Recall: </a:t>
                </a:r>
                <a14:m>
                  <m:oMath xmlns:m="http://schemas.openxmlformats.org/officeDocument/2006/math">
                    <m:r>
                      <a:rPr lang="en-US" sz="2400" i="1" smtClean="0">
                        <a:solidFill>
                          <a:schemeClr val="accent6">
                            <a:lumMod val="75000"/>
                          </a:schemeClr>
                        </a:solidFill>
                        <a:latin typeface="Cambria Math" panose="02040503050406030204" pitchFamily="18" charset="0"/>
                      </a:rPr>
                      <m:t>𝐼</m:t>
                    </m:r>
                    <m:d>
                      <m:dPr>
                        <m:ctrlPr>
                          <a:rPr lang="en-US" sz="2400" i="1">
                            <a:solidFill>
                              <a:schemeClr val="accent6">
                                <a:lumMod val="75000"/>
                              </a:schemeClr>
                            </a:solidFill>
                            <a:latin typeface="Cambria Math" panose="02040503050406030204" pitchFamily="18" charset="0"/>
                          </a:rPr>
                        </m:ctrlPr>
                      </m:dPr>
                      <m:e>
                        <m:sSub>
                          <m:sSubPr>
                            <m:ctrlPr>
                              <a:rPr lang="en-US" sz="2400" i="1" smtClean="0">
                                <a:solidFill>
                                  <a:schemeClr val="accent6">
                                    <a:lumMod val="75000"/>
                                  </a:schemeClr>
                                </a:solidFill>
                                <a:latin typeface="Cambria Math" panose="02040503050406030204" pitchFamily="18" charset="0"/>
                              </a:rPr>
                            </m:ctrlPr>
                          </m:sSubPr>
                          <m:e>
                            <m:r>
                              <a:rPr lang="en-US" sz="2400" i="1">
                                <a:solidFill>
                                  <a:schemeClr val="accent6">
                                    <a:lumMod val="75000"/>
                                  </a:schemeClr>
                                </a:solidFill>
                                <a:latin typeface="Cambria Math" panose="02040503050406030204" pitchFamily="18" charset="0"/>
                              </a:rPr>
                              <m:t>𝑥</m:t>
                            </m:r>
                          </m:e>
                          <m:sub>
                            <m:r>
                              <a:rPr lang="en-US" sz="2400" b="0" i="1" smtClean="0">
                                <a:solidFill>
                                  <a:schemeClr val="accent6">
                                    <a:lumMod val="75000"/>
                                  </a:schemeClr>
                                </a:solidFill>
                                <a:latin typeface="Cambria Math" panose="02040503050406030204" pitchFamily="18" charset="0"/>
                              </a:rPr>
                              <m:t>𝑑</m:t>
                            </m:r>
                          </m:sub>
                        </m:sSub>
                        <m:r>
                          <a:rPr lang="en-US" sz="2400" b="0" i="1" smtClean="0">
                            <a:solidFill>
                              <a:schemeClr val="accent6">
                                <a:lumMod val="75000"/>
                              </a:schemeClr>
                            </a:solidFill>
                            <a:latin typeface="Cambria Math" panose="02040503050406030204" pitchFamily="18" charset="0"/>
                          </a:rPr>
                          <m:t>;</m:t>
                        </m:r>
                        <m:r>
                          <a:rPr lang="en-US" sz="2400" b="0" i="1" smtClean="0">
                            <a:solidFill>
                              <a:schemeClr val="accent6">
                                <a:lumMod val="75000"/>
                              </a:schemeClr>
                            </a:solidFill>
                            <a:latin typeface="Cambria Math" panose="02040503050406030204" pitchFamily="18" charset="0"/>
                          </a:rPr>
                          <m:t>𝑌</m:t>
                        </m:r>
                      </m:e>
                    </m:d>
                    <m:r>
                      <a:rPr lang="en-US" sz="2400" i="1">
                        <a:solidFill>
                          <a:schemeClr val="accent6">
                            <a:lumMod val="75000"/>
                          </a:schemeClr>
                        </a:solidFill>
                        <a:latin typeface="Cambria Math" panose="02040503050406030204" pitchFamily="18" charset="0"/>
                      </a:rPr>
                      <m:t>=</m:t>
                    </m:r>
                    <m:r>
                      <a:rPr lang="en-US" sz="2400" b="0" i="1" smtClean="0">
                        <a:solidFill>
                          <a:schemeClr val="accent6">
                            <a:lumMod val="75000"/>
                          </a:schemeClr>
                        </a:solidFill>
                        <a:latin typeface="Cambria Math" panose="02040503050406030204" pitchFamily="18" charset="0"/>
                      </a:rPr>
                      <m:t>𝐻</m:t>
                    </m:r>
                    <m:d>
                      <m:dPr>
                        <m:ctrlPr>
                          <a:rPr lang="en-US" sz="2400" i="1">
                            <a:solidFill>
                              <a:schemeClr val="accent6">
                                <a:lumMod val="75000"/>
                              </a:schemeClr>
                            </a:solidFill>
                            <a:latin typeface="Cambria Math" panose="02040503050406030204" pitchFamily="18" charset="0"/>
                          </a:rPr>
                        </m:ctrlPr>
                      </m:dPr>
                      <m:e>
                        <m:r>
                          <a:rPr lang="en-US" sz="2400" b="0" i="1" smtClean="0">
                            <a:solidFill>
                              <a:schemeClr val="accent6">
                                <a:lumMod val="75000"/>
                              </a:schemeClr>
                            </a:solidFill>
                            <a:latin typeface="Cambria Math" panose="02040503050406030204" pitchFamily="18" charset="0"/>
                          </a:rPr>
                          <m:t>𝑌</m:t>
                        </m:r>
                      </m:e>
                    </m:d>
                  </m:oMath>
                </a14:m>
                <a:br>
                  <a:rPr lang="en-US" sz="2400" b="0" i="1" dirty="0">
                    <a:solidFill>
                      <a:schemeClr val="accent6">
                        <a:lumMod val="75000"/>
                      </a:schemeClr>
                    </a:solidFill>
                    <a:latin typeface="Cambria Math" panose="02040503050406030204" pitchFamily="18" charset="0"/>
                  </a:rPr>
                </a:br>
                <a14:m>
                  <m:oMathPara xmlns:m="http://schemas.openxmlformats.org/officeDocument/2006/math">
                    <m:oMathParaPr>
                      <m:jc m:val="centerGroup"/>
                    </m:oMathParaPr>
                    <m:oMath xmlns:m="http://schemas.openxmlformats.org/officeDocument/2006/math">
                      <m:r>
                        <a:rPr lang="en-US" sz="2400" i="1">
                          <a:solidFill>
                            <a:schemeClr val="accent6">
                              <a:lumMod val="75000"/>
                            </a:schemeClr>
                          </a:solidFill>
                          <a:latin typeface="Cambria Math" panose="02040503050406030204" pitchFamily="18" charset="0"/>
                        </a:rPr>
                        <m:t>−</m:t>
                      </m:r>
                      <m:nary>
                        <m:naryPr>
                          <m:chr m:val="∑"/>
                          <m:supHide m:val="on"/>
                          <m:ctrlPr>
                            <a:rPr lang="en-US" sz="2400" i="1">
                              <a:solidFill>
                                <a:schemeClr val="accent6">
                                  <a:lumMod val="75000"/>
                                </a:schemeClr>
                              </a:solidFill>
                              <a:latin typeface="Cambria Math" panose="02040503050406030204" pitchFamily="18" charset="0"/>
                            </a:rPr>
                          </m:ctrlPr>
                        </m:naryPr>
                        <m:sub>
                          <m:r>
                            <m:rPr>
                              <m:brk m:alnAt="7"/>
                            </m:rPr>
                            <a:rPr lang="en-US" sz="2400" i="1">
                              <a:solidFill>
                                <a:schemeClr val="accent6">
                                  <a:lumMod val="75000"/>
                                </a:schemeClr>
                              </a:solidFill>
                              <a:latin typeface="Cambria Math" panose="02040503050406030204" pitchFamily="18" charset="0"/>
                            </a:rPr>
                            <m:t>𝑣</m:t>
                          </m:r>
                          <m:r>
                            <a:rPr lang="en-US" sz="2400" i="1">
                              <a:solidFill>
                                <a:schemeClr val="accent6">
                                  <a:lumMod val="75000"/>
                                </a:schemeClr>
                              </a:solidFill>
                              <a:latin typeface="Cambria Math" panose="02040503050406030204" pitchFamily="18" charset="0"/>
                            </a:rPr>
                            <m:t> ∈ </m:t>
                          </m:r>
                          <m:r>
                            <a:rPr lang="en-US" sz="2400" i="1">
                              <a:solidFill>
                                <a:schemeClr val="accent6">
                                  <a:lumMod val="75000"/>
                                </a:schemeClr>
                              </a:solidFill>
                              <a:latin typeface="Cambria Math" panose="02040503050406030204" pitchFamily="18" charset="0"/>
                            </a:rPr>
                            <m:t>𝑉</m:t>
                          </m:r>
                          <m:d>
                            <m:dPr>
                              <m:ctrlPr>
                                <a:rPr lang="en-US" sz="2400" i="1">
                                  <a:solidFill>
                                    <a:schemeClr val="accent6">
                                      <a:lumMod val="75000"/>
                                    </a:schemeClr>
                                  </a:solidFill>
                                  <a:latin typeface="Cambria Math" panose="02040503050406030204" pitchFamily="18" charset="0"/>
                                </a:rPr>
                              </m:ctrlPr>
                            </m:dPr>
                            <m:e>
                              <m:sSub>
                                <m:sSubPr>
                                  <m:ctrlPr>
                                    <a:rPr lang="en-US" sz="2400" i="1">
                                      <a:solidFill>
                                        <a:schemeClr val="accent6">
                                          <a:lumMod val="75000"/>
                                        </a:schemeClr>
                                      </a:solidFill>
                                      <a:latin typeface="Cambria Math" panose="02040503050406030204" pitchFamily="18" charset="0"/>
                                    </a:rPr>
                                  </m:ctrlPr>
                                </m:sSubPr>
                                <m:e>
                                  <m:r>
                                    <m:rPr>
                                      <m:brk m:alnAt="7"/>
                                    </m:rPr>
                                    <a:rPr lang="en-US" sz="2400" i="1">
                                      <a:solidFill>
                                        <a:schemeClr val="accent6">
                                          <a:lumMod val="75000"/>
                                        </a:schemeClr>
                                      </a:solidFill>
                                      <a:latin typeface="Cambria Math" panose="02040503050406030204" pitchFamily="18" charset="0"/>
                                    </a:rPr>
                                    <m:t>𝑥</m:t>
                                  </m:r>
                                </m:e>
                                <m:sub>
                                  <m:r>
                                    <a:rPr lang="en-US" sz="2400" b="0" i="1" smtClean="0">
                                      <a:solidFill>
                                        <a:schemeClr val="accent6">
                                          <a:lumMod val="75000"/>
                                        </a:schemeClr>
                                      </a:solidFill>
                                      <a:latin typeface="Cambria Math" panose="02040503050406030204" pitchFamily="18" charset="0"/>
                                    </a:rPr>
                                    <m:t>𝑑</m:t>
                                  </m:r>
                                </m:sub>
                              </m:sSub>
                            </m:e>
                          </m:d>
                        </m:sub>
                        <m:sup/>
                        <m:e>
                          <m:d>
                            <m:dPr>
                              <m:ctrlPr>
                                <a:rPr lang="en-US" sz="2400" i="1">
                                  <a:solidFill>
                                    <a:schemeClr val="accent6">
                                      <a:lumMod val="75000"/>
                                    </a:schemeClr>
                                  </a:solidFill>
                                  <a:latin typeface="Cambria Math" panose="02040503050406030204" pitchFamily="18" charset="0"/>
                                </a:rPr>
                              </m:ctrlPr>
                            </m:dPr>
                            <m:e>
                              <m:sSub>
                                <m:sSubPr>
                                  <m:ctrlPr>
                                    <a:rPr lang="en-US" sz="2400" i="1">
                                      <a:solidFill>
                                        <a:schemeClr val="accent6">
                                          <a:lumMod val="75000"/>
                                        </a:schemeClr>
                                      </a:solidFill>
                                      <a:latin typeface="Cambria Math" panose="02040503050406030204" pitchFamily="18" charset="0"/>
                                    </a:rPr>
                                  </m:ctrlPr>
                                </m:sSubPr>
                                <m:e>
                                  <m:r>
                                    <a:rPr lang="en-US" sz="2400" i="1">
                                      <a:solidFill>
                                        <a:schemeClr val="accent6">
                                          <a:lumMod val="75000"/>
                                        </a:schemeClr>
                                      </a:solidFill>
                                      <a:latin typeface="Cambria Math" panose="02040503050406030204" pitchFamily="18" charset="0"/>
                                    </a:rPr>
                                    <m:t>𝑓</m:t>
                                  </m:r>
                                </m:e>
                                <m:sub>
                                  <m:r>
                                    <a:rPr lang="en-US" sz="2400" i="1">
                                      <a:solidFill>
                                        <a:schemeClr val="accent6">
                                          <a:lumMod val="75000"/>
                                        </a:schemeClr>
                                      </a:solidFill>
                                      <a:latin typeface="Cambria Math" panose="02040503050406030204" pitchFamily="18" charset="0"/>
                                    </a:rPr>
                                    <m:t>𝑣</m:t>
                                  </m:r>
                                </m:sub>
                              </m:sSub>
                            </m:e>
                          </m:d>
                          <m:d>
                            <m:dPr>
                              <m:ctrlPr>
                                <a:rPr lang="en-US" sz="2400" i="1">
                                  <a:solidFill>
                                    <a:schemeClr val="accent6">
                                      <a:lumMod val="75000"/>
                                    </a:schemeClr>
                                  </a:solidFill>
                                  <a:latin typeface="Cambria Math" panose="02040503050406030204" pitchFamily="18" charset="0"/>
                                </a:rPr>
                              </m:ctrlPr>
                            </m:dPr>
                            <m:e>
                              <m:r>
                                <a:rPr lang="en-US" sz="2400" b="0" i="1" smtClean="0">
                                  <a:solidFill>
                                    <a:schemeClr val="accent6">
                                      <a:lumMod val="75000"/>
                                    </a:schemeClr>
                                  </a:solidFill>
                                  <a:latin typeface="Cambria Math" panose="02040503050406030204" pitchFamily="18" charset="0"/>
                                </a:rPr>
                                <m:t>𝐻</m:t>
                              </m:r>
                              <m:d>
                                <m:dPr>
                                  <m:ctrlPr>
                                    <a:rPr lang="en-US" sz="2400" i="1">
                                      <a:solidFill>
                                        <a:schemeClr val="accent6">
                                          <a:lumMod val="75000"/>
                                        </a:schemeClr>
                                      </a:solidFill>
                                      <a:latin typeface="Cambria Math" panose="02040503050406030204" pitchFamily="18" charset="0"/>
                                    </a:rPr>
                                  </m:ctrlPr>
                                </m:dPr>
                                <m:e>
                                  <m:sSub>
                                    <m:sSubPr>
                                      <m:ctrlPr>
                                        <a:rPr lang="en-US" sz="2400" i="1">
                                          <a:solidFill>
                                            <a:schemeClr val="accent6">
                                              <a:lumMod val="75000"/>
                                            </a:schemeClr>
                                          </a:solidFill>
                                          <a:latin typeface="Cambria Math" panose="02040503050406030204" pitchFamily="18" charset="0"/>
                                        </a:rPr>
                                      </m:ctrlPr>
                                    </m:sSubPr>
                                    <m:e>
                                      <m:r>
                                        <a:rPr lang="en-US" sz="2400" b="0" i="1" smtClean="0">
                                          <a:solidFill>
                                            <a:schemeClr val="accent6">
                                              <a:lumMod val="75000"/>
                                            </a:schemeClr>
                                          </a:solidFill>
                                          <a:latin typeface="Cambria Math" panose="02040503050406030204" pitchFamily="18" charset="0"/>
                                        </a:rPr>
                                        <m:t>𝑌</m:t>
                                      </m:r>
                                    </m:e>
                                    <m:sub>
                                      <m:sSub>
                                        <m:sSubPr>
                                          <m:ctrlPr>
                                            <a:rPr lang="en-US" sz="2400" i="1" smtClean="0">
                                              <a:solidFill>
                                                <a:schemeClr val="accent6">
                                                  <a:lumMod val="75000"/>
                                                </a:schemeClr>
                                              </a:solidFill>
                                              <a:latin typeface="Cambria Math" panose="02040503050406030204" pitchFamily="18" charset="0"/>
                                            </a:rPr>
                                          </m:ctrlPr>
                                        </m:sSubPr>
                                        <m:e>
                                          <m:r>
                                            <a:rPr lang="en-US" sz="2400" i="1">
                                              <a:solidFill>
                                                <a:schemeClr val="accent6">
                                                  <a:lumMod val="75000"/>
                                                </a:schemeClr>
                                              </a:solidFill>
                                              <a:latin typeface="Cambria Math" panose="02040503050406030204" pitchFamily="18" charset="0"/>
                                            </a:rPr>
                                            <m:t>𝑥</m:t>
                                          </m:r>
                                        </m:e>
                                        <m:sub>
                                          <m:r>
                                            <a:rPr lang="en-US" sz="2400" b="0" i="1" smtClean="0">
                                              <a:solidFill>
                                                <a:schemeClr val="accent6">
                                                  <a:lumMod val="75000"/>
                                                </a:schemeClr>
                                              </a:solidFill>
                                              <a:latin typeface="Cambria Math" panose="02040503050406030204" pitchFamily="18" charset="0"/>
                                            </a:rPr>
                                            <m:t>𝑑</m:t>
                                          </m:r>
                                        </m:sub>
                                      </m:sSub>
                                      <m:r>
                                        <a:rPr lang="en-US" sz="2400" i="1">
                                          <a:solidFill>
                                            <a:schemeClr val="accent6">
                                              <a:lumMod val="75000"/>
                                            </a:schemeClr>
                                          </a:solidFill>
                                          <a:latin typeface="Cambria Math" panose="02040503050406030204" pitchFamily="18" charset="0"/>
                                        </a:rPr>
                                        <m:t>=</m:t>
                                      </m:r>
                                      <m:r>
                                        <a:rPr lang="en-US" sz="2400" i="1">
                                          <a:solidFill>
                                            <a:schemeClr val="accent6">
                                              <a:lumMod val="75000"/>
                                            </a:schemeClr>
                                          </a:solidFill>
                                          <a:latin typeface="Cambria Math" panose="02040503050406030204" pitchFamily="18" charset="0"/>
                                        </a:rPr>
                                        <m:t>𝑣</m:t>
                                      </m:r>
                                    </m:sub>
                                  </m:sSub>
                                </m:e>
                              </m:d>
                            </m:e>
                          </m:d>
                        </m:e>
                      </m:nary>
                    </m:oMath>
                  </m:oMathPara>
                </a14:m>
                <a:endParaRPr lang="en-US" sz="2400" dirty="0"/>
              </a:p>
            </p:txBody>
          </p:sp>
        </mc:Choice>
        <mc:Fallback xmlns="">
          <p:sp>
            <p:nvSpPr>
              <p:cNvPr id="2" name="TextBox 1">
                <a:extLst>
                  <a:ext uri="{FF2B5EF4-FFF2-40B4-BE49-F238E27FC236}">
                    <a16:creationId xmlns:a16="http://schemas.microsoft.com/office/drawing/2014/main" id="{B5457462-D158-6A75-6E80-5D45292384E8}"/>
                  </a:ext>
                </a:extLst>
              </p:cNvPr>
              <p:cNvSpPr txBox="1">
                <a:spLocks noRot="1" noChangeAspect="1" noMove="1" noResize="1" noEditPoints="1" noAdjustHandles="1" noChangeArrowheads="1" noChangeShapeType="1" noTextEdit="1"/>
              </p:cNvSpPr>
              <p:nvPr/>
            </p:nvSpPr>
            <p:spPr>
              <a:xfrm>
                <a:off x="149154" y="757857"/>
                <a:ext cx="4317602" cy="1406347"/>
              </a:xfrm>
              <a:prstGeom prst="rect">
                <a:avLst/>
              </a:prstGeom>
              <a:blipFill>
                <a:blip r:embed="rId5"/>
                <a:stretch>
                  <a:fillRect l="-3226" t="-65179" b="-123214"/>
                </a:stretch>
              </a:blipFill>
            </p:spPr>
            <p:txBody>
              <a:bodyPr/>
              <a:lstStyle/>
              <a:p>
                <a:r>
                  <a:rPr lang="en-US">
                    <a:noFill/>
                  </a:rPr>
                  <a:t> </a:t>
                </a:r>
              </a:p>
            </p:txBody>
          </p:sp>
        </mc:Fallback>
      </mc:AlternateContent>
    </p:spTree>
    <p:extLst>
      <p:ext uri="{BB962C8B-B14F-4D97-AF65-F5344CB8AC3E}">
        <p14:creationId xmlns:p14="http://schemas.microsoft.com/office/powerpoint/2010/main" val="845454968"/>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B8424AB-D56B-4256-866A-5B54DE93C2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2" name="Rectangle 11">
            <a:extLst>
              <a:ext uri="{FF2B5EF4-FFF2-40B4-BE49-F238E27FC236}">
                <a16:creationId xmlns:a16="http://schemas.microsoft.com/office/drawing/2014/main" id="{FC999C28-AD33-4EB7-A5F1-C06D10A5FD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useBgFill="1">
        <p:nvSpPr>
          <p:cNvPr id="14" name="Rectangle 13">
            <a:extLst>
              <a:ext uri="{FF2B5EF4-FFF2-40B4-BE49-F238E27FC236}">
                <a16:creationId xmlns:a16="http://schemas.microsoft.com/office/drawing/2014/main" id="{0864E5C9-52C9-4572-AC75-548B9B9C26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15">
            <a:extLst>
              <a:ext uri="{FF2B5EF4-FFF2-40B4-BE49-F238E27FC236}">
                <a16:creationId xmlns:a16="http://schemas.microsoft.com/office/drawing/2014/main" id="{45CC6500-4DBD-4C34-BC14-2387FB483B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61999"/>
            <a:ext cx="4642228"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2" name="Rectangle 17">
            <a:extLst>
              <a:ext uri="{FF2B5EF4-FFF2-40B4-BE49-F238E27FC236}">
                <a16:creationId xmlns:a16="http://schemas.microsoft.com/office/drawing/2014/main" id="{4E34A3B6-BAD2-4156-BDC6-4736248BF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mc:AlternateContent xmlns:mc="http://schemas.openxmlformats.org/markup-compatibility/2006" xmlns:a14="http://schemas.microsoft.com/office/drawing/2010/main">
        <mc:Choice Requires="a14">
          <p:graphicFrame>
            <p:nvGraphicFramePr>
              <p:cNvPr id="5" name="Content Placeholder 4">
                <a:extLst>
                  <a:ext uri="{FF2B5EF4-FFF2-40B4-BE49-F238E27FC236}">
                    <a16:creationId xmlns:a16="http://schemas.microsoft.com/office/drawing/2014/main" id="{DCBD1309-8B4A-D142-8B87-2811EC3BC43A}"/>
                  </a:ext>
                </a:extLst>
              </p:cNvPr>
              <p:cNvGraphicFramePr>
                <a:graphicFrameLocks noGrp="1"/>
              </p:cNvGraphicFramePr>
              <p:nvPr>
                <p:ph idx="1"/>
                <p:extLst>
                  <p:ext uri="{D42A27DB-BD31-4B8C-83A1-F6EECF244321}">
                    <p14:modId xmlns:p14="http://schemas.microsoft.com/office/powerpoint/2010/main" val="4012615244"/>
                  </p:ext>
                </p:extLst>
              </p:nvPr>
            </p:nvGraphicFramePr>
            <p:xfrm>
              <a:off x="5182415" y="759599"/>
              <a:ext cx="6243723" cy="5330656"/>
            </p:xfrm>
            <a:graphic>
              <a:graphicData uri="http://schemas.openxmlformats.org/drawingml/2006/table">
                <a:tbl>
                  <a:tblPr firstRow="1" bandRow="1">
                    <a:tableStyleId>{5C22544A-7EE6-4342-B048-85BDC9FD1C3A}</a:tableStyleId>
                  </a:tblPr>
                  <a:tblGrid>
                    <a:gridCol w="1289144">
                      <a:extLst>
                        <a:ext uri="{9D8B030D-6E8A-4147-A177-3AD203B41FA5}">
                          <a16:colId xmlns:a16="http://schemas.microsoft.com/office/drawing/2014/main" val="2947714296"/>
                        </a:ext>
                      </a:extLst>
                    </a:gridCol>
                    <a:gridCol w="1168817">
                      <a:extLst>
                        <a:ext uri="{9D8B030D-6E8A-4147-A177-3AD203B41FA5}">
                          <a16:colId xmlns:a16="http://schemas.microsoft.com/office/drawing/2014/main" val="3835987123"/>
                        </a:ext>
                      </a:extLst>
                    </a:gridCol>
                    <a:gridCol w="1343862">
                      <a:extLst>
                        <a:ext uri="{9D8B030D-6E8A-4147-A177-3AD203B41FA5}">
                          <a16:colId xmlns:a16="http://schemas.microsoft.com/office/drawing/2014/main" val="551998646"/>
                        </a:ext>
                      </a:extLst>
                    </a:gridCol>
                    <a:gridCol w="1343862">
                      <a:extLst>
                        <a:ext uri="{9D8B030D-6E8A-4147-A177-3AD203B41FA5}">
                          <a16:colId xmlns:a16="http://schemas.microsoft.com/office/drawing/2014/main" val="4039720534"/>
                        </a:ext>
                      </a:extLst>
                    </a:gridCol>
                    <a:gridCol w="1098038">
                      <a:extLst>
                        <a:ext uri="{9D8B030D-6E8A-4147-A177-3AD203B41FA5}">
                          <a16:colId xmlns:a16="http://schemas.microsoft.com/office/drawing/2014/main" val="1988890604"/>
                        </a:ext>
                      </a:extLst>
                    </a:gridCol>
                  </a:tblGrid>
                  <a:tr h="313568">
                    <a:tc>
                      <a:txBody>
                        <a:bodyPr/>
                        <a:lstStyle/>
                        <a:p>
                          <a:pPr algn="ctr"/>
                          <a14:m>
                            <m:oMathPara xmlns:m="http://schemas.openxmlformats.org/officeDocument/2006/math">
                              <m:oMathParaPr>
                                <m:jc m:val="centerGroup"/>
                              </m:oMathParaPr>
                              <m:oMath xmlns:m="http://schemas.openxmlformats.org/officeDocument/2006/math">
                                <m:sSub>
                                  <m:sSubPr>
                                    <m:ctrlPr>
                                      <a:rPr lang="en-US" sz="1400" b="1" i="1" smtClean="0">
                                        <a:latin typeface="Cambria Math" panose="02040503050406030204" pitchFamily="18" charset="0"/>
                                      </a:rPr>
                                    </m:ctrlPr>
                                  </m:sSubPr>
                                  <m:e>
                                    <m:r>
                                      <a:rPr lang="en-US" sz="1400" b="1" i="1" smtClean="0">
                                        <a:latin typeface="Cambria Math" panose="02040503050406030204" pitchFamily="18" charset="0"/>
                                      </a:rPr>
                                      <m:t>𝒙</m:t>
                                    </m:r>
                                  </m:e>
                                  <m:sub>
                                    <m:r>
                                      <a:rPr lang="en-US" sz="1400" b="1" i="1" smtClean="0">
                                        <a:latin typeface="Cambria Math" panose="02040503050406030204" pitchFamily="18" charset="0"/>
                                      </a:rPr>
                                      <m:t>𝟏</m:t>
                                    </m:r>
                                  </m:sub>
                                </m:sSub>
                              </m:oMath>
                            </m:oMathPara>
                          </a14:m>
                          <a:endParaRPr lang="en-US" sz="1400" dirty="0"/>
                        </a:p>
                      </a:txBody>
                      <a:tcPr marL="83991" marR="83991" marT="41996" marB="41996" anchor="ctr">
                        <a:solidFill>
                          <a:schemeClr val="tx2">
                            <a:lumMod val="40000"/>
                            <a:lumOff val="60000"/>
                          </a:schemeClr>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1400" b="1" i="1" smtClean="0">
                                        <a:latin typeface="Cambria Math" panose="02040503050406030204" pitchFamily="18" charset="0"/>
                                      </a:rPr>
                                    </m:ctrlPr>
                                  </m:sSubPr>
                                  <m:e>
                                    <m:r>
                                      <a:rPr lang="en-US" sz="1400" b="1" i="1" smtClean="0">
                                        <a:latin typeface="Cambria Math" panose="02040503050406030204" pitchFamily="18" charset="0"/>
                                      </a:rPr>
                                      <m:t>𝒙</m:t>
                                    </m:r>
                                  </m:e>
                                  <m:sub>
                                    <m:r>
                                      <a:rPr lang="en-US" sz="1400" b="1" i="1" smtClean="0">
                                        <a:latin typeface="Cambria Math" panose="02040503050406030204" pitchFamily="18" charset="0"/>
                                      </a:rPr>
                                      <m:t>𝟐</m:t>
                                    </m:r>
                                  </m:sub>
                                </m:sSub>
                              </m:oMath>
                            </m:oMathPara>
                          </a14:m>
                          <a:endParaRPr lang="en-US" sz="1400"/>
                        </a:p>
                      </a:txBody>
                      <a:tcPr marL="83991" marR="83991" marT="41996" marB="41996" anchor="ctr">
                        <a:solidFill>
                          <a:schemeClr val="tx2">
                            <a:lumMod val="40000"/>
                            <a:lumOff val="60000"/>
                          </a:schemeClr>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1400" b="1" i="1" smtClean="0">
                                        <a:latin typeface="Cambria Math" panose="02040503050406030204" pitchFamily="18" charset="0"/>
                                      </a:rPr>
                                    </m:ctrlPr>
                                  </m:sSubPr>
                                  <m:e>
                                    <m:r>
                                      <a:rPr lang="en-US" sz="1400" b="1" i="1" smtClean="0">
                                        <a:latin typeface="Cambria Math" panose="02040503050406030204" pitchFamily="18" charset="0"/>
                                      </a:rPr>
                                      <m:t>𝒙</m:t>
                                    </m:r>
                                  </m:e>
                                  <m:sub>
                                    <m:r>
                                      <a:rPr lang="en-US" sz="1400" b="1" i="1" smtClean="0">
                                        <a:latin typeface="Cambria Math" panose="02040503050406030204" pitchFamily="18" charset="0"/>
                                      </a:rPr>
                                      <m:t>𝟑</m:t>
                                    </m:r>
                                  </m:sub>
                                </m:sSub>
                              </m:oMath>
                            </m:oMathPara>
                          </a14:m>
                          <a:endParaRPr lang="en-US" sz="1400" dirty="0"/>
                        </a:p>
                      </a:txBody>
                      <a:tcPr marL="83991" marR="83991" marT="41996" marB="41996" anchor="ctr">
                        <a:solidFill>
                          <a:schemeClr val="tx2">
                            <a:lumMod val="40000"/>
                            <a:lumOff val="60000"/>
                          </a:schemeClr>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1400" b="1" i="1" smtClean="0">
                                        <a:latin typeface="Cambria Math" panose="02040503050406030204" pitchFamily="18" charset="0"/>
                                      </a:rPr>
                                    </m:ctrlPr>
                                  </m:sSubPr>
                                  <m:e>
                                    <m:r>
                                      <a:rPr lang="en-US" sz="1400" b="1" i="1" smtClean="0">
                                        <a:latin typeface="Cambria Math" panose="02040503050406030204" pitchFamily="18" charset="0"/>
                                      </a:rPr>
                                      <m:t>𝒙</m:t>
                                    </m:r>
                                  </m:e>
                                  <m:sub>
                                    <m:r>
                                      <a:rPr lang="en-US" sz="1400" b="1" i="1" smtClean="0">
                                        <a:latin typeface="Cambria Math" panose="02040503050406030204" pitchFamily="18" charset="0"/>
                                      </a:rPr>
                                      <m:t>𝟒</m:t>
                                    </m:r>
                                  </m:sub>
                                </m:sSub>
                              </m:oMath>
                            </m:oMathPara>
                          </a14:m>
                          <a:endParaRPr lang="en-US" sz="1400" dirty="0"/>
                        </a:p>
                      </a:txBody>
                      <a:tcPr marL="83991" marR="83991" marT="41996" marB="41996" anchor="ctr"/>
                    </a:tc>
                    <a:tc>
                      <a:txBody>
                        <a:bodyPr/>
                        <a:lstStyle/>
                        <a:p>
                          <a:pPr algn="ctr"/>
                          <a14:m>
                            <m:oMathPara xmlns:m="http://schemas.openxmlformats.org/officeDocument/2006/math">
                              <m:oMathParaPr>
                                <m:jc m:val="centerGroup"/>
                              </m:oMathParaPr>
                              <m:oMath xmlns:m="http://schemas.openxmlformats.org/officeDocument/2006/math">
                                <m:r>
                                  <a:rPr lang="en-US" sz="1400" b="1" i="1" smtClean="0">
                                    <a:latin typeface="Cambria Math" panose="02040503050406030204" pitchFamily="18" charset="0"/>
                                  </a:rPr>
                                  <m:t>𝒚</m:t>
                                </m:r>
                              </m:oMath>
                            </m:oMathPara>
                          </a14:m>
                          <a:endParaRPr lang="en-US" sz="1400"/>
                        </a:p>
                      </a:txBody>
                      <a:tcPr marL="83991" marR="83991" marT="41996" marB="41996" anchor="ctr"/>
                    </a:tc>
                    <a:extLst>
                      <a:ext uri="{0D108BD9-81ED-4DB2-BD59-A6C34878D82A}">
                        <a16:rowId xmlns:a16="http://schemas.microsoft.com/office/drawing/2014/main" val="964607470"/>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Rain</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During</a:t>
                          </a:r>
                        </a:p>
                      </a:txBody>
                      <a:tcPr marL="9525" marR="9525" marT="9525" marB="0" anchor="ctr">
                        <a:solidFill>
                          <a:schemeClr val="bg2">
                            <a:lumMod val="20000"/>
                            <a:lumOff val="80000"/>
                          </a:schemeClr>
                        </a:solidFill>
                      </a:tcPr>
                    </a:tc>
                    <a:tc>
                      <a:txBody>
                        <a:bodyPr/>
                        <a:lstStyle/>
                        <a:p>
                          <a:pPr algn="ctr" rtl="0" fontAlgn="ctr"/>
                          <a:r>
                            <a:rPr lang="en-US" sz="1400" b="0" i="0" u="none" strike="noStrike">
                              <a:solidFill>
                                <a:srgbClr val="000000"/>
                              </a:solidFill>
                              <a:effectLst/>
                              <a:latin typeface="Corbel" panose="020B0503020204020204" pitchFamily="34" charset="0"/>
                            </a:rPr>
                            <a:t>Both</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Not Tired</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Bus</a:t>
                          </a:r>
                        </a:p>
                      </a:txBody>
                      <a:tcPr marL="9525" marR="9525" marT="9525" marB="0" anchor="ctr">
                        <a:solidFill>
                          <a:schemeClr val="bg2">
                            <a:lumMod val="20000"/>
                            <a:lumOff val="80000"/>
                          </a:schemeClr>
                        </a:solidFill>
                      </a:tcPr>
                    </a:tc>
                    <a:extLst>
                      <a:ext uri="{0D108BD9-81ED-4DB2-BD59-A6C34878D82A}">
                        <a16:rowId xmlns:a16="http://schemas.microsoft.com/office/drawing/2014/main" val="3036137617"/>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Rain</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After</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Backpack</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Not Tired</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Bus</a:t>
                          </a:r>
                        </a:p>
                      </a:txBody>
                      <a:tcPr marL="9525" marR="9525" marT="9525" marB="0" anchor="ctr">
                        <a:solidFill>
                          <a:schemeClr val="bg2">
                            <a:lumMod val="20000"/>
                            <a:lumOff val="80000"/>
                          </a:schemeClr>
                        </a:solidFill>
                      </a:tcPr>
                    </a:tc>
                    <a:extLst>
                      <a:ext uri="{0D108BD9-81ED-4DB2-BD59-A6C34878D82A}">
                        <a16:rowId xmlns:a16="http://schemas.microsoft.com/office/drawing/2014/main" val="373920390"/>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No Rain</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Before</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Lunchbox</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Not Tired</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Bus</a:t>
                          </a:r>
                        </a:p>
                      </a:txBody>
                      <a:tcPr marL="9525" marR="9525" marT="9525" marB="0" anchor="ctr">
                        <a:solidFill>
                          <a:schemeClr val="bg2">
                            <a:lumMod val="20000"/>
                            <a:lumOff val="80000"/>
                          </a:schemeClr>
                        </a:solidFill>
                      </a:tcPr>
                    </a:tc>
                    <a:extLst>
                      <a:ext uri="{0D108BD9-81ED-4DB2-BD59-A6C34878D82A}">
                        <a16:rowId xmlns:a16="http://schemas.microsoft.com/office/drawing/2014/main" val="244029403"/>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No Rain</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During</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Backpack</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Not Tired</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Bus</a:t>
                          </a:r>
                        </a:p>
                      </a:txBody>
                      <a:tcPr marL="9525" marR="9525" marT="9525" marB="0" anchor="ctr">
                        <a:solidFill>
                          <a:schemeClr val="bg2">
                            <a:lumMod val="20000"/>
                            <a:lumOff val="80000"/>
                          </a:schemeClr>
                        </a:solidFill>
                      </a:tcPr>
                    </a:tc>
                    <a:extLst>
                      <a:ext uri="{0D108BD9-81ED-4DB2-BD59-A6C34878D82A}">
                        <a16:rowId xmlns:a16="http://schemas.microsoft.com/office/drawing/2014/main" val="2430941542"/>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No Rain</a:t>
                          </a:r>
                        </a:p>
                      </a:txBody>
                      <a:tcPr marL="9525" marR="9525" marT="9525" marB="0" anchor="ctr">
                        <a:solidFill>
                          <a:schemeClr val="bg2">
                            <a:lumMod val="20000"/>
                            <a:lumOff val="80000"/>
                          </a:schemeClr>
                        </a:solidFill>
                      </a:tcPr>
                    </a:tc>
                    <a:tc>
                      <a:txBody>
                        <a:bodyPr/>
                        <a:lstStyle/>
                        <a:p>
                          <a:pPr algn="ctr" rtl="0" fontAlgn="ctr"/>
                          <a:r>
                            <a:rPr lang="en-US" sz="1400" b="0" i="0" u="none" strike="noStrike">
                              <a:solidFill>
                                <a:srgbClr val="000000"/>
                              </a:solidFill>
                              <a:effectLst/>
                              <a:latin typeface="Corbel" panose="020B0503020204020204" pitchFamily="34" charset="0"/>
                            </a:rPr>
                            <a:t>After</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Backpack</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Not Tired</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Bike</a:t>
                          </a:r>
                        </a:p>
                      </a:txBody>
                      <a:tcPr marL="9525" marR="9525" marT="9525" marB="0" anchor="ctr">
                        <a:solidFill>
                          <a:schemeClr val="bg2">
                            <a:lumMod val="20000"/>
                            <a:lumOff val="80000"/>
                          </a:schemeClr>
                        </a:solidFill>
                      </a:tcPr>
                    </a:tc>
                    <a:extLst>
                      <a:ext uri="{0D108BD9-81ED-4DB2-BD59-A6C34878D82A}">
                        <a16:rowId xmlns:a16="http://schemas.microsoft.com/office/drawing/2014/main" val="2609574637"/>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No Rain</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After</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Both</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Not Tired</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Bus</a:t>
                          </a:r>
                        </a:p>
                      </a:txBody>
                      <a:tcPr marL="9525" marR="9525" marT="9525" marB="0" anchor="ctr">
                        <a:solidFill>
                          <a:schemeClr val="bg2">
                            <a:lumMod val="20000"/>
                            <a:lumOff val="80000"/>
                          </a:schemeClr>
                        </a:solidFill>
                      </a:tcPr>
                    </a:tc>
                    <a:extLst>
                      <a:ext uri="{0D108BD9-81ED-4DB2-BD59-A6C34878D82A}">
                        <a16:rowId xmlns:a16="http://schemas.microsoft.com/office/drawing/2014/main" val="1202007723"/>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No Rain</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After</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Lunchbox</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Not Tired</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Bus</a:t>
                          </a:r>
                        </a:p>
                      </a:txBody>
                      <a:tcPr marL="9525" marR="9525" marT="9525" marB="0" anchor="ctr">
                        <a:solidFill>
                          <a:schemeClr val="bg2">
                            <a:lumMod val="20000"/>
                            <a:lumOff val="80000"/>
                          </a:schemeClr>
                        </a:solidFill>
                      </a:tcPr>
                    </a:tc>
                    <a:extLst>
                      <a:ext uri="{0D108BD9-81ED-4DB2-BD59-A6C34878D82A}">
                        <a16:rowId xmlns:a16="http://schemas.microsoft.com/office/drawing/2014/main" val="3066498179"/>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Rain</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Before</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Both</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Tired</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Drive</a:t>
                          </a:r>
                        </a:p>
                      </a:txBody>
                      <a:tcPr marL="9525" marR="9525" marT="9525" marB="0" anchor="ctr">
                        <a:solidFill>
                          <a:schemeClr val="accent2">
                            <a:lumMod val="40000"/>
                            <a:lumOff val="60000"/>
                          </a:schemeClr>
                        </a:solidFill>
                      </a:tcPr>
                    </a:tc>
                    <a:extLst>
                      <a:ext uri="{0D108BD9-81ED-4DB2-BD59-A6C34878D82A}">
                        <a16:rowId xmlns:a16="http://schemas.microsoft.com/office/drawing/2014/main" val="2483828156"/>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Rain</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During</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Both</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Tired</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Drive</a:t>
                          </a:r>
                        </a:p>
                      </a:txBody>
                      <a:tcPr marL="9525" marR="9525" marT="9525" marB="0" anchor="ctr">
                        <a:solidFill>
                          <a:schemeClr val="accent2">
                            <a:lumMod val="40000"/>
                            <a:lumOff val="60000"/>
                          </a:schemeClr>
                        </a:solidFill>
                      </a:tcPr>
                    </a:tc>
                    <a:extLst>
                      <a:ext uri="{0D108BD9-81ED-4DB2-BD59-A6C34878D82A}">
                        <a16:rowId xmlns:a16="http://schemas.microsoft.com/office/drawing/2014/main" val="1577803527"/>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Rain</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After</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Backpack</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Tired</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Bus</a:t>
                          </a:r>
                        </a:p>
                      </a:txBody>
                      <a:tcPr marL="9525" marR="9525" marT="9525" marB="0" anchor="ctr">
                        <a:solidFill>
                          <a:schemeClr val="accent1">
                            <a:lumMod val="40000"/>
                            <a:lumOff val="60000"/>
                          </a:schemeClr>
                        </a:solidFill>
                      </a:tcPr>
                    </a:tc>
                    <a:extLst>
                      <a:ext uri="{0D108BD9-81ED-4DB2-BD59-A6C34878D82A}">
                        <a16:rowId xmlns:a16="http://schemas.microsoft.com/office/drawing/2014/main" val="581238333"/>
                      </a:ext>
                    </a:extLst>
                  </a:tr>
                  <a:tr h="313568">
                    <a:tc>
                      <a:txBody>
                        <a:bodyPr/>
                        <a:lstStyle/>
                        <a:p>
                          <a:pPr algn="ctr" rtl="0" fontAlgn="ctr"/>
                          <a:r>
                            <a:rPr lang="en-US" sz="1400" b="0" i="0" u="none" strike="noStrike">
                              <a:solidFill>
                                <a:srgbClr val="000000"/>
                              </a:solidFill>
                              <a:effectLst/>
                              <a:latin typeface="Corbel" panose="020B0503020204020204" pitchFamily="34" charset="0"/>
                            </a:rPr>
                            <a:t>Rain</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After</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Lunchbox</a:t>
                          </a:r>
                        </a:p>
                      </a:txBody>
                      <a:tcPr marL="9525" marR="9525" marT="9525" marB="0" anchor="ctr">
                        <a:solidFill>
                          <a:schemeClr val="bg2">
                            <a:lumMod val="20000"/>
                            <a:lumOff val="80000"/>
                          </a:schemeClr>
                        </a:solidFill>
                      </a:tcPr>
                    </a:tc>
                    <a:tc>
                      <a:txBody>
                        <a:bodyPr/>
                        <a:lstStyle/>
                        <a:p>
                          <a:pPr algn="ctr" rtl="0" fontAlgn="ctr"/>
                          <a:r>
                            <a:rPr lang="en-US" sz="1400" b="0" i="0" u="none" strike="noStrike">
                              <a:solidFill>
                                <a:srgbClr val="000000"/>
                              </a:solidFill>
                              <a:effectLst/>
                              <a:latin typeface="Corbel" panose="020B0503020204020204" pitchFamily="34" charset="0"/>
                            </a:rPr>
                            <a:t>Tired</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Drive</a:t>
                          </a:r>
                        </a:p>
                      </a:txBody>
                      <a:tcPr marL="9525" marR="9525" marT="9525" marB="0" anchor="ctr">
                        <a:solidFill>
                          <a:schemeClr val="accent2">
                            <a:lumMod val="40000"/>
                            <a:lumOff val="60000"/>
                          </a:schemeClr>
                        </a:solidFill>
                      </a:tcPr>
                    </a:tc>
                    <a:extLst>
                      <a:ext uri="{0D108BD9-81ED-4DB2-BD59-A6C34878D82A}">
                        <a16:rowId xmlns:a16="http://schemas.microsoft.com/office/drawing/2014/main" val="70352146"/>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No Rain</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Before</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Backpack</a:t>
                          </a:r>
                        </a:p>
                      </a:txBody>
                      <a:tcPr marL="9525" marR="9525" marT="9525" marB="0" anchor="ctr">
                        <a:solidFill>
                          <a:schemeClr val="bg2">
                            <a:lumMod val="20000"/>
                            <a:lumOff val="80000"/>
                          </a:schemeClr>
                        </a:solidFill>
                      </a:tcPr>
                    </a:tc>
                    <a:tc>
                      <a:txBody>
                        <a:bodyPr/>
                        <a:lstStyle/>
                        <a:p>
                          <a:pPr algn="ctr" rtl="0" fontAlgn="ctr"/>
                          <a:r>
                            <a:rPr lang="en-US" sz="1400" b="0" i="0" u="none" strike="noStrike">
                              <a:solidFill>
                                <a:srgbClr val="000000"/>
                              </a:solidFill>
                              <a:effectLst/>
                              <a:latin typeface="Corbel" panose="020B0503020204020204" pitchFamily="34" charset="0"/>
                            </a:rPr>
                            <a:t>Tired</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Bike</a:t>
                          </a:r>
                        </a:p>
                      </a:txBody>
                      <a:tcPr marL="9525" marR="9525" marT="9525" marB="0" anchor="ctr">
                        <a:solidFill>
                          <a:schemeClr val="accent6">
                            <a:lumMod val="40000"/>
                            <a:lumOff val="60000"/>
                          </a:schemeClr>
                        </a:solidFill>
                      </a:tcPr>
                    </a:tc>
                    <a:extLst>
                      <a:ext uri="{0D108BD9-81ED-4DB2-BD59-A6C34878D82A}">
                        <a16:rowId xmlns:a16="http://schemas.microsoft.com/office/drawing/2014/main" val="741884979"/>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No Rain</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Before</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Lunchbox</a:t>
                          </a:r>
                        </a:p>
                      </a:txBody>
                      <a:tcPr marL="9525" marR="9525" marT="9525" marB="0" anchor="ctr">
                        <a:solidFill>
                          <a:schemeClr val="bg2">
                            <a:lumMod val="20000"/>
                            <a:lumOff val="80000"/>
                          </a:schemeClr>
                        </a:solidFill>
                      </a:tcPr>
                    </a:tc>
                    <a:tc>
                      <a:txBody>
                        <a:bodyPr/>
                        <a:lstStyle/>
                        <a:p>
                          <a:pPr algn="ctr" rtl="0" fontAlgn="ctr"/>
                          <a:r>
                            <a:rPr lang="en-US" sz="1400" b="0" i="0" u="none" strike="noStrike">
                              <a:solidFill>
                                <a:srgbClr val="000000"/>
                              </a:solidFill>
                              <a:effectLst/>
                              <a:latin typeface="Corbel" panose="020B0503020204020204" pitchFamily="34" charset="0"/>
                            </a:rPr>
                            <a:t>Tired</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Drive</a:t>
                          </a:r>
                        </a:p>
                      </a:txBody>
                      <a:tcPr marL="9525" marR="9525" marT="9525" marB="0" anchor="ctr">
                        <a:solidFill>
                          <a:schemeClr val="accent2">
                            <a:lumMod val="40000"/>
                            <a:lumOff val="60000"/>
                          </a:schemeClr>
                        </a:solidFill>
                      </a:tcPr>
                    </a:tc>
                    <a:extLst>
                      <a:ext uri="{0D108BD9-81ED-4DB2-BD59-A6C34878D82A}">
                        <a16:rowId xmlns:a16="http://schemas.microsoft.com/office/drawing/2014/main" val="4189547398"/>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No Rain</a:t>
                          </a:r>
                        </a:p>
                      </a:txBody>
                      <a:tcPr marL="9525" marR="9525" marT="9525" marB="0" anchor="ctr">
                        <a:solidFill>
                          <a:schemeClr val="bg2">
                            <a:lumMod val="20000"/>
                            <a:lumOff val="80000"/>
                          </a:schemeClr>
                        </a:solidFill>
                      </a:tcPr>
                    </a:tc>
                    <a:tc>
                      <a:txBody>
                        <a:bodyPr/>
                        <a:lstStyle/>
                        <a:p>
                          <a:pPr algn="ctr" rtl="0" fontAlgn="ctr"/>
                          <a:r>
                            <a:rPr lang="en-US" sz="1400" b="0" i="0" u="none" strike="noStrike">
                              <a:solidFill>
                                <a:srgbClr val="000000"/>
                              </a:solidFill>
                              <a:effectLst/>
                              <a:latin typeface="Corbel" panose="020B0503020204020204" pitchFamily="34" charset="0"/>
                            </a:rPr>
                            <a:t>During</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Both</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Tired</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Drive</a:t>
                          </a:r>
                        </a:p>
                      </a:txBody>
                      <a:tcPr marL="9525" marR="9525" marT="9525" marB="0" anchor="ctr">
                        <a:solidFill>
                          <a:schemeClr val="accent2">
                            <a:lumMod val="40000"/>
                            <a:lumOff val="60000"/>
                          </a:schemeClr>
                        </a:solidFill>
                      </a:tcPr>
                    </a:tc>
                    <a:extLst>
                      <a:ext uri="{0D108BD9-81ED-4DB2-BD59-A6C34878D82A}">
                        <a16:rowId xmlns:a16="http://schemas.microsoft.com/office/drawing/2014/main" val="469132705"/>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No Rain</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After</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Backpack</a:t>
                          </a:r>
                        </a:p>
                      </a:txBody>
                      <a:tcPr marL="9525" marR="9525" marT="9525" marB="0" anchor="ctr">
                        <a:solidFill>
                          <a:schemeClr val="bg2">
                            <a:lumMod val="20000"/>
                            <a:lumOff val="80000"/>
                          </a:schemeClr>
                        </a:solidFill>
                      </a:tcPr>
                    </a:tc>
                    <a:tc>
                      <a:txBody>
                        <a:bodyPr/>
                        <a:lstStyle/>
                        <a:p>
                          <a:pPr algn="ctr" rtl="0" fontAlgn="ctr"/>
                          <a:r>
                            <a:rPr lang="en-US" sz="1400" b="0" i="0" u="none" strike="noStrike">
                              <a:solidFill>
                                <a:srgbClr val="000000"/>
                              </a:solidFill>
                              <a:effectLst/>
                              <a:latin typeface="Corbel" panose="020B0503020204020204" pitchFamily="34" charset="0"/>
                            </a:rPr>
                            <a:t>Tired</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Bike</a:t>
                          </a:r>
                        </a:p>
                      </a:txBody>
                      <a:tcPr marL="9525" marR="9525" marT="9525" marB="0" anchor="ctr">
                        <a:solidFill>
                          <a:schemeClr val="accent6">
                            <a:lumMod val="40000"/>
                            <a:lumOff val="60000"/>
                          </a:schemeClr>
                        </a:solidFill>
                      </a:tcPr>
                    </a:tc>
                    <a:extLst>
                      <a:ext uri="{0D108BD9-81ED-4DB2-BD59-A6C34878D82A}">
                        <a16:rowId xmlns:a16="http://schemas.microsoft.com/office/drawing/2014/main" val="801236713"/>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No Rain</a:t>
                          </a:r>
                        </a:p>
                      </a:txBody>
                      <a:tcPr marL="9525" marR="9525" marT="9525" marB="0" anchor="ctr">
                        <a:solidFill>
                          <a:schemeClr val="bg2">
                            <a:lumMod val="20000"/>
                            <a:lumOff val="80000"/>
                          </a:schemeClr>
                        </a:solidFill>
                      </a:tcPr>
                    </a:tc>
                    <a:tc>
                      <a:txBody>
                        <a:bodyPr/>
                        <a:lstStyle/>
                        <a:p>
                          <a:pPr algn="ctr" rtl="0" fontAlgn="ctr"/>
                          <a:r>
                            <a:rPr lang="en-US" sz="1400" b="0" i="0" u="none" strike="noStrike">
                              <a:solidFill>
                                <a:srgbClr val="000000"/>
                              </a:solidFill>
                              <a:effectLst/>
                              <a:latin typeface="Corbel" panose="020B0503020204020204" pitchFamily="34" charset="0"/>
                            </a:rPr>
                            <a:t>After</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Both</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Tired</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Drive</a:t>
                          </a:r>
                        </a:p>
                      </a:txBody>
                      <a:tcPr marL="9525" marR="9525" marT="9525" marB="0" anchor="ctr">
                        <a:solidFill>
                          <a:schemeClr val="accent2">
                            <a:lumMod val="40000"/>
                            <a:lumOff val="60000"/>
                          </a:schemeClr>
                        </a:solidFill>
                      </a:tcPr>
                    </a:tc>
                    <a:extLst>
                      <a:ext uri="{0D108BD9-81ED-4DB2-BD59-A6C34878D82A}">
                        <a16:rowId xmlns:a16="http://schemas.microsoft.com/office/drawing/2014/main" val="431862686"/>
                      </a:ext>
                    </a:extLst>
                  </a:tr>
                </a:tbl>
              </a:graphicData>
            </a:graphic>
          </p:graphicFrame>
        </mc:Choice>
        <mc:Fallback xmlns="">
          <p:graphicFrame>
            <p:nvGraphicFramePr>
              <p:cNvPr id="5" name="Content Placeholder 4">
                <a:extLst>
                  <a:ext uri="{FF2B5EF4-FFF2-40B4-BE49-F238E27FC236}">
                    <a16:creationId xmlns:a16="http://schemas.microsoft.com/office/drawing/2014/main" id="{DCBD1309-8B4A-D142-8B87-2811EC3BC43A}"/>
                  </a:ext>
                </a:extLst>
              </p:cNvPr>
              <p:cNvGraphicFramePr>
                <a:graphicFrameLocks noGrp="1"/>
              </p:cNvGraphicFramePr>
              <p:nvPr>
                <p:ph idx="1"/>
                <p:extLst>
                  <p:ext uri="{D42A27DB-BD31-4B8C-83A1-F6EECF244321}">
                    <p14:modId xmlns:p14="http://schemas.microsoft.com/office/powerpoint/2010/main" val="4012615244"/>
                  </p:ext>
                </p:extLst>
              </p:nvPr>
            </p:nvGraphicFramePr>
            <p:xfrm>
              <a:off x="5182415" y="759599"/>
              <a:ext cx="6243723" cy="5330656"/>
            </p:xfrm>
            <a:graphic>
              <a:graphicData uri="http://schemas.openxmlformats.org/drawingml/2006/table">
                <a:tbl>
                  <a:tblPr firstRow="1" bandRow="1">
                    <a:tableStyleId>{5C22544A-7EE6-4342-B048-85BDC9FD1C3A}</a:tableStyleId>
                  </a:tblPr>
                  <a:tblGrid>
                    <a:gridCol w="1289144">
                      <a:extLst>
                        <a:ext uri="{9D8B030D-6E8A-4147-A177-3AD203B41FA5}">
                          <a16:colId xmlns:a16="http://schemas.microsoft.com/office/drawing/2014/main" val="2947714296"/>
                        </a:ext>
                      </a:extLst>
                    </a:gridCol>
                    <a:gridCol w="1168817">
                      <a:extLst>
                        <a:ext uri="{9D8B030D-6E8A-4147-A177-3AD203B41FA5}">
                          <a16:colId xmlns:a16="http://schemas.microsoft.com/office/drawing/2014/main" val="3835987123"/>
                        </a:ext>
                      </a:extLst>
                    </a:gridCol>
                    <a:gridCol w="1343862">
                      <a:extLst>
                        <a:ext uri="{9D8B030D-6E8A-4147-A177-3AD203B41FA5}">
                          <a16:colId xmlns:a16="http://schemas.microsoft.com/office/drawing/2014/main" val="551998646"/>
                        </a:ext>
                      </a:extLst>
                    </a:gridCol>
                    <a:gridCol w="1343862">
                      <a:extLst>
                        <a:ext uri="{9D8B030D-6E8A-4147-A177-3AD203B41FA5}">
                          <a16:colId xmlns:a16="http://schemas.microsoft.com/office/drawing/2014/main" val="4039720534"/>
                        </a:ext>
                      </a:extLst>
                    </a:gridCol>
                    <a:gridCol w="1098038">
                      <a:extLst>
                        <a:ext uri="{9D8B030D-6E8A-4147-A177-3AD203B41FA5}">
                          <a16:colId xmlns:a16="http://schemas.microsoft.com/office/drawing/2014/main" val="1988890604"/>
                        </a:ext>
                      </a:extLst>
                    </a:gridCol>
                  </a:tblGrid>
                  <a:tr h="313568">
                    <a:tc>
                      <a:txBody>
                        <a:bodyPr/>
                        <a:lstStyle/>
                        <a:p>
                          <a:endParaRPr lang="en-US"/>
                        </a:p>
                      </a:txBody>
                      <a:tcPr marL="83991" marR="83991" marT="41996" marB="41996" anchor="ctr">
                        <a:blipFill>
                          <a:blip r:embed="rId3"/>
                          <a:stretch>
                            <a:fillRect l="-980" r="-384314" b="-1596000"/>
                          </a:stretch>
                        </a:blipFill>
                      </a:tcPr>
                    </a:tc>
                    <a:tc>
                      <a:txBody>
                        <a:bodyPr/>
                        <a:lstStyle/>
                        <a:p>
                          <a:endParaRPr lang="en-US"/>
                        </a:p>
                      </a:txBody>
                      <a:tcPr marL="83991" marR="83991" marT="41996" marB="41996" anchor="ctr">
                        <a:blipFill>
                          <a:blip r:embed="rId3"/>
                          <a:stretch>
                            <a:fillRect l="-111957" r="-326087" b="-1596000"/>
                          </a:stretch>
                        </a:blipFill>
                      </a:tcPr>
                    </a:tc>
                    <a:tc>
                      <a:txBody>
                        <a:bodyPr/>
                        <a:lstStyle/>
                        <a:p>
                          <a:endParaRPr lang="en-US"/>
                        </a:p>
                      </a:txBody>
                      <a:tcPr marL="83991" marR="83991" marT="41996" marB="41996" anchor="ctr">
                        <a:blipFill>
                          <a:blip r:embed="rId3"/>
                          <a:stretch>
                            <a:fillRect l="-183962" r="-183019" b="-1596000"/>
                          </a:stretch>
                        </a:blipFill>
                      </a:tcPr>
                    </a:tc>
                    <a:tc>
                      <a:txBody>
                        <a:bodyPr/>
                        <a:lstStyle/>
                        <a:p>
                          <a:endParaRPr lang="en-US"/>
                        </a:p>
                      </a:txBody>
                      <a:tcPr marL="83991" marR="83991" marT="41996" marB="41996" anchor="ctr">
                        <a:blipFill>
                          <a:blip r:embed="rId3"/>
                          <a:stretch>
                            <a:fillRect l="-286667" r="-84762" b="-1596000"/>
                          </a:stretch>
                        </a:blipFill>
                      </a:tcPr>
                    </a:tc>
                    <a:tc>
                      <a:txBody>
                        <a:bodyPr/>
                        <a:lstStyle/>
                        <a:p>
                          <a:endParaRPr lang="en-US"/>
                        </a:p>
                      </a:txBody>
                      <a:tcPr marL="83991" marR="83991" marT="41996" marB="41996" anchor="ctr">
                        <a:blipFill>
                          <a:blip r:embed="rId3"/>
                          <a:stretch>
                            <a:fillRect l="-466667" r="-2299" b="-1596000"/>
                          </a:stretch>
                        </a:blipFill>
                      </a:tcPr>
                    </a:tc>
                    <a:extLst>
                      <a:ext uri="{0D108BD9-81ED-4DB2-BD59-A6C34878D82A}">
                        <a16:rowId xmlns:a16="http://schemas.microsoft.com/office/drawing/2014/main" val="964607470"/>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Rain</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During</a:t>
                          </a:r>
                        </a:p>
                      </a:txBody>
                      <a:tcPr marL="9525" marR="9525" marT="9525" marB="0" anchor="ctr">
                        <a:solidFill>
                          <a:schemeClr val="bg2">
                            <a:lumMod val="20000"/>
                            <a:lumOff val="80000"/>
                          </a:schemeClr>
                        </a:solidFill>
                      </a:tcPr>
                    </a:tc>
                    <a:tc>
                      <a:txBody>
                        <a:bodyPr/>
                        <a:lstStyle/>
                        <a:p>
                          <a:pPr algn="ctr" rtl="0" fontAlgn="ctr"/>
                          <a:r>
                            <a:rPr lang="en-US" sz="1400" b="0" i="0" u="none" strike="noStrike">
                              <a:solidFill>
                                <a:srgbClr val="000000"/>
                              </a:solidFill>
                              <a:effectLst/>
                              <a:latin typeface="Corbel" panose="020B0503020204020204" pitchFamily="34" charset="0"/>
                            </a:rPr>
                            <a:t>Both</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Not Tired</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Bus</a:t>
                          </a:r>
                        </a:p>
                      </a:txBody>
                      <a:tcPr marL="9525" marR="9525" marT="9525" marB="0" anchor="ctr">
                        <a:solidFill>
                          <a:schemeClr val="bg2">
                            <a:lumMod val="20000"/>
                            <a:lumOff val="80000"/>
                          </a:schemeClr>
                        </a:solidFill>
                      </a:tcPr>
                    </a:tc>
                    <a:extLst>
                      <a:ext uri="{0D108BD9-81ED-4DB2-BD59-A6C34878D82A}">
                        <a16:rowId xmlns:a16="http://schemas.microsoft.com/office/drawing/2014/main" val="3036137617"/>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Rain</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After</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Backpack</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Not Tired</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Bus</a:t>
                          </a:r>
                        </a:p>
                      </a:txBody>
                      <a:tcPr marL="9525" marR="9525" marT="9525" marB="0" anchor="ctr">
                        <a:solidFill>
                          <a:schemeClr val="bg2">
                            <a:lumMod val="20000"/>
                            <a:lumOff val="80000"/>
                          </a:schemeClr>
                        </a:solidFill>
                      </a:tcPr>
                    </a:tc>
                    <a:extLst>
                      <a:ext uri="{0D108BD9-81ED-4DB2-BD59-A6C34878D82A}">
                        <a16:rowId xmlns:a16="http://schemas.microsoft.com/office/drawing/2014/main" val="373920390"/>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No Rain</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Before</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Lunchbox</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Not Tired</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Bus</a:t>
                          </a:r>
                        </a:p>
                      </a:txBody>
                      <a:tcPr marL="9525" marR="9525" marT="9525" marB="0" anchor="ctr">
                        <a:solidFill>
                          <a:schemeClr val="bg2">
                            <a:lumMod val="20000"/>
                            <a:lumOff val="80000"/>
                          </a:schemeClr>
                        </a:solidFill>
                      </a:tcPr>
                    </a:tc>
                    <a:extLst>
                      <a:ext uri="{0D108BD9-81ED-4DB2-BD59-A6C34878D82A}">
                        <a16:rowId xmlns:a16="http://schemas.microsoft.com/office/drawing/2014/main" val="244029403"/>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No Rain</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During</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Backpack</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Not Tired</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Bus</a:t>
                          </a:r>
                        </a:p>
                      </a:txBody>
                      <a:tcPr marL="9525" marR="9525" marT="9525" marB="0" anchor="ctr">
                        <a:solidFill>
                          <a:schemeClr val="bg2">
                            <a:lumMod val="20000"/>
                            <a:lumOff val="80000"/>
                          </a:schemeClr>
                        </a:solidFill>
                      </a:tcPr>
                    </a:tc>
                    <a:extLst>
                      <a:ext uri="{0D108BD9-81ED-4DB2-BD59-A6C34878D82A}">
                        <a16:rowId xmlns:a16="http://schemas.microsoft.com/office/drawing/2014/main" val="2430941542"/>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No Rain</a:t>
                          </a:r>
                        </a:p>
                      </a:txBody>
                      <a:tcPr marL="9525" marR="9525" marT="9525" marB="0" anchor="ctr">
                        <a:solidFill>
                          <a:schemeClr val="bg2">
                            <a:lumMod val="20000"/>
                            <a:lumOff val="80000"/>
                          </a:schemeClr>
                        </a:solidFill>
                      </a:tcPr>
                    </a:tc>
                    <a:tc>
                      <a:txBody>
                        <a:bodyPr/>
                        <a:lstStyle/>
                        <a:p>
                          <a:pPr algn="ctr" rtl="0" fontAlgn="ctr"/>
                          <a:r>
                            <a:rPr lang="en-US" sz="1400" b="0" i="0" u="none" strike="noStrike">
                              <a:solidFill>
                                <a:srgbClr val="000000"/>
                              </a:solidFill>
                              <a:effectLst/>
                              <a:latin typeface="Corbel" panose="020B0503020204020204" pitchFamily="34" charset="0"/>
                            </a:rPr>
                            <a:t>After</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Backpack</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Not Tired</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Bike</a:t>
                          </a:r>
                        </a:p>
                      </a:txBody>
                      <a:tcPr marL="9525" marR="9525" marT="9525" marB="0" anchor="ctr">
                        <a:solidFill>
                          <a:schemeClr val="bg2">
                            <a:lumMod val="20000"/>
                            <a:lumOff val="80000"/>
                          </a:schemeClr>
                        </a:solidFill>
                      </a:tcPr>
                    </a:tc>
                    <a:extLst>
                      <a:ext uri="{0D108BD9-81ED-4DB2-BD59-A6C34878D82A}">
                        <a16:rowId xmlns:a16="http://schemas.microsoft.com/office/drawing/2014/main" val="2609574637"/>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No Rain</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After</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Both</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Not Tired</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Bus</a:t>
                          </a:r>
                        </a:p>
                      </a:txBody>
                      <a:tcPr marL="9525" marR="9525" marT="9525" marB="0" anchor="ctr">
                        <a:solidFill>
                          <a:schemeClr val="bg2">
                            <a:lumMod val="20000"/>
                            <a:lumOff val="80000"/>
                          </a:schemeClr>
                        </a:solidFill>
                      </a:tcPr>
                    </a:tc>
                    <a:extLst>
                      <a:ext uri="{0D108BD9-81ED-4DB2-BD59-A6C34878D82A}">
                        <a16:rowId xmlns:a16="http://schemas.microsoft.com/office/drawing/2014/main" val="1202007723"/>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No Rain</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After</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Lunchbox</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Not Tired</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Bus</a:t>
                          </a:r>
                        </a:p>
                      </a:txBody>
                      <a:tcPr marL="9525" marR="9525" marT="9525" marB="0" anchor="ctr">
                        <a:solidFill>
                          <a:schemeClr val="bg2">
                            <a:lumMod val="20000"/>
                            <a:lumOff val="80000"/>
                          </a:schemeClr>
                        </a:solidFill>
                      </a:tcPr>
                    </a:tc>
                    <a:extLst>
                      <a:ext uri="{0D108BD9-81ED-4DB2-BD59-A6C34878D82A}">
                        <a16:rowId xmlns:a16="http://schemas.microsoft.com/office/drawing/2014/main" val="3066498179"/>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Rain</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Before</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Both</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Tired</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Drive</a:t>
                          </a:r>
                        </a:p>
                      </a:txBody>
                      <a:tcPr marL="9525" marR="9525" marT="9525" marB="0" anchor="ctr">
                        <a:solidFill>
                          <a:schemeClr val="accent2">
                            <a:lumMod val="40000"/>
                            <a:lumOff val="60000"/>
                          </a:schemeClr>
                        </a:solidFill>
                      </a:tcPr>
                    </a:tc>
                    <a:extLst>
                      <a:ext uri="{0D108BD9-81ED-4DB2-BD59-A6C34878D82A}">
                        <a16:rowId xmlns:a16="http://schemas.microsoft.com/office/drawing/2014/main" val="2483828156"/>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Rain</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During</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Both</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Tired</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Drive</a:t>
                          </a:r>
                        </a:p>
                      </a:txBody>
                      <a:tcPr marL="9525" marR="9525" marT="9525" marB="0" anchor="ctr">
                        <a:solidFill>
                          <a:schemeClr val="accent2">
                            <a:lumMod val="40000"/>
                            <a:lumOff val="60000"/>
                          </a:schemeClr>
                        </a:solidFill>
                      </a:tcPr>
                    </a:tc>
                    <a:extLst>
                      <a:ext uri="{0D108BD9-81ED-4DB2-BD59-A6C34878D82A}">
                        <a16:rowId xmlns:a16="http://schemas.microsoft.com/office/drawing/2014/main" val="1577803527"/>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Rain</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After</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Backpack</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Tired</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Bus</a:t>
                          </a:r>
                        </a:p>
                      </a:txBody>
                      <a:tcPr marL="9525" marR="9525" marT="9525" marB="0" anchor="ctr">
                        <a:solidFill>
                          <a:schemeClr val="accent1">
                            <a:lumMod val="40000"/>
                            <a:lumOff val="60000"/>
                          </a:schemeClr>
                        </a:solidFill>
                      </a:tcPr>
                    </a:tc>
                    <a:extLst>
                      <a:ext uri="{0D108BD9-81ED-4DB2-BD59-A6C34878D82A}">
                        <a16:rowId xmlns:a16="http://schemas.microsoft.com/office/drawing/2014/main" val="581238333"/>
                      </a:ext>
                    </a:extLst>
                  </a:tr>
                  <a:tr h="313568">
                    <a:tc>
                      <a:txBody>
                        <a:bodyPr/>
                        <a:lstStyle/>
                        <a:p>
                          <a:pPr algn="ctr" rtl="0" fontAlgn="ctr"/>
                          <a:r>
                            <a:rPr lang="en-US" sz="1400" b="0" i="0" u="none" strike="noStrike">
                              <a:solidFill>
                                <a:srgbClr val="000000"/>
                              </a:solidFill>
                              <a:effectLst/>
                              <a:latin typeface="Corbel" panose="020B0503020204020204" pitchFamily="34" charset="0"/>
                            </a:rPr>
                            <a:t>Rain</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After</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Lunchbox</a:t>
                          </a:r>
                        </a:p>
                      </a:txBody>
                      <a:tcPr marL="9525" marR="9525" marT="9525" marB="0" anchor="ctr">
                        <a:solidFill>
                          <a:schemeClr val="bg2">
                            <a:lumMod val="20000"/>
                            <a:lumOff val="80000"/>
                          </a:schemeClr>
                        </a:solidFill>
                      </a:tcPr>
                    </a:tc>
                    <a:tc>
                      <a:txBody>
                        <a:bodyPr/>
                        <a:lstStyle/>
                        <a:p>
                          <a:pPr algn="ctr" rtl="0" fontAlgn="ctr"/>
                          <a:r>
                            <a:rPr lang="en-US" sz="1400" b="0" i="0" u="none" strike="noStrike">
                              <a:solidFill>
                                <a:srgbClr val="000000"/>
                              </a:solidFill>
                              <a:effectLst/>
                              <a:latin typeface="Corbel" panose="020B0503020204020204" pitchFamily="34" charset="0"/>
                            </a:rPr>
                            <a:t>Tired</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Drive</a:t>
                          </a:r>
                        </a:p>
                      </a:txBody>
                      <a:tcPr marL="9525" marR="9525" marT="9525" marB="0" anchor="ctr">
                        <a:solidFill>
                          <a:schemeClr val="accent2">
                            <a:lumMod val="40000"/>
                            <a:lumOff val="60000"/>
                          </a:schemeClr>
                        </a:solidFill>
                      </a:tcPr>
                    </a:tc>
                    <a:extLst>
                      <a:ext uri="{0D108BD9-81ED-4DB2-BD59-A6C34878D82A}">
                        <a16:rowId xmlns:a16="http://schemas.microsoft.com/office/drawing/2014/main" val="70352146"/>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No Rain</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Before</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Backpack</a:t>
                          </a:r>
                        </a:p>
                      </a:txBody>
                      <a:tcPr marL="9525" marR="9525" marT="9525" marB="0" anchor="ctr">
                        <a:solidFill>
                          <a:schemeClr val="bg2">
                            <a:lumMod val="20000"/>
                            <a:lumOff val="80000"/>
                          </a:schemeClr>
                        </a:solidFill>
                      </a:tcPr>
                    </a:tc>
                    <a:tc>
                      <a:txBody>
                        <a:bodyPr/>
                        <a:lstStyle/>
                        <a:p>
                          <a:pPr algn="ctr" rtl="0" fontAlgn="ctr"/>
                          <a:r>
                            <a:rPr lang="en-US" sz="1400" b="0" i="0" u="none" strike="noStrike">
                              <a:solidFill>
                                <a:srgbClr val="000000"/>
                              </a:solidFill>
                              <a:effectLst/>
                              <a:latin typeface="Corbel" panose="020B0503020204020204" pitchFamily="34" charset="0"/>
                            </a:rPr>
                            <a:t>Tired</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Bike</a:t>
                          </a:r>
                        </a:p>
                      </a:txBody>
                      <a:tcPr marL="9525" marR="9525" marT="9525" marB="0" anchor="ctr">
                        <a:solidFill>
                          <a:schemeClr val="accent6">
                            <a:lumMod val="40000"/>
                            <a:lumOff val="60000"/>
                          </a:schemeClr>
                        </a:solidFill>
                      </a:tcPr>
                    </a:tc>
                    <a:extLst>
                      <a:ext uri="{0D108BD9-81ED-4DB2-BD59-A6C34878D82A}">
                        <a16:rowId xmlns:a16="http://schemas.microsoft.com/office/drawing/2014/main" val="741884979"/>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No Rain</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Before</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Lunchbox</a:t>
                          </a:r>
                        </a:p>
                      </a:txBody>
                      <a:tcPr marL="9525" marR="9525" marT="9525" marB="0" anchor="ctr">
                        <a:solidFill>
                          <a:schemeClr val="bg2">
                            <a:lumMod val="20000"/>
                            <a:lumOff val="80000"/>
                          </a:schemeClr>
                        </a:solidFill>
                      </a:tcPr>
                    </a:tc>
                    <a:tc>
                      <a:txBody>
                        <a:bodyPr/>
                        <a:lstStyle/>
                        <a:p>
                          <a:pPr algn="ctr" rtl="0" fontAlgn="ctr"/>
                          <a:r>
                            <a:rPr lang="en-US" sz="1400" b="0" i="0" u="none" strike="noStrike">
                              <a:solidFill>
                                <a:srgbClr val="000000"/>
                              </a:solidFill>
                              <a:effectLst/>
                              <a:latin typeface="Corbel" panose="020B0503020204020204" pitchFamily="34" charset="0"/>
                            </a:rPr>
                            <a:t>Tired</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Drive</a:t>
                          </a:r>
                        </a:p>
                      </a:txBody>
                      <a:tcPr marL="9525" marR="9525" marT="9525" marB="0" anchor="ctr">
                        <a:solidFill>
                          <a:schemeClr val="accent2">
                            <a:lumMod val="40000"/>
                            <a:lumOff val="60000"/>
                          </a:schemeClr>
                        </a:solidFill>
                      </a:tcPr>
                    </a:tc>
                    <a:extLst>
                      <a:ext uri="{0D108BD9-81ED-4DB2-BD59-A6C34878D82A}">
                        <a16:rowId xmlns:a16="http://schemas.microsoft.com/office/drawing/2014/main" val="4189547398"/>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No Rain</a:t>
                          </a:r>
                        </a:p>
                      </a:txBody>
                      <a:tcPr marL="9525" marR="9525" marT="9525" marB="0" anchor="ctr">
                        <a:solidFill>
                          <a:schemeClr val="bg2">
                            <a:lumMod val="20000"/>
                            <a:lumOff val="80000"/>
                          </a:schemeClr>
                        </a:solidFill>
                      </a:tcPr>
                    </a:tc>
                    <a:tc>
                      <a:txBody>
                        <a:bodyPr/>
                        <a:lstStyle/>
                        <a:p>
                          <a:pPr algn="ctr" rtl="0" fontAlgn="ctr"/>
                          <a:r>
                            <a:rPr lang="en-US" sz="1400" b="0" i="0" u="none" strike="noStrike">
                              <a:solidFill>
                                <a:srgbClr val="000000"/>
                              </a:solidFill>
                              <a:effectLst/>
                              <a:latin typeface="Corbel" panose="020B0503020204020204" pitchFamily="34" charset="0"/>
                            </a:rPr>
                            <a:t>During</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Both</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Tired</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Drive</a:t>
                          </a:r>
                        </a:p>
                      </a:txBody>
                      <a:tcPr marL="9525" marR="9525" marT="9525" marB="0" anchor="ctr">
                        <a:solidFill>
                          <a:schemeClr val="accent2">
                            <a:lumMod val="40000"/>
                            <a:lumOff val="60000"/>
                          </a:schemeClr>
                        </a:solidFill>
                      </a:tcPr>
                    </a:tc>
                    <a:extLst>
                      <a:ext uri="{0D108BD9-81ED-4DB2-BD59-A6C34878D82A}">
                        <a16:rowId xmlns:a16="http://schemas.microsoft.com/office/drawing/2014/main" val="469132705"/>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No Rain</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After</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Backpack</a:t>
                          </a:r>
                        </a:p>
                      </a:txBody>
                      <a:tcPr marL="9525" marR="9525" marT="9525" marB="0" anchor="ctr">
                        <a:solidFill>
                          <a:schemeClr val="bg2">
                            <a:lumMod val="20000"/>
                            <a:lumOff val="80000"/>
                          </a:schemeClr>
                        </a:solidFill>
                      </a:tcPr>
                    </a:tc>
                    <a:tc>
                      <a:txBody>
                        <a:bodyPr/>
                        <a:lstStyle/>
                        <a:p>
                          <a:pPr algn="ctr" rtl="0" fontAlgn="ctr"/>
                          <a:r>
                            <a:rPr lang="en-US" sz="1400" b="0" i="0" u="none" strike="noStrike">
                              <a:solidFill>
                                <a:srgbClr val="000000"/>
                              </a:solidFill>
                              <a:effectLst/>
                              <a:latin typeface="Corbel" panose="020B0503020204020204" pitchFamily="34" charset="0"/>
                            </a:rPr>
                            <a:t>Tired</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Bike</a:t>
                          </a:r>
                        </a:p>
                      </a:txBody>
                      <a:tcPr marL="9525" marR="9525" marT="9525" marB="0" anchor="ctr">
                        <a:solidFill>
                          <a:schemeClr val="accent6">
                            <a:lumMod val="40000"/>
                            <a:lumOff val="60000"/>
                          </a:schemeClr>
                        </a:solidFill>
                      </a:tcPr>
                    </a:tc>
                    <a:extLst>
                      <a:ext uri="{0D108BD9-81ED-4DB2-BD59-A6C34878D82A}">
                        <a16:rowId xmlns:a16="http://schemas.microsoft.com/office/drawing/2014/main" val="801236713"/>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No Rain</a:t>
                          </a:r>
                        </a:p>
                      </a:txBody>
                      <a:tcPr marL="9525" marR="9525" marT="9525" marB="0" anchor="ctr">
                        <a:solidFill>
                          <a:schemeClr val="bg2">
                            <a:lumMod val="20000"/>
                            <a:lumOff val="80000"/>
                          </a:schemeClr>
                        </a:solidFill>
                      </a:tcPr>
                    </a:tc>
                    <a:tc>
                      <a:txBody>
                        <a:bodyPr/>
                        <a:lstStyle/>
                        <a:p>
                          <a:pPr algn="ctr" rtl="0" fontAlgn="ctr"/>
                          <a:r>
                            <a:rPr lang="en-US" sz="1400" b="0" i="0" u="none" strike="noStrike">
                              <a:solidFill>
                                <a:srgbClr val="000000"/>
                              </a:solidFill>
                              <a:effectLst/>
                              <a:latin typeface="Corbel" panose="020B0503020204020204" pitchFamily="34" charset="0"/>
                            </a:rPr>
                            <a:t>After</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Both</a:t>
                          </a:r>
                        </a:p>
                      </a:txBody>
                      <a:tcPr marL="9525" marR="9525" marT="9525" marB="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Tired</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Drive</a:t>
                          </a:r>
                        </a:p>
                      </a:txBody>
                      <a:tcPr marL="9525" marR="9525" marT="9525" marB="0" anchor="ctr">
                        <a:solidFill>
                          <a:schemeClr val="accent2">
                            <a:lumMod val="40000"/>
                            <a:lumOff val="60000"/>
                          </a:schemeClr>
                        </a:solidFill>
                      </a:tcPr>
                    </a:tc>
                    <a:extLst>
                      <a:ext uri="{0D108BD9-81ED-4DB2-BD59-A6C34878D82A}">
                        <a16:rowId xmlns:a16="http://schemas.microsoft.com/office/drawing/2014/main" val="431862686"/>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2" name="Table 1">
                <a:extLst>
                  <a:ext uri="{FF2B5EF4-FFF2-40B4-BE49-F238E27FC236}">
                    <a16:creationId xmlns:a16="http://schemas.microsoft.com/office/drawing/2014/main" id="{75A82D43-C271-1046-B455-C0685458A052}"/>
                  </a:ext>
                </a:extLst>
              </p:cNvPr>
              <p:cNvGraphicFramePr>
                <a:graphicFrameLocks noGrp="1"/>
              </p:cNvGraphicFramePr>
              <p:nvPr>
                <p:extLst>
                  <p:ext uri="{D42A27DB-BD31-4B8C-83A1-F6EECF244321}">
                    <p14:modId xmlns:p14="http://schemas.microsoft.com/office/powerpoint/2010/main" val="1974293794"/>
                  </p:ext>
                </p:extLst>
              </p:nvPr>
            </p:nvGraphicFramePr>
            <p:xfrm>
              <a:off x="1129720" y="2682684"/>
              <a:ext cx="2384554" cy="2894835"/>
            </p:xfrm>
            <a:graphic>
              <a:graphicData uri="http://schemas.openxmlformats.org/drawingml/2006/table">
                <a:tbl>
                  <a:tblPr bandRow="1">
                    <a:tableStyleId>{793D81CF-94F2-401A-BA57-92F5A7B2D0C5}</a:tableStyleId>
                  </a:tblPr>
                  <a:tblGrid>
                    <a:gridCol w="1192277">
                      <a:extLst>
                        <a:ext uri="{9D8B030D-6E8A-4147-A177-3AD203B41FA5}">
                          <a16:colId xmlns:a16="http://schemas.microsoft.com/office/drawing/2014/main" val="961938548"/>
                        </a:ext>
                      </a:extLst>
                    </a:gridCol>
                    <a:gridCol w="1192277">
                      <a:extLst>
                        <a:ext uri="{9D8B030D-6E8A-4147-A177-3AD203B41FA5}">
                          <a16:colId xmlns:a16="http://schemas.microsoft.com/office/drawing/2014/main" val="3003059113"/>
                        </a:ext>
                      </a:extLst>
                    </a:gridCol>
                  </a:tblGrid>
                  <a:tr h="578967">
                    <a:tc gridSpan="2">
                      <a:txBody>
                        <a:bodyPr/>
                        <a:lstStyle/>
                        <a:p>
                          <a:pPr algn="ctr"/>
                          <a14:m>
                            <m:oMathPara xmlns:m="http://schemas.openxmlformats.org/officeDocument/2006/math">
                              <m:oMathParaPr>
                                <m:jc m:val="centerGroup"/>
                              </m:oMathParaPr>
                              <m:oMath xmlns:m="http://schemas.openxmlformats.org/officeDocument/2006/math">
                                <m:r>
                                  <a:rPr lang="en-US" sz="2400" b="0" i="1" spc="-100" dirty="0" smtClean="0">
                                    <a:solidFill>
                                      <a:sysClr val="windowText" lastClr="000000"/>
                                    </a:solidFill>
                                    <a:latin typeface="Cambria Math" panose="02040503050406030204" pitchFamily="18" charset="0"/>
                                  </a:rPr>
                                  <m:t>𝐼</m:t>
                                </m:r>
                                <m:d>
                                  <m:dPr>
                                    <m:ctrlPr>
                                      <a:rPr lang="en-US" sz="2400" b="0" i="1" spc="-100" dirty="0" smtClean="0">
                                        <a:solidFill>
                                          <a:sysClr val="windowText" lastClr="000000"/>
                                        </a:solidFill>
                                        <a:latin typeface="Cambria Math" panose="02040503050406030204" pitchFamily="18" charset="0"/>
                                      </a:rPr>
                                    </m:ctrlPr>
                                  </m:dPr>
                                  <m:e>
                                    <m:sSub>
                                      <m:sSubPr>
                                        <m:ctrlPr>
                                          <a:rPr lang="en-US" sz="2400" b="0" i="1" spc="-100" dirty="0" smtClean="0">
                                            <a:solidFill>
                                              <a:sysClr val="windowText" lastClr="000000"/>
                                            </a:solidFill>
                                            <a:latin typeface="Cambria Math" panose="02040503050406030204" pitchFamily="18" charset="0"/>
                                          </a:rPr>
                                        </m:ctrlPr>
                                      </m:sSubPr>
                                      <m:e>
                                        <m:r>
                                          <a:rPr lang="en-US" sz="2400" b="0" i="1" spc="-100" dirty="0" smtClean="0">
                                            <a:solidFill>
                                              <a:sysClr val="windowText" lastClr="000000"/>
                                            </a:solidFill>
                                            <a:latin typeface="Cambria Math" panose="02040503050406030204" pitchFamily="18" charset="0"/>
                                          </a:rPr>
                                          <m:t>𝑥</m:t>
                                        </m:r>
                                      </m:e>
                                      <m:sub>
                                        <m:r>
                                          <a:rPr lang="en-US" sz="2400" b="0" i="1" spc="-100" dirty="0" smtClean="0">
                                            <a:solidFill>
                                              <a:sysClr val="windowText" lastClr="000000"/>
                                            </a:solidFill>
                                            <a:latin typeface="Cambria Math" panose="02040503050406030204" pitchFamily="18" charset="0"/>
                                          </a:rPr>
                                          <m:t>𝑑</m:t>
                                        </m:r>
                                      </m:sub>
                                    </m:sSub>
                                    <m:r>
                                      <a:rPr lang="en-US" sz="2400" b="0" i="1" spc="-100" dirty="0" smtClean="0">
                                        <a:solidFill>
                                          <a:sysClr val="windowText" lastClr="000000"/>
                                        </a:solidFill>
                                        <a:latin typeface="Cambria Math" panose="02040503050406030204" pitchFamily="18" charset="0"/>
                                      </a:rPr>
                                      <m:t>,</m:t>
                                    </m:r>
                                    <m:r>
                                      <a:rPr lang="en-US" sz="2400" b="0" i="1" spc="-100" dirty="0" smtClean="0">
                                        <a:solidFill>
                                          <a:sysClr val="windowText" lastClr="000000"/>
                                        </a:solidFill>
                                        <a:latin typeface="Cambria Math" panose="02040503050406030204" pitchFamily="18" charset="0"/>
                                      </a:rPr>
                                      <m:t>𝑌</m:t>
                                    </m:r>
                                  </m:e>
                                </m:d>
                              </m:oMath>
                            </m:oMathPara>
                          </a14:m>
                          <a:endParaRPr lang="en-US" sz="2400" i="1"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40000"/>
                            <a:lumOff val="60000"/>
                          </a:schemeClr>
                        </a:solidFill>
                      </a:tcPr>
                    </a:tc>
                    <a:tc hMerge="1">
                      <a:txBody>
                        <a:bodyPr/>
                        <a:lstStyle/>
                        <a:p>
                          <a:pPr algn="ctr"/>
                          <a:endParaRPr 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00429091"/>
                      </a:ext>
                    </a:extLst>
                  </a:tr>
                  <a:tr h="578967">
                    <a:tc>
                      <a:txBody>
                        <a:bodyPr/>
                        <a:lstStyle/>
                        <a:p>
                          <a:pPr algn="ct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1</m:t>
                                    </m:r>
                                  </m:sub>
                                </m:sSub>
                              </m:oMath>
                            </m:oMathPara>
                          </a14:m>
                          <a:endParaRPr lang="en-US" sz="2400" b="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14:m>
                            <m:oMathPara xmlns:m="http://schemas.openxmlformats.org/officeDocument/2006/math">
                              <m:oMathParaPr>
                                <m:jc m:val="centerGroup"/>
                              </m:oMathParaPr>
                              <m:oMath xmlns:m="http://schemas.openxmlformats.org/officeDocument/2006/math">
                                <m:r>
                                  <a:rPr lang="en-US" sz="2400" i="1" dirty="0" smtClean="0">
                                    <a:latin typeface="Cambria Math" panose="02040503050406030204" pitchFamily="18" charset="0"/>
                                  </a:rPr>
                                  <m:t>0.1482</m:t>
                                </m:r>
                              </m:oMath>
                            </m:oMathPara>
                          </a14:m>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7787829"/>
                      </a:ext>
                    </a:extLst>
                  </a:tr>
                  <a:tr h="578967">
                    <a:tc>
                      <a:txBody>
                        <a:bodyPr/>
                        <a:lstStyle/>
                        <a:p>
                          <a:pPr algn="ct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2</m:t>
                                    </m:r>
                                  </m:sub>
                                </m:sSub>
                              </m:oMath>
                            </m:oMathPara>
                          </a14:m>
                          <a:endParaRPr lang="en-US" sz="2400" b="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14:m>
                            <m:oMathPara xmlns:m="http://schemas.openxmlformats.org/officeDocument/2006/math">
                              <m:oMathParaPr>
                                <m:jc m:val="centerGroup"/>
                              </m:oMathParaPr>
                              <m:oMath xmlns:m="http://schemas.openxmlformats.org/officeDocument/2006/math">
                                <m:r>
                                  <a:rPr lang="en-US" sz="2400" i="1" dirty="0" smtClean="0">
                                    <a:latin typeface="Cambria Math" panose="02040503050406030204" pitchFamily="18" charset="0"/>
                                  </a:rPr>
                                  <m:t>0.1302</m:t>
                                </m:r>
                              </m:oMath>
                            </m:oMathPara>
                          </a14:m>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98465987"/>
                      </a:ext>
                    </a:extLst>
                  </a:tr>
                  <a:tr h="578967">
                    <a:tc>
                      <a:txBody>
                        <a:bodyPr/>
                        <a:lstStyle/>
                        <a:p>
                          <a:pPr algn="ct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3</m:t>
                                    </m:r>
                                  </m:sub>
                                </m:sSub>
                              </m:oMath>
                            </m:oMathPara>
                          </a14:m>
                          <a:endParaRPr lang="en-US" sz="2400" b="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14:m>
                            <m:oMathPara xmlns:m="http://schemas.openxmlformats.org/officeDocument/2006/math">
                              <m:oMathParaPr>
                                <m:jc m:val="centerGroup"/>
                              </m:oMathParaPr>
                              <m:oMath xmlns:m="http://schemas.openxmlformats.org/officeDocument/2006/math">
                                <m:r>
                                  <a:rPr lang="en-US" sz="2400" i="1" dirty="0" smtClean="0">
                                    <a:latin typeface="Cambria Math" panose="02040503050406030204" pitchFamily="18" charset="0"/>
                                  </a:rPr>
                                  <m:t>0.5358</m:t>
                                </m:r>
                              </m:oMath>
                            </m:oMathPara>
                          </a14:m>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135137673"/>
                      </a:ext>
                    </a:extLst>
                  </a:tr>
                  <a:tr h="578967">
                    <a:tc>
                      <a:txBody>
                        <a:bodyPr/>
                        <a:lstStyle/>
                        <a:p>
                          <a:pPr algn="ct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4</m:t>
                                    </m:r>
                                  </m:sub>
                                </m:sSub>
                              </m:oMath>
                            </m:oMathPara>
                          </a14:m>
                          <a:endParaRPr lang="en-US" sz="2400" b="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14:m>
                            <m:oMathPara xmlns:m="http://schemas.openxmlformats.org/officeDocument/2006/math">
                              <m:oMathParaPr>
                                <m:jc m:val="centerGroup"/>
                              </m:oMathParaPr>
                              <m:oMath xmlns:m="http://schemas.openxmlformats.org/officeDocument/2006/math">
                                <m:r>
                                  <a:rPr lang="en-US" sz="2400" i="1" dirty="0" smtClean="0">
                                    <a:latin typeface="Cambria Math" panose="02040503050406030204" pitchFamily="18" charset="0"/>
                                  </a:rPr>
                                  <m:t>0.5576</m:t>
                                </m:r>
                              </m:oMath>
                            </m:oMathPara>
                          </a14:m>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07584310"/>
                      </a:ext>
                    </a:extLst>
                  </a:tr>
                </a:tbl>
              </a:graphicData>
            </a:graphic>
          </p:graphicFrame>
        </mc:Choice>
        <mc:Fallback xmlns="">
          <p:graphicFrame>
            <p:nvGraphicFramePr>
              <p:cNvPr id="2" name="Table 1">
                <a:extLst>
                  <a:ext uri="{FF2B5EF4-FFF2-40B4-BE49-F238E27FC236}">
                    <a16:creationId xmlns:a16="http://schemas.microsoft.com/office/drawing/2014/main" id="{75A82D43-C271-1046-B455-C0685458A052}"/>
                  </a:ext>
                </a:extLst>
              </p:cNvPr>
              <p:cNvGraphicFramePr>
                <a:graphicFrameLocks noGrp="1"/>
              </p:cNvGraphicFramePr>
              <p:nvPr>
                <p:extLst>
                  <p:ext uri="{D42A27DB-BD31-4B8C-83A1-F6EECF244321}">
                    <p14:modId xmlns:p14="http://schemas.microsoft.com/office/powerpoint/2010/main" val="1974293794"/>
                  </p:ext>
                </p:extLst>
              </p:nvPr>
            </p:nvGraphicFramePr>
            <p:xfrm>
              <a:off x="1129720" y="2682684"/>
              <a:ext cx="2384554" cy="2894835"/>
            </p:xfrm>
            <a:graphic>
              <a:graphicData uri="http://schemas.openxmlformats.org/drawingml/2006/table">
                <a:tbl>
                  <a:tblPr bandRow="1">
                    <a:tableStyleId>{793D81CF-94F2-401A-BA57-92F5A7B2D0C5}</a:tableStyleId>
                  </a:tblPr>
                  <a:tblGrid>
                    <a:gridCol w="1192277">
                      <a:extLst>
                        <a:ext uri="{9D8B030D-6E8A-4147-A177-3AD203B41FA5}">
                          <a16:colId xmlns:a16="http://schemas.microsoft.com/office/drawing/2014/main" val="961938548"/>
                        </a:ext>
                      </a:extLst>
                    </a:gridCol>
                    <a:gridCol w="1192277">
                      <a:extLst>
                        <a:ext uri="{9D8B030D-6E8A-4147-A177-3AD203B41FA5}">
                          <a16:colId xmlns:a16="http://schemas.microsoft.com/office/drawing/2014/main" val="3003059113"/>
                        </a:ext>
                      </a:extLst>
                    </a:gridCol>
                  </a:tblGrid>
                  <a:tr h="578967">
                    <a:tc gridSpan="2">
                      <a:txBody>
                        <a:bodyPr/>
                        <a:lstStyle/>
                        <a:p>
                          <a:endParaRPr 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4"/>
                          <a:stretch>
                            <a:fillRect b="-397826"/>
                          </a:stretch>
                        </a:blipFill>
                      </a:tcPr>
                    </a:tc>
                    <a:tc hMerge="1">
                      <a:txBody>
                        <a:bodyPr/>
                        <a:lstStyle/>
                        <a:p>
                          <a:pPr algn="ctr"/>
                          <a:endParaRPr lang="en-US" dirty="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00429091"/>
                      </a:ext>
                    </a:extLst>
                  </a:tr>
                  <a:tr h="578967">
                    <a:tc>
                      <a:txBody>
                        <a:bodyPr/>
                        <a:lstStyle/>
                        <a:p>
                          <a:endParaRPr 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4"/>
                          <a:stretch>
                            <a:fillRect t="-100000" r="-98947" b="-297826"/>
                          </a:stretch>
                        </a:blipFill>
                      </a:tcPr>
                    </a:tc>
                    <a:tc>
                      <a:txBody>
                        <a:bodyPr/>
                        <a:lstStyle/>
                        <a:p>
                          <a:endParaRPr 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4"/>
                          <a:stretch>
                            <a:fillRect l="-101064" t="-100000" b="-297826"/>
                          </a:stretch>
                        </a:blipFill>
                      </a:tcPr>
                    </a:tc>
                    <a:extLst>
                      <a:ext uri="{0D108BD9-81ED-4DB2-BD59-A6C34878D82A}">
                        <a16:rowId xmlns:a16="http://schemas.microsoft.com/office/drawing/2014/main" val="317787829"/>
                      </a:ext>
                    </a:extLst>
                  </a:tr>
                  <a:tr h="578967">
                    <a:tc>
                      <a:txBody>
                        <a:bodyPr/>
                        <a:lstStyle/>
                        <a:p>
                          <a:endParaRPr 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4"/>
                          <a:stretch>
                            <a:fillRect t="-204444" r="-98947" b="-204444"/>
                          </a:stretch>
                        </a:blipFill>
                      </a:tcPr>
                    </a:tc>
                    <a:tc>
                      <a:txBody>
                        <a:bodyPr/>
                        <a:lstStyle/>
                        <a:p>
                          <a:endParaRPr 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4"/>
                          <a:stretch>
                            <a:fillRect l="-101064" t="-204444" b="-204444"/>
                          </a:stretch>
                        </a:blipFill>
                      </a:tcPr>
                    </a:tc>
                    <a:extLst>
                      <a:ext uri="{0D108BD9-81ED-4DB2-BD59-A6C34878D82A}">
                        <a16:rowId xmlns:a16="http://schemas.microsoft.com/office/drawing/2014/main" val="298465987"/>
                      </a:ext>
                    </a:extLst>
                  </a:tr>
                  <a:tr h="578967">
                    <a:tc>
                      <a:txBody>
                        <a:bodyPr/>
                        <a:lstStyle/>
                        <a:p>
                          <a:endParaRPr 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4"/>
                          <a:stretch>
                            <a:fillRect t="-297826" r="-98947" b="-100000"/>
                          </a:stretch>
                        </a:blipFill>
                      </a:tcPr>
                    </a:tc>
                    <a:tc>
                      <a:txBody>
                        <a:bodyPr/>
                        <a:lstStyle/>
                        <a:p>
                          <a:endParaRPr 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4"/>
                          <a:stretch>
                            <a:fillRect l="-101064" t="-297826" b="-100000"/>
                          </a:stretch>
                        </a:blipFill>
                      </a:tcPr>
                    </a:tc>
                    <a:extLst>
                      <a:ext uri="{0D108BD9-81ED-4DB2-BD59-A6C34878D82A}">
                        <a16:rowId xmlns:a16="http://schemas.microsoft.com/office/drawing/2014/main" val="4135137673"/>
                      </a:ext>
                    </a:extLst>
                  </a:tr>
                  <a:tr h="578967">
                    <a:tc>
                      <a:txBody>
                        <a:bodyPr/>
                        <a:lstStyle/>
                        <a:p>
                          <a:endParaRPr 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4"/>
                          <a:stretch>
                            <a:fillRect t="-397826" r="-98947"/>
                          </a:stretch>
                        </a:blipFill>
                      </a:tcPr>
                    </a:tc>
                    <a:tc>
                      <a:txBody>
                        <a:bodyPr/>
                        <a:lstStyle/>
                        <a:p>
                          <a:endParaRPr 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4"/>
                          <a:stretch>
                            <a:fillRect l="-101064" t="-397826"/>
                          </a:stretch>
                        </a:blipFill>
                      </a:tcPr>
                    </a:tc>
                    <a:extLst>
                      <a:ext uri="{0D108BD9-81ED-4DB2-BD59-A6C34878D82A}">
                        <a16:rowId xmlns:a16="http://schemas.microsoft.com/office/drawing/2014/main" val="907584310"/>
                      </a:ext>
                    </a:extLst>
                  </a:tr>
                </a:tbl>
              </a:graphicData>
            </a:graphic>
          </p:graphicFrame>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186D9E71-2573-6A80-B2CF-BB9C61436E67}"/>
                  </a:ext>
                </a:extLst>
              </p:cNvPr>
              <p:cNvSpPr txBox="1"/>
              <p:nvPr/>
            </p:nvSpPr>
            <p:spPr>
              <a:xfrm>
                <a:off x="149154" y="757857"/>
                <a:ext cx="4317602" cy="1406347"/>
              </a:xfrm>
              <a:prstGeom prst="rect">
                <a:avLst/>
              </a:prstGeom>
              <a:noFill/>
            </p:spPr>
            <p:txBody>
              <a:bodyPr wrap="square">
                <a:spAutoFit/>
              </a:bodyPr>
              <a:lstStyle/>
              <a:p>
                <a:pPr algn="ctr"/>
                <a:r>
                  <a:rPr lang="en-US" sz="2400" dirty="0">
                    <a:solidFill>
                      <a:schemeClr val="accent6">
                        <a:lumMod val="75000"/>
                      </a:schemeClr>
                    </a:solidFill>
                    <a:latin typeface="Cambria Math" panose="02040503050406030204" pitchFamily="18" charset="0"/>
                    <a:ea typeface="Cambria Math" panose="02040503050406030204" pitchFamily="18" charset="0"/>
                  </a:rPr>
                  <a:t>Recall: </a:t>
                </a:r>
                <a14:m>
                  <m:oMath xmlns:m="http://schemas.openxmlformats.org/officeDocument/2006/math">
                    <m:r>
                      <a:rPr lang="en-US" sz="2400" i="1" smtClean="0">
                        <a:solidFill>
                          <a:schemeClr val="accent6">
                            <a:lumMod val="75000"/>
                          </a:schemeClr>
                        </a:solidFill>
                        <a:latin typeface="Cambria Math" panose="02040503050406030204" pitchFamily="18" charset="0"/>
                      </a:rPr>
                      <m:t>𝐼</m:t>
                    </m:r>
                    <m:d>
                      <m:dPr>
                        <m:ctrlPr>
                          <a:rPr lang="en-US" sz="2400" i="1">
                            <a:solidFill>
                              <a:schemeClr val="accent6">
                                <a:lumMod val="75000"/>
                              </a:schemeClr>
                            </a:solidFill>
                            <a:latin typeface="Cambria Math" panose="02040503050406030204" pitchFamily="18" charset="0"/>
                          </a:rPr>
                        </m:ctrlPr>
                      </m:dPr>
                      <m:e>
                        <m:sSub>
                          <m:sSubPr>
                            <m:ctrlPr>
                              <a:rPr lang="en-US" sz="2400" i="1" smtClean="0">
                                <a:solidFill>
                                  <a:schemeClr val="accent6">
                                    <a:lumMod val="75000"/>
                                  </a:schemeClr>
                                </a:solidFill>
                                <a:latin typeface="Cambria Math" panose="02040503050406030204" pitchFamily="18" charset="0"/>
                              </a:rPr>
                            </m:ctrlPr>
                          </m:sSubPr>
                          <m:e>
                            <m:r>
                              <a:rPr lang="en-US" sz="2400" i="1">
                                <a:solidFill>
                                  <a:schemeClr val="accent6">
                                    <a:lumMod val="75000"/>
                                  </a:schemeClr>
                                </a:solidFill>
                                <a:latin typeface="Cambria Math" panose="02040503050406030204" pitchFamily="18" charset="0"/>
                              </a:rPr>
                              <m:t>𝑥</m:t>
                            </m:r>
                          </m:e>
                          <m:sub>
                            <m:r>
                              <a:rPr lang="en-US" sz="2400" b="0" i="1" smtClean="0">
                                <a:solidFill>
                                  <a:schemeClr val="accent6">
                                    <a:lumMod val="75000"/>
                                  </a:schemeClr>
                                </a:solidFill>
                                <a:latin typeface="Cambria Math" panose="02040503050406030204" pitchFamily="18" charset="0"/>
                              </a:rPr>
                              <m:t>𝑑</m:t>
                            </m:r>
                          </m:sub>
                        </m:sSub>
                        <m:r>
                          <a:rPr lang="en-US" sz="2400" b="0" i="1" smtClean="0">
                            <a:solidFill>
                              <a:schemeClr val="accent6">
                                <a:lumMod val="75000"/>
                              </a:schemeClr>
                            </a:solidFill>
                            <a:latin typeface="Cambria Math" panose="02040503050406030204" pitchFamily="18" charset="0"/>
                          </a:rPr>
                          <m:t>;</m:t>
                        </m:r>
                        <m:r>
                          <a:rPr lang="en-US" sz="2400" b="0" i="1" smtClean="0">
                            <a:solidFill>
                              <a:schemeClr val="accent6">
                                <a:lumMod val="75000"/>
                              </a:schemeClr>
                            </a:solidFill>
                            <a:latin typeface="Cambria Math" panose="02040503050406030204" pitchFamily="18" charset="0"/>
                          </a:rPr>
                          <m:t>𝑌</m:t>
                        </m:r>
                      </m:e>
                    </m:d>
                    <m:r>
                      <a:rPr lang="en-US" sz="2400" i="1">
                        <a:solidFill>
                          <a:schemeClr val="accent6">
                            <a:lumMod val="75000"/>
                          </a:schemeClr>
                        </a:solidFill>
                        <a:latin typeface="Cambria Math" panose="02040503050406030204" pitchFamily="18" charset="0"/>
                      </a:rPr>
                      <m:t>=</m:t>
                    </m:r>
                    <m:r>
                      <a:rPr lang="en-US" sz="2400" b="0" i="1" smtClean="0">
                        <a:solidFill>
                          <a:schemeClr val="accent6">
                            <a:lumMod val="75000"/>
                          </a:schemeClr>
                        </a:solidFill>
                        <a:latin typeface="Cambria Math" panose="02040503050406030204" pitchFamily="18" charset="0"/>
                      </a:rPr>
                      <m:t>𝐻</m:t>
                    </m:r>
                    <m:d>
                      <m:dPr>
                        <m:ctrlPr>
                          <a:rPr lang="en-US" sz="2400" i="1">
                            <a:solidFill>
                              <a:schemeClr val="accent6">
                                <a:lumMod val="75000"/>
                              </a:schemeClr>
                            </a:solidFill>
                            <a:latin typeface="Cambria Math" panose="02040503050406030204" pitchFamily="18" charset="0"/>
                          </a:rPr>
                        </m:ctrlPr>
                      </m:dPr>
                      <m:e>
                        <m:r>
                          <a:rPr lang="en-US" sz="2400" b="0" i="1" smtClean="0">
                            <a:solidFill>
                              <a:schemeClr val="accent6">
                                <a:lumMod val="75000"/>
                              </a:schemeClr>
                            </a:solidFill>
                            <a:latin typeface="Cambria Math" panose="02040503050406030204" pitchFamily="18" charset="0"/>
                          </a:rPr>
                          <m:t>𝑌</m:t>
                        </m:r>
                      </m:e>
                    </m:d>
                  </m:oMath>
                </a14:m>
                <a:br>
                  <a:rPr lang="en-US" sz="2400" b="0" i="1" dirty="0">
                    <a:solidFill>
                      <a:schemeClr val="accent6">
                        <a:lumMod val="75000"/>
                      </a:schemeClr>
                    </a:solidFill>
                    <a:latin typeface="Cambria Math" panose="02040503050406030204" pitchFamily="18" charset="0"/>
                  </a:rPr>
                </a:br>
                <a14:m>
                  <m:oMathPara xmlns:m="http://schemas.openxmlformats.org/officeDocument/2006/math">
                    <m:oMathParaPr>
                      <m:jc m:val="centerGroup"/>
                    </m:oMathParaPr>
                    <m:oMath xmlns:m="http://schemas.openxmlformats.org/officeDocument/2006/math">
                      <m:r>
                        <a:rPr lang="en-US" sz="2400" i="1">
                          <a:solidFill>
                            <a:schemeClr val="accent6">
                              <a:lumMod val="75000"/>
                            </a:schemeClr>
                          </a:solidFill>
                          <a:latin typeface="Cambria Math" panose="02040503050406030204" pitchFamily="18" charset="0"/>
                        </a:rPr>
                        <m:t>−</m:t>
                      </m:r>
                      <m:nary>
                        <m:naryPr>
                          <m:chr m:val="∑"/>
                          <m:supHide m:val="on"/>
                          <m:ctrlPr>
                            <a:rPr lang="en-US" sz="2400" i="1">
                              <a:solidFill>
                                <a:schemeClr val="accent6">
                                  <a:lumMod val="75000"/>
                                </a:schemeClr>
                              </a:solidFill>
                              <a:latin typeface="Cambria Math" panose="02040503050406030204" pitchFamily="18" charset="0"/>
                            </a:rPr>
                          </m:ctrlPr>
                        </m:naryPr>
                        <m:sub>
                          <m:r>
                            <m:rPr>
                              <m:brk m:alnAt="7"/>
                            </m:rPr>
                            <a:rPr lang="en-US" sz="2400" i="1">
                              <a:solidFill>
                                <a:schemeClr val="accent6">
                                  <a:lumMod val="75000"/>
                                </a:schemeClr>
                              </a:solidFill>
                              <a:latin typeface="Cambria Math" panose="02040503050406030204" pitchFamily="18" charset="0"/>
                            </a:rPr>
                            <m:t>𝑣</m:t>
                          </m:r>
                          <m:r>
                            <a:rPr lang="en-US" sz="2400" i="1">
                              <a:solidFill>
                                <a:schemeClr val="accent6">
                                  <a:lumMod val="75000"/>
                                </a:schemeClr>
                              </a:solidFill>
                              <a:latin typeface="Cambria Math" panose="02040503050406030204" pitchFamily="18" charset="0"/>
                            </a:rPr>
                            <m:t> ∈ </m:t>
                          </m:r>
                          <m:r>
                            <a:rPr lang="en-US" sz="2400" i="1">
                              <a:solidFill>
                                <a:schemeClr val="accent6">
                                  <a:lumMod val="75000"/>
                                </a:schemeClr>
                              </a:solidFill>
                              <a:latin typeface="Cambria Math" panose="02040503050406030204" pitchFamily="18" charset="0"/>
                            </a:rPr>
                            <m:t>𝑉</m:t>
                          </m:r>
                          <m:d>
                            <m:dPr>
                              <m:ctrlPr>
                                <a:rPr lang="en-US" sz="2400" i="1">
                                  <a:solidFill>
                                    <a:schemeClr val="accent6">
                                      <a:lumMod val="75000"/>
                                    </a:schemeClr>
                                  </a:solidFill>
                                  <a:latin typeface="Cambria Math" panose="02040503050406030204" pitchFamily="18" charset="0"/>
                                </a:rPr>
                              </m:ctrlPr>
                            </m:dPr>
                            <m:e>
                              <m:sSub>
                                <m:sSubPr>
                                  <m:ctrlPr>
                                    <a:rPr lang="en-US" sz="2400" i="1">
                                      <a:solidFill>
                                        <a:schemeClr val="accent6">
                                          <a:lumMod val="75000"/>
                                        </a:schemeClr>
                                      </a:solidFill>
                                      <a:latin typeface="Cambria Math" panose="02040503050406030204" pitchFamily="18" charset="0"/>
                                    </a:rPr>
                                  </m:ctrlPr>
                                </m:sSubPr>
                                <m:e>
                                  <m:r>
                                    <m:rPr>
                                      <m:brk m:alnAt="7"/>
                                    </m:rPr>
                                    <a:rPr lang="en-US" sz="2400" i="1">
                                      <a:solidFill>
                                        <a:schemeClr val="accent6">
                                          <a:lumMod val="75000"/>
                                        </a:schemeClr>
                                      </a:solidFill>
                                      <a:latin typeface="Cambria Math" panose="02040503050406030204" pitchFamily="18" charset="0"/>
                                    </a:rPr>
                                    <m:t>𝑥</m:t>
                                  </m:r>
                                </m:e>
                                <m:sub>
                                  <m:r>
                                    <a:rPr lang="en-US" sz="2400" b="0" i="1" smtClean="0">
                                      <a:solidFill>
                                        <a:schemeClr val="accent6">
                                          <a:lumMod val="75000"/>
                                        </a:schemeClr>
                                      </a:solidFill>
                                      <a:latin typeface="Cambria Math" panose="02040503050406030204" pitchFamily="18" charset="0"/>
                                    </a:rPr>
                                    <m:t>𝑑</m:t>
                                  </m:r>
                                </m:sub>
                              </m:sSub>
                            </m:e>
                          </m:d>
                        </m:sub>
                        <m:sup/>
                        <m:e>
                          <m:d>
                            <m:dPr>
                              <m:ctrlPr>
                                <a:rPr lang="en-US" sz="2400" i="1">
                                  <a:solidFill>
                                    <a:schemeClr val="accent6">
                                      <a:lumMod val="75000"/>
                                    </a:schemeClr>
                                  </a:solidFill>
                                  <a:latin typeface="Cambria Math" panose="02040503050406030204" pitchFamily="18" charset="0"/>
                                </a:rPr>
                              </m:ctrlPr>
                            </m:dPr>
                            <m:e>
                              <m:sSub>
                                <m:sSubPr>
                                  <m:ctrlPr>
                                    <a:rPr lang="en-US" sz="2400" i="1">
                                      <a:solidFill>
                                        <a:schemeClr val="accent6">
                                          <a:lumMod val="75000"/>
                                        </a:schemeClr>
                                      </a:solidFill>
                                      <a:latin typeface="Cambria Math" panose="02040503050406030204" pitchFamily="18" charset="0"/>
                                    </a:rPr>
                                  </m:ctrlPr>
                                </m:sSubPr>
                                <m:e>
                                  <m:r>
                                    <a:rPr lang="en-US" sz="2400" i="1">
                                      <a:solidFill>
                                        <a:schemeClr val="accent6">
                                          <a:lumMod val="75000"/>
                                        </a:schemeClr>
                                      </a:solidFill>
                                      <a:latin typeface="Cambria Math" panose="02040503050406030204" pitchFamily="18" charset="0"/>
                                    </a:rPr>
                                    <m:t>𝑓</m:t>
                                  </m:r>
                                </m:e>
                                <m:sub>
                                  <m:r>
                                    <a:rPr lang="en-US" sz="2400" i="1">
                                      <a:solidFill>
                                        <a:schemeClr val="accent6">
                                          <a:lumMod val="75000"/>
                                        </a:schemeClr>
                                      </a:solidFill>
                                      <a:latin typeface="Cambria Math" panose="02040503050406030204" pitchFamily="18" charset="0"/>
                                    </a:rPr>
                                    <m:t>𝑣</m:t>
                                  </m:r>
                                </m:sub>
                              </m:sSub>
                            </m:e>
                          </m:d>
                          <m:d>
                            <m:dPr>
                              <m:ctrlPr>
                                <a:rPr lang="en-US" sz="2400" i="1">
                                  <a:solidFill>
                                    <a:schemeClr val="accent6">
                                      <a:lumMod val="75000"/>
                                    </a:schemeClr>
                                  </a:solidFill>
                                  <a:latin typeface="Cambria Math" panose="02040503050406030204" pitchFamily="18" charset="0"/>
                                </a:rPr>
                              </m:ctrlPr>
                            </m:dPr>
                            <m:e>
                              <m:r>
                                <a:rPr lang="en-US" sz="2400" b="0" i="1" smtClean="0">
                                  <a:solidFill>
                                    <a:schemeClr val="accent6">
                                      <a:lumMod val="75000"/>
                                    </a:schemeClr>
                                  </a:solidFill>
                                  <a:latin typeface="Cambria Math" panose="02040503050406030204" pitchFamily="18" charset="0"/>
                                </a:rPr>
                                <m:t>𝐻</m:t>
                              </m:r>
                              <m:d>
                                <m:dPr>
                                  <m:ctrlPr>
                                    <a:rPr lang="en-US" sz="2400" i="1">
                                      <a:solidFill>
                                        <a:schemeClr val="accent6">
                                          <a:lumMod val="75000"/>
                                        </a:schemeClr>
                                      </a:solidFill>
                                      <a:latin typeface="Cambria Math" panose="02040503050406030204" pitchFamily="18" charset="0"/>
                                    </a:rPr>
                                  </m:ctrlPr>
                                </m:dPr>
                                <m:e>
                                  <m:sSub>
                                    <m:sSubPr>
                                      <m:ctrlPr>
                                        <a:rPr lang="en-US" sz="2400" i="1">
                                          <a:solidFill>
                                            <a:schemeClr val="accent6">
                                              <a:lumMod val="75000"/>
                                            </a:schemeClr>
                                          </a:solidFill>
                                          <a:latin typeface="Cambria Math" panose="02040503050406030204" pitchFamily="18" charset="0"/>
                                        </a:rPr>
                                      </m:ctrlPr>
                                    </m:sSubPr>
                                    <m:e>
                                      <m:r>
                                        <a:rPr lang="en-US" sz="2400" b="0" i="1" smtClean="0">
                                          <a:solidFill>
                                            <a:schemeClr val="accent6">
                                              <a:lumMod val="75000"/>
                                            </a:schemeClr>
                                          </a:solidFill>
                                          <a:latin typeface="Cambria Math" panose="02040503050406030204" pitchFamily="18" charset="0"/>
                                        </a:rPr>
                                        <m:t>𝑌</m:t>
                                      </m:r>
                                    </m:e>
                                    <m:sub>
                                      <m:sSub>
                                        <m:sSubPr>
                                          <m:ctrlPr>
                                            <a:rPr lang="en-US" sz="2400" i="1" smtClean="0">
                                              <a:solidFill>
                                                <a:schemeClr val="accent6">
                                                  <a:lumMod val="75000"/>
                                                </a:schemeClr>
                                              </a:solidFill>
                                              <a:latin typeface="Cambria Math" panose="02040503050406030204" pitchFamily="18" charset="0"/>
                                            </a:rPr>
                                          </m:ctrlPr>
                                        </m:sSubPr>
                                        <m:e>
                                          <m:r>
                                            <a:rPr lang="en-US" sz="2400" i="1">
                                              <a:solidFill>
                                                <a:schemeClr val="accent6">
                                                  <a:lumMod val="75000"/>
                                                </a:schemeClr>
                                              </a:solidFill>
                                              <a:latin typeface="Cambria Math" panose="02040503050406030204" pitchFamily="18" charset="0"/>
                                            </a:rPr>
                                            <m:t>𝑥</m:t>
                                          </m:r>
                                        </m:e>
                                        <m:sub>
                                          <m:r>
                                            <a:rPr lang="en-US" sz="2400" b="0" i="1" smtClean="0">
                                              <a:solidFill>
                                                <a:schemeClr val="accent6">
                                                  <a:lumMod val="75000"/>
                                                </a:schemeClr>
                                              </a:solidFill>
                                              <a:latin typeface="Cambria Math" panose="02040503050406030204" pitchFamily="18" charset="0"/>
                                            </a:rPr>
                                            <m:t>𝑑</m:t>
                                          </m:r>
                                        </m:sub>
                                      </m:sSub>
                                      <m:r>
                                        <a:rPr lang="en-US" sz="2400" i="1">
                                          <a:solidFill>
                                            <a:schemeClr val="accent6">
                                              <a:lumMod val="75000"/>
                                            </a:schemeClr>
                                          </a:solidFill>
                                          <a:latin typeface="Cambria Math" panose="02040503050406030204" pitchFamily="18" charset="0"/>
                                        </a:rPr>
                                        <m:t>=</m:t>
                                      </m:r>
                                      <m:r>
                                        <a:rPr lang="en-US" sz="2400" i="1">
                                          <a:solidFill>
                                            <a:schemeClr val="accent6">
                                              <a:lumMod val="75000"/>
                                            </a:schemeClr>
                                          </a:solidFill>
                                          <a:latin typeface="Cambria Math" panose="02040503050406030204" pitchFamily="18" charset="0"/>
                                        </a:rPr>
                                        <m:t>𝑣</m:t>
                                      </m:r>
                                    </m:sub>
                                  </m:sSub>
                                </m:e>
                              </m:d>
                            </m:e>
                          </m:d>
                        </m:e>
                      </m:nary>
                    </m:oMath>
                  </m:oMathPara>
                </a14:m>
                <a:endParaRPr lang="en-US" sz="2400" dirty="0"/>
              </a:p>
            </p:txBody>
          </p:sp>
        </mc:Choice>
        <mc:Fallback xmlns="">
          <p:sp>
            <p:nvSpPr>
              <p:cNvPr id="6" name="TextBox 5">
                <a:extLst>
                  <a:ext uri="{FF2B5EF4-FFF2-40B4-BE49-F238E27FC236}">
                    <a16:creationId xmlns:a16="http://schemas.microsoft.com/office/drawing/2014/main" id="{186D9E71-2573-6A80-B2CF-BB9C61436E67}"/>
                  </a:ext>
                </a:extLst>
              </p:cNvPr>
              <p:cNvSpPr txBox="1">
                <a:spLocks noRot="1" noChangeAspect="1" noMove="1" noResize="1" noEditPoints="1" noAdjustHandles="1" noChangeArrowheads="1" noChangeShapeType="1" noTextEdit="1"/>
              </p:cNvSpPr>
              <p:nvPr/>
            </p:nvSpPr>
            <p:spPr>
              <a:xfrm>
                <a:off x="149154" y="757857"/>
                <a:ext cx="4317602" cy="1406347"/>
              </a:xfrm>
              <a:prstGeom prst="rect">
                <a:avLst/>
              </a:prstGeom>
              <a:blipFill>
                <a:blip r:embed="rId5"/>
                <a:stretch>
                  <a:fillRect l="-3226" t="-65179" b="-123214"/>
                </a:stretch>
              </a:blipFill>
            </p:spPr>
            <p:txBody>
              <a:bodyPr/>
              <a:lstStyle/>
              <a:p>
                <a:r>
                  <a:rPr lang="en-US">
                    <a:noFill/>
                  </a:rPr>
                  <a:t> </a:t>
                </a:r>
              </a:p>
            </p:txBody>
          </p:sp>
        </mc:Fallback>
      </mc:AlternateContent>
    </p:spTree>
    <p:extLst>
      <p:ext uri="{BB962C8B-B14F-4D97-AF65-F5344CB8AC3E}">
        <p14:creationId xmlns:p14="http://schemas.microsoft.com/office/powerpoint/2010/main" val="855336290"/>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162DF2A-64D1-4AA9-BA42-8A4063EADE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1" name="Rectangle 10">
            <a:extLst>
              <a:ext uri="{FF2B5EF4-FFF2-40B4-BE49-F238E27FC236}">
                <a16:creationId xmlns:a16="http://schemas.microsoft.com/office/drawing/2014/main" id="{5D7C1373-63AF-4A75-909E-990E053566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useBgFill="1">
        <p:nvSpPr>
          <p:cNvPr id="13" name="Rectangle 12">
            <a:extLst>
              <a:ext uri="{FF2B5EF4-FFF2-40B4-BE49-F238E27FC236}">
                <a16:creationId xmlns:a16="http://schemas.microsoft.com/office/drawing/2014/main" id="{5BDAAE7A-177F-4691-8F07-36CBBA6113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9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9BCDB55-4B20-8C45-A4BB-3150AA4B3144}"/>
              </a:ext>
            </a:extLst>
          </p:cNvPr>
          <p:cNvSpPr>
            <a:spLocks noGrp="1"/>
          </p:cNvSpPr>
          <p:nvPr>
            <p:ph type="title"/>
          </p:nvPr>
        </p:nvSpPr>
        <p:spPr>
          <a:xfrm>
            <a:off x="1608667" y="762000"/>
            <a:ext cx="7462083" cy="5334000"/>
          </a:xfrm>
        </p:spPr>
        <p:txBody>
          <a:bodyPr vert="horz" lIns="91440" tIns="45720" rIns="91440" bIns="45720" rtlCol="0" anchor="b">
            <a:normAutofit/>
          </a:bodyPr>
          <a:lstStyle/>
          <a:p>
            <a:r>
              <a:rPr lang="en-US" sz="4800" spc="-100" dirty="0">
                <a:solidFill>
                  <a:schemeClr val="accent1"/>
                </a:solidFill>
              </a:rPr>
              <a:t>Decision Tree: Example</a:t>
            </a:r>
          </a:p>
        </p:txBody>
      </p:sp>
      <p:sp>
        <p:nvSpPr>
          <p:cNvPr id="15" name="Rectangle 14">
            <a:extLst>
              <a:ext uri="{FF2B5EF4-FFF2-40B4-BE49-F238E27FC236}">
                <a16:creationId xmlns:a16="http://schemas.microsoft.com/office/drawing/2014/main" id="{5BF82D1D-28BC-4216-A1EA-F7D9C6D1AA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1286934"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7" name="Rectangle 16">
            <a:extLst>
              <a:ext uri="{FF2B5EF4-FFF2-40B4-BE49-F238E27FC236}">
                <a16:creationId xmlns:a16="http://schemas.microsoft.com/office/drawing/2014/main" id="{60A1DC48-C242-4442-822C-570436B809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685778" y="767825"/>
            <a:ext cx="508012" cy="5328173"/>
          </a:xfrm>
          <a:prstGeom prst="rect">
            <a:avLst/>
          </a:prstGeom>
          <a:solidFill>
            <a:srgbClr val="C8C8C8">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Rounded Rectangle 18">
                <a:extLst>
                  <a:ext uri="{FF2B5EF4-FFF2-40B4-BE49-F238E27FC236}">
                    <a16:creationId xmlns:a16="http://schemas.microsoft.com/office/drawing/2014/main" id="{AE4AC143-A5E9-6B40-87CA-E99281EE550F}"/>
                  </a:ext>
                </a:extLst>
              </p:cNvPr>
              <p:cNvSpPr/>
              <p:nvPr/>
            </p:nvSpPr>
            <p:spPr>
              <a:xfrm>
                <a:off x="6911576" y="874517"/>
                <a:ext cx="585788"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right"/>
                    </m:oMathParaPr>
                    <m:oMath xmlns:m="http://schemas.openxmlformats.org/officeDocument/2006/math">
                      <m:sSub>
                        <m:sSubPr>
                          <m:ctrlPr>
                            <a:rPr lang="en-US" sz="2400" b="1" i="1">
                              <a:latin typeface="Cambria Math" panose="02040503050406030204" pitchFamily="18" charset="0"/>
                            </a:rPr>
                          </m:ctrlPr>
                        </m:sSubPr>
                        <m:e>
                          <m:r>
                            <a:rPr lang="en-US" sz="2400" b="1" i="1">
                              <a:latin typeface="Cambria Math" panose="02040503050406030204" pitchFamily="18" charset="0"/>
                            </a:rPr>
                            <m:t>𝒙</m:t>
                          </m:r>
                        </m:e>
                        <m:sub>
                          <m:r>
                            <a:rPr lang="en-US" sz="2400" b="1" i="1">
                              <a:latin typeface="Cambria Math" panose="02040503050406030204" pitchFamily="18" charset="0"/>
                            </a:rPr>
                            <m:t>𝟒</m:t>
                          </m:r>
                        </m:sub>
                      </m:sSub>
                    </m:oMath>
                  </m:oMathPara>
                </a14:m>
                <a:endParaRPr lang="en-US" sz="2400" dirty="0"/>
              </a:p>
            </p:txBody>
          </p:sp>
        </mc:Choice>
        <mc:Fallback xmlns="">
          <p:sp>
            <p:nvSpPr>
              <p:cNvPr id="19" name="Rounded Rectangle 18">
                <a:extLst>
                  <a:ext uri="{FF2B5EF4-FFF2-40B4-BE49-F238E27FC236}">
                    <a16:creationId xmlns:a16="http://schemas.microsoft.com/office/drawing/2014/main" id="{AE4AC143-A5E9-6B40-87CA-E99281EE550F}"/>
                  </a:ext>
                </a:extLst>
              </p:cNvPr>
              <p:cNvSpPr>
                <a:spLocks noRot="1" noChangeAspect="1" noMove="1" noResize="1" noEditPoints="1" noAdjustHandles="1" noChangeArrowheads="1" noChangeShapeType="1" noTextEdit="1"/>
              </p:cNvSpPr>
              <p:nvPr/>
            </p:nvSpPr>
            <p:spPr>
              <a:xfrm>
                <a:off x="6911576" y="874517"/>
                <a:ext cx="585788" cy="457200"/>
              </a:xfrm>
              <a:prstGeom prst="roundRect">
                <a:avLst/>
              </a:prstGeom>
              <a:blipFill>
                <a:blip r:embed="rId3"/>
                <a:stretch>
                  <a:fillRect/>
                </a:stretch>
              </a:blipFill>
            </p:spPr>
            <p:txBody>
              <a:bodyPr/>
              <a:lstStyle/>
              <a:p>
                <a:r>
                  <a:rPr lang="en-US">
                    <a:noFill/>
                  </a:rPr>
                  <a:t> </a:t>
                </a:r>
              </a:p>
            </p:txBody>
          </p:sp>
        </mc:Fallback>
      </mc:AlternateContent>
      <p:cxnSp>
        <p:nvCxnSpPr>
          <p:cNvPr id="20" name="Straight Arrow Connector 19">
            <a:extLst>
              <a:ext uri="{FF2B5EF4-FFF2-40B4-BE49-F238E27FC236}">
                <a16:creationId xmlns:a16="http://schemas.microsoft.com/office/drawing/2014/main" id="{51CECA28-50D9-B646-9922-CB3252D07FC9}"/>
              </a:ext>
            </a:extLst>
          </p:cNvPr>
          <p:cNvCxnSpPr>
            <a:cxnSpLocks/>
            <a:stCxn id="19" idx="2"/>
          </p:cNvCxnSpPr>
          <p:nvPr/>
        </p:nvCxnSpPr>
        <p:spPr>
          <a:xfrm rot="5400000">
            <a:off x="6013394" y="422547"/>
            <a:ext cx="281906" cy="2100246"/>
          </a:xfrm>
          <a:prstGeom prst="curvedConnector3">
            <a:avLst/>
          </a:prstGeom>
          <a:ln>
            <a:tailEnd type="triangle" w="lg" len="lg"/>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8DD29D8B-7913-BD4F-8B61-17EA3114474D}"/>
              </a:ext>
            </a:extLst>
          </p:cNvPr>
          <p:cNvCxnSpPr>
            <a:cxnSpLocks/>
            <a:stCxn id="19" idx="2"/>
          </p:cNvCxnSpPr>
          <p:nvPr/>
        </p:nvCxnSpPr>
        <p:spPr>
          <a:xfrm rot="16200000" flipH="1">
            <a:off x="8112586" y="423600"/>
            <a:ext cx="281906" cy="2098139"/>
          </a:xfrm>
          <a:prstGeom prst="curvedConnector3">
            <a:avLst>
              <a:gd name="adj1" fmla="val 50000"/>
            </a:avLst>
          </a:prstGeom>
          <a:ln>
            <a:tailEnd type="triangle" w="lg" len="lg"/>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38B1AA36-2023-B540-94DE-6BFF073E2700}"/>
              </a:ext>
            </a:extLst>
          </p:cNvPr>
          <p:cNvSpPr txBox="1"/>
          <p:nvPr/>
        </p:nvSpPr>
        <p:spPr>
          <a:xfrm>
            <a:off x="7904289" y="1140938"/>
            <a:ext cx="681318" cy="369332"/>
          </a:xfrm>
          <a:prstGeom prst="rect">
            <a:avLst/>
          </a:prstGeom>
          <a:noFill/>
        </p:spPr>
        <p:txBody>
          <a:bodyPr wrap="square" rtlCol="0">
            <a:spAutoFit/>
          </a:bodyPr>
          <a:lstStyle/>
          <a:p>
            <a:r>
              <a:rPr lang="en-US" dirty="0"/>
              <a:t>Tired</a:t>
            </a:r>
          </a:p>
        </p:txBody>
      </p:sp>
      <p:sp>
        <p:nvSpPr>
          <p:cNvPr id="100" name="TextBox 99">
            <a:extLst>
              <a:ext uri="{FF2B5EF4-FFF2-40B4-BE49-F238E27FC236}">
                <a16:creationId xmlns:a16="http://schemas.microsoft.com/office/drawing/2014/main" id="{2B940A9F-2818-3041-B84D-9B139632F0DC}"/>
              </a:ext>
            </a:extLst>
          </p:cNvPr>
          <p:cNvSpPr txBox="1"/>
          <p:nvPr/>
        </p:nvSpPr>
        <p:spPr>
          <a:xfrm>
            <a:off x="5554385" y="1140938"/>
            <a:ext cx="1191432" cy="369332"/>
          </a:xfrm>
          <a:prstGeom prst="rect">
            <a:avLst/>
          </a:prstGeom>
          <a:noFill/>
        </p:spPr>
        <p:txBody>
          <a:bodyPr wrap="square" rtlCol="0">
            <a:spAutoFit/>
          </a:bodyPr>
          <a:lstStyle/>
          <a:p>
            <a:r>
              <a:rPr lang="en-US" dirty="0"/>
              <a:t>Not Tired</a:t>
            </a:r>
          </a:p>
        </p:txBody>
      </p:sp>
      <mc:AlternateContent xmlns:mc="http://schemas.openxmlformats.org/markup-compatibility/2006" xmlns:a14="http://schemas.microsoft.com/office/drawing/2010/main">
        <mc:Choice Requires="a14">
          <p:graphicFrame>
            <p:nvGraphicFramePr>
              <p:cNvPr id="3" name="Table 2">
                <a:extLst>
                  <a:ext uri="{FF2B5EF4-FFF2-40B4-BE49-F238E27FC236}">
                    <a16:creationId xmlns:a16="http://schemas.microsoft.com/office/drawing/2014/main" id="{014E798D-9C72-AF4B-9551-1A17F4607724}"/>
                  </a:ext>
                </a:extLst>
              </p:cNvPr>
              <p:cNvGraphicFramePr>
                <a:graphicFrameLocks noGrp="1"/>
              </p:cNvGraphicFramePr>
              <p:nvPr>
                <p:extLst>
                  <p:ext uri="{D42A27DB-BD31-4B8C-83A1-F6EECF244321}">
                    <p14:modId xmlns:p14="http://schemas.microsoft.com/office/powerpoint/2010/main" val="4254789898"/>
                  </p:ext>
                </p:extLst>
              </p:nvPr>
            </p:nvGraphicFramePr>
            <p:xfrm>
              <a:off x="3348383" y="1613623"/>
              <a:ext cx="3575621" cy="2508544"/>
            </p:xfrm>
            <a:graphic>
              <a:graphicData uri="http://schemas.openxmlformats.org/drawingml/2006/table">
                <a:tbl>
                  <a:tblPr firstRow="1" bandRow="1">
                    <a:tableStyleId>{5C22544A-7EE6-4342-B048-85BDC9FD1C3A}</a:tableStyleId>
                  </a:tblPr>
                  <a:tblGrid>
                    <a:gridCol w="707390">
                      <a:extLst>
                        <a:ext uri="{9D8B030D-6E8A-4147-A177-3AD203B41FA5}">
                          <a16:colId xmlns:a16="http://schemas.microsoft.com/office/drawing/2014/main" val="500756108"/>
                        </a:ext>
                      </a:extLst>
                    </a:gridCol>
                    <a:gridCol w="626427">
                      <a:extLst>
                        <a:ext uri="{9D8B030D-6E8A-4147-A177-3AD203B41FA5}">
                          <a16:colId xmlns:a16="http://schemas.microsoft.com/office/drawing/2014/main" val="1155567216"/>
                        </a:ext>
                      </a:extLst>
                    </a:gridCol>
                    <a:gridCol w="848677">
                      <a:extLst>
                        <a:ext uri="{9D8B030D-6E8A-4147-A177-3AD203B41FA5}">
                          <a16:colId xmlns:a16="http://schemas.microsoft.com/office/drawing/2014/main" val="4126695586"/>
                        </a:ext>
                      </a:extLst>
                    </a:gridCol>
                    <a:gridCol w="814324">
                      <a:extLst>
                        <a:ext uri="{9D8B030D-6E8A-4147-A177-3AD203B41FA5}">
                          <a16:colId xmlns:a16="http://schemas.microsoft.com/office/drawing/2014/main" val="3240685715"/>
                        </a:ext>
                      </a:extLst>
                    </a:gridCol>
                    <a:gridCol w="578803">
                      <a:extLst>
                        <a:ext uri="{9D8B030D-6E8A-4147-A177-3AD203B41FA5}">
                          <a16:colId xmlns:a16="http://schemas.microsoft.com/office/drawing/2014/main" val="2781789889"/>
                        </a:ext>
                      </a:extLst>
                    </a:gridCol>
                  </a:tblGrid>
                  <a:tr h="313568">
                    <a:tc>
                      <a:txBody>
                        <a:bodyPr/>
                        <a:lstStyle/>
                        <a:p>
                          <a:pPr algn="ctr"/>
                          <a14:m>
                            <m:oMathPara xmlns:m="http://schemas.openxmlformats.org/officeDocument/2006/math">
                              <m:oMathParaPr>
                                <m:jc m:val="centerGroup"/>
                              </m:oMathParaPr>
                              <m:oMath xmlns:m="http://schemas.openxmlformats.org/officeDocument/2006/math">
                                <m:sSub>
                                  <m:sSubPr>
                                    <m:ctrlPr>
                                      <a:rPr lang="en-US" sz="1400" b="1" i="1" smtClean="0">
                                        <a:latin typeface="Cambria Math" panose="02040503050406030204" pitchFamily="18" charset="0"/>
                                      </a:rPr>
                                    </m:ctrlPr>
                                  </m:sSubPr>
                                  <m:e>
                                    <m:r>
                                      <a:rPr lang="en-US" sz="1400" b="1" i="1" smtClean="0">
                                        <a:latin typeface="Cambria Math" panose="02040503050406030204" pitchFamily="18" charset="0"/>
                                      </a:rPr>
                                      <m:t>𝒙</m:t>
                                    </m:r>
                                  </m:e>
                                  <m:sub>
                                    <m:r>
                                      <a:rPr lang="en-US" sz="1400" b="1" i="1" smtClean="0">
                                        <a:latin typeface="Cambria Math" panose="02040503050406030204" pitchFamily="18" charset="0"/>
                                      </a:rPr>
                                      <m:t>𝟏</m:t>
                                    </m:r>
                                  </m:sub>
                                </m:sSub>
                              </m:oMath>
                            </m:oMathPara>
                          </a14:m>
                          <a:endParaRPr lang="en-US" sz="1400" dirty="0"/>
                        </a:p>
                      </a:txBody>
                      <a:tcPr marL="45720" marR="45720" anchor="ctr"/>
                    </a:tc>
                    <a:tc>
                      <a:txBody>
                        <a:bodyPr/>
                        <a:lstStyle/>
                        <a:p>
                          <a:pPr algn="ctr"/>
                          <a14:m>
                            <m:oMathPara xmlns:m="http://schemas.openxmlformats.org/officeDocument/2006/math">
                              <m:oMathParaPr>
                                <m:jc m:val="centerGroup"/>
                              </m:oMathParaPr>
                              <m:oMath xmlns:m="http://schemas.openxmlformats.org/officeDocument/2006/math">
                                <m:sSub>
                                  <m:sSubPr>
                                    <m:ctrlPr>
                                      <a:rPr lang="en-US" sz="1400" b="1" i="1" smtClean="0">
                                        <a:latin typeface="Cambria Math" panose="02040503050406030204" pitchFamily="18" charset="0"/>
                                      </a:rPr>
                                    </m:ctrlPr>
                                  </m:sSubPr>
                                  <m:e>
                                    <m:r>
                                      <a:rPr lang="en-US" sz="1400" b="1" i="1" smtClean="0">
                                        <a:latin typeface="Cambria Math" panose="02040503050406030204" pitchFamily="18" charset="0"/>
                                      </a:rPr>
                                      <m:t>𝒙</m:t>
                                    </m:r>
                                  </m:e>
                                  <m:sub>
                                    <m:r>
                                      <a:rPr lang="en-US" sz="1400" b="1" i="1" smtClean="0">
                                        <a:latin typeface="Cambria Math" panose="02040503050406030204" pitchFamily="18" charset="0"/>
                                      </a:rPr>
                                      <m:t>𝟐</m:t>
                                    </m:r>
                                  </m:sub>
                                </m:sSub>
                              </m:oMath>
                            </m:oMathPara>
                          </a14:m>
                          <a:endParaRPr lang="en-US" sz="1400"/>
                        </a:p>
                      </a:txBody>
                      <a:tcPr marL="45720" marR="45720" anchor="ctr"/>
                    </a:tc>
                    <a:tc>
                      <a:txBody>
                        <a:bodyPr/>
                        <a:lstStyle/>
                        <a:p>
                          <a:pPr algn="ctr"/>
                          <a14:m>
                            <m:oMathPara xmlns:m="http://schemas.openxmlformats.org/officeDocument/2006/math">
                              <m:oMathParaPr>
                                <m:jc m:val="centerGroup"/>
                              </m:oMathParaPr>
                              <m:oMath xmlns:m="http://schemas.openxmlformats.org/officeDocument/2006/math">
                                <m:sSub>
                                  <m:sSubPr>
                                    <m:ctrlPr>
                                      <a:rPr lang="en-US" sz="1400" b="1" i="1" smtClean="0">
                                        <a:latin typeface="Cambria Math" panose="02040503050406030204" pitchFamily="18" charset="0"/>
                                      </a:rPr>
                                    </m:ctrlPr>
                                  </m:sSubPr>
                                  <m:e>
                                    <m:r>
                                      <a:rPr lang="en-US" sz="1400" b="1" i="1" smtClean="0">
                                        <a:latin typeface="Cambria Math" panose="02040503050406030204" pitchFamily="18" charset="0"/>
                                      </a:rPr>
                                      <m:t>𝒙</m:t>
                                    </m:r>
                                  </m:e>
                                  <m:sub>
                                    <m:r>
                                      <a:rPr lang="en-US" sz="1400" b="1" i="1" smtClean="0">
                                        <a:latin typeface="Cambria Math" panose="02040503050406030204" pitchFamily="18" charset="0"/>
                                      </a:rPr>
                                      <m:t>𝟑</m:t>
                                    </m:r>
                                  </m:sub>
                                </m:sSub>
                              </m:oMath>
                            </m:oMathPara>
                          </a14:m>
                          <a:endParaRPr lang="en-US" sz="1400" dirty="0"/>
                        </a:p>
                      </a:txBody>
                      <a:tcPr marL="45720" marR="45720" anchor="ctr"/>
                    </a:tc>
                    <a:tc>
                      <a:txBody>
                        <a:bodyPr/>
                        <a:lstStyle/>
                        <a:p>
                          <a:pPr algn="ctr"/>
                          <a14:m>
                            <m:oMathPara xmlns:m="http://schemas.openxmlformats.org/officeDocument/2006/math">
                              <m:oMathParaPr>
                                <m:jc m:val="centerGroup"/>
                              </m:oMathParaPr>
                              <m:oMath xmlns:m="http://schemas.openxmlformats.org/officeDocument/2006/math">
                                <m:sSub>
                                  <m:sSubPr>
                                    <m:ctrlPr>
                                      <a:rPr lang="en-US" sz="1400" b="1" i="1" smtClean="0">
                                        <a:latin typeface="Cambria Math" panose="02040503050406030204" pitchFamily="18" charset="0"/>
                                      </a:rPr>
                                    </m:ctrlPr>
                                  </m:sSubPr>
                                  <m:e>
                                    <m:r>
                                      <a:rPr lang="en-US" sz="1400" b="1" i="1" smtClean="0">
                                        <a:latin typeface="Cambria Math" panose="02040503050406030204" pitchFamily="18" charset="0"/>
                                      </a:rPr>
                                      <m:t>𝒙</m:t>
                                    </m:r>
                                  </m:e>
                                  <m:sub>
                                    <m:r>
                                      <a:rPr lang="en-US" sz="1400" b="1" i="1" smtClean="0">
                                        <a:latin typeface="Cambria Math" panose="02040503050406030204" pitchFamily="18" charset="0"/>
                                      </a:rPr>
                                      <m:t>𝟒</m:t>
                                    </m:r>
                                  </m:sub>
                                </m:sSub>
                              </m:oMath>
                            </m:oMathPara>
                          </a14:m>
                          <a:endParaRPr lang="en-US" sz="1400" dirty="0"/>
                        </a:p>
                      </a:txBody>
                      <a:tcPr marL="45720" marR="45720" anchor="ctr"/>
                    </a:tc>
                    <a:tc>
                      <a:txBody>
                        <a:bodyPr/>
                        <a:lstStyle/>
                        <a:p>
                          <a:pPr algn="ctr"/>
                          <a14:m>
                            <m:oMathPara xmlns:m="http://schemas.openxmlformats.org/officeDocument/2006/math">
                              <m:oMathParaPr>
                                <m:jc m:val="centerGroup"/>
                              </m:oMathParaPr>
                              <m:oMath xmlns:m="http://schemas.openxmlformats.org/officeDocument/2006/math">
                                <m:r>
                                  <a:rPr lang="en-US" sz="1400" b="1" i="1" smtClean="0">
                                    <a:latin typeface="Cambria Math" panose="02040503050406030204" pitchFamily="18" charset="0"/>
                                  </a:rPr>
                                  <m:t>𝒚</m:t>
                                </m:r>
                              </m:oMath>
                            </m:oMathPara>
                          </a14:m>
                          <a:endParaRPr lang="en-US" sz="1400"/>
                        </a:p>
                      </a:txBody>
                      <a:tcPr marL="45720" marR="45720" anchor="ctr"/>
                    </a:tc>
                    <a:extLst>
                      <a:ext uri="{0D108BD9-81ED-4DB2-BD59-A6C34878D82A}">
                        <a16:rowId xmlns:a16="http://schemas.microsoft.com/office/drawing/2014/main" val="2896714389"/>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Rain</a:t>
                          </a:r>
                        </a:p>
                      </a:txBody>
                      <a:tcPr marL="45720" marR="45720" anchor="ctr"/>
                    </a:tc>
                    <a:tc>
                      <a:txBody>
                        <a:bodyPr/>
                        <a:lstStyle/>
                        <a:p>
                          <a:pPr algn="ctr" rtl="0" fontAlgn="ctr"/>
                          <a:r>
                            <a:rPr lang="en-US" sz="1400" b="0" i="0" u="none" strike="noStrike" dirty="0">
                              <a:solidFill>
                                <a:srgbClr val="000000"/>
                              </a:solidFill>
                              <a:effectLst/>
                              <a:latin typeface="Corbel" panose="020B0503020204020204" pitchFamily="34" charset="0"/>
                            </a:rPr>
                            <a:t>During</a:t>
                          </a:r>
                        </a:p>
                      </a:txBody>
                      <a:tcPr marL="45720" marR="45720" anchor="ctr"/>
                    </a:tc>
                    <a:tc>
                      <a:txBody>
                        <a:bodyPr/>
                        <a:lstStyle/>
                        <a:p>
                          <a:pPr algn="ctr" rtl="0" fontAlgn="ctr"/>
                          <a:r>
                            <a:rPr lang="en-US" sz="1400" b="0" i="0" u="none" strike="noStrike">
                              <a:solidFill>
                                <a:srgbClr val="000000"/>
                              </a:solidFill>
                              <a:effectLst/>
                              <a:latin typeface="Corbel" panose="020B0503020204020204" pitchFamily="34" charset="0"/>
                            </a:rPr>
                            <a:t>Both</a:t>
                          </a:r>
                        </a:p>
                      </a:txBody>
                      <a:tcPr marL="45720" marR="45720" anchor="ctr"/>
                    </a:tc>
                    <a:tc>
                      <a:txBody>
                        <a:bodyPr/>
                        <a:lstStyle/>
                        <a:p>
                          <a:pPr algn="ctr" rtl="0" fontAlgn="ctr"/>
                          <a:r>
                            <a:rPr lang="en-US" sz="1400" b="0" i="0" u="none" strike="noStrike" dirty="0">
                              <a:solidFill>
                                <a:srgbClr val="000000"/>
                              </a:solidFill>
                              <a:effectLst/>
                              <a:latin typeface="Corbel" panose="020B0503020204020204" pitchFamily="34" charset="0"/>
                            </a:rPr>
                            <a:t>Not Tired</a:t>
                          </a:r>
                        </a:p>
                      </a:txBody>
                      <a:tcPr marL="45720" marR="45720" anchor="ctr"/>
                    </a:tc>
                    <a:tc>
                      <a:txBody>
                        <a:bodyPr/>
                        <a:lstStyle/>
                        <a:p>
                          <a:pPr algn="ctr" rtl="0" fontAlgn="ctr"/>
                          <a:r>
                            <a:rPr lang="en-US" sz="1400" b="0" i="0" u="none" strike="noStrike" dirty="0">
                              <a:solidFill>
                                <a:srgbClr val="000000"/>
                              </a:solidFill>
                              <a:effectLst/>
                              <a:latin typeface="Corbel" panose="020B0503020204020204" pitchFamily="34" charset="0"/>
                            </a:rPr>
                            <a:t>Bus</a:t>
                          </a:r>
                        </a:p>
                      </a:txBody>
                      <a:tcPr marL="45720" marR="45720" anchor="ctr"/>
                    </a:tc>
                    <a:extLst>
                      <a:ext uri="{0D108BD9-81ED-4DB2-BD59-A6C34878D82A}">
                        <a16:rowId xmlns:a16="http://schemas.microsoft.com/office/drawing/2014/main" val="2301353072"/>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Rain</a:t>
                          </a:r>
                        </a:p>
                      </a:txBody>
                      <a:tcPr marL="45720" marR="45720" anchor="ctr"/>
                    </a:tc>
                    <a:tc>
                      <a:txBody>
                        <a:bodyPr/>
                        <a:lstStyle/>
                        <a:p>
                          <a:pPr algn="ctr" rtl="0" fontAlgn="ctr"/>
                          <a:r>
                            <a:rPr lang="en-US" sz="1400" b="0" i="0" u="none" strike="noStrike" dirty="0">
                              <a:solidFill>
                                <a:srgbClr val="000000"/>
                              </a:solidFill>
                              <a:effectLst/>
                              <a:latin typeface="Corbel" panose="020B0503020204020204" pitchFamily="34" charset="0"/>
                            </a:rPr>
                            <a:t>After</a:t>
                          </a:r>
                        </a:p>
                      </a:txBody>
                      <a:tcPr marL="45720" marR="45720" anchor="ctr"/>
                    </a:tc>
                    <a:tc>
                      <a:txBody>
                        <a:bodyPr/>
                        <a:lstStyle/>
                        <a:p>
                          <a:pPr algn="ctr" rtl="0" fontAlgn="ctr"/>
                          <a:r>
                            <a:rPr lang="en-US" sz="1400" b="0" i="0" u="none" strike="noStrike" dirty="0">
                              <a:solidFill>
                                <a:srgbClr val="000000"/>
                              </a:solidFill>
                              <a:effectLst/>
                              <a:latin typeface="Corbel" panose="020B0503020204020204" pitchFamily="34" charset="0"/>
                            </a:rPr>
                            <a:t>Backpack</a:t>
                          </a:r>
                        </a:p>
                      </a:txBody>
                      <a:tcPr marL="45720" marR="45720" anchor="ctr"/>
                    </a:tc>
                    <a:tc>
                      <a:txBody>
                        <a:bodyPr/>
                        <a:lstStyle/>
                        <a:p>
                          <a:pPr algn="ctr" rtl="0" fontAlgn="ctr"/>
                          <a:r>
                            <a:rPr lang="en-US" sz="1400" b="0" i="0" u="none" strike="noStrike" dirty="0">
                              <a:solidFill>
                                <a:srgbClr val="000000"/>
                              </a:solidFill>
                              <a:effectLst/>
                              <a:latin typeface="Corbel" panose="020B0503020204020204" pitchFamily="34" charset="0"/>
                            </a:rPr>
                            <a:t>Not Tired</a:t>
                          </a:r>
                        </a:p>
                      </a:txBody>
                      <a:tcPr marL="45720" marR="45720" anchor="ctr"/>
                    </a:tc>
                    <a:tc>
                      <a:txBody>
                        <a:bodyPr/>
                        <a:lstStyle/>
                        <a:p>
                          <a:pPr algn="ctr" rtl="0" fontAlgn="ctr"/>
                          <a:r>
                            <a:rPr lang="en-US" sz="1400" b="0" i="0" u="none" strike="noStrike" dirty="0">
                              <a:solidFill>
                                <a:srgbClr val="000000"/>
                              </a:solidFill>
                              <a:effectLst/>
                              <a:latin typeface="Corbel" panose="020B0503020204020204" pitchFamily="34" charset="0"/>
                            </a:rPr>
                            <a:t>Bus</a:t>
                          </a:r>
                        </a:p>
                      </a:txBody>
                      <a:tcPr marL="45720" marR="45720" anchor="ctr"/>
                    </a:tc>
                    <a:extLst>
                      <a:ext uri="{0D108BD9-81ED-4DB2-BD59-A6C34878D82A}">
                        <a16:rowId xmlns:a16="http://schemas.microsoft.com/office/drawing/2014/main" val="2293682422"/>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No Rain</a:t>
                          </a:r>
                        </a:p>
                      </a:txBody>
                      <a:tcPr marL="45720" marR="45720" anchor="ctr"/>
                    </a:tc>
                    <a:tc>
                      <a:txBody>
                        <a:bodyPr/>
                        <a:lstStyle/>
                        <a:p>
                          <a:pPr algn="ctr" rtl="0" fontAlgn="ctr"/>
                          <a:r>
                            <a:rPr lang="en-US" sz="1400" b="0" i="0" u="none" strike="noStrike" dirty="0">
                              <a:solidFill>
                                <a:srgbClr val="000000"/>
                              </a:solidFill>
                              <a:effectLst/>
                              <a:latin typeface="Corbel" panose="020B0503020204020204" pitchFamily="34" charset="0"/>
                            </a:rPr>
                            <a:t>Before</a:t>
                          </a:r>
                        </a:p>
                      </a:txBody>
                      <a:tcPr marL="45720" marR="45720" anchor="ctr"/>
                    </a:tc>
                    <a:tc>
                      <a:txBody>
                        <a:bodyPr/>
                        <a:lstStyle/>
                        <a:p>
                          <a:pPr algn="ctr" rtl="0" fontAlgn="ctr"/>
                          <a:r>
                            <a:rPr lang="en-US" sz="1400" b="0" i="0" u="none" strike="noStrike" dirty="0">
                              <a:solidFill>
                                <a:srgbClr val="000000"/>
                              </a:solidFill>
                              <a:effectLst/>
                              <a:latin typeface="Corbel" panose="020B0503020204020204" pitchFamily="34" charset="0"/>
                            </a:rPr>
                            <a:t>Lunchbox</a:t>
                          </a:r>
                        </a:p>
                      </a:txBody>
                      <a:tcPr marL="45720" marR="45720" anchor="ctr"/>
                    </a:tc>
                    <a:tc>
                      <a:txBody>
                        <a:bodyPr/>
                        <a:lstStyle/>
                        <a:p>
                          <a:pPr algn="ctr" rtl="0" fontAlgn="ctr"/>
                          <a:r>
                            <a:rPr lang="en-US" sz="1400" b="0" i="0" u="none" strike="noStrike" dirty="0">
                              <a:solidFill>
                                <a:srgbClr val="000000"/>
                              </a:solidFill>
                              <a:effectLst/>
                              <a:latin typeface="Corbel" panose="020B0503020204020204" pitchFamily="34" charset="0"/>
                            </a:rPr>
                            <a:t>Not Tired</a:t>
                          </a:r>
                        </a:p>
                      </a:txBody>
                      <a:tcPr marL="45720" marR="45720" anchor="ctr"/>
                    </a:tc>
                    <a:tc>
                      <a:txBody>
                        <a:bodyPr/>
                        <a:lstStyle/>
                        <a:p>
                          <a:pPr algn="ctr" rtl="0" fontAlgn="ctr"/>
                          <a:r>
                            <a:rPr lang="en-US" sz="1400" b="0" i="0" u="none" strike="noStrike" dirty="0">
                              <a:solidFill>
                                <a:srgbClr val="000000"/>
                              </a:solidFill>
                              <a:effectLst/>
                              <a:latin typeface="Corbel" panose="020B0503020204020204" pitchFamily="34" charset="0"/>
                            </a:rPr>
                            <a:t>Bus</a:t>
                          </a:r>
                        </a:p>
                      </a:txBody>
                      <a:tcPr marL="45720" marR="45720" anchor="ctr"/>
                    </a:tc>
                    <a:extLst>
                      <a:ext uri="{0D108BD9-81ED-4DB2-BD59-A6C34878D82A}">
                        <a16:rowId xmlns:a16="http://schemas.microsoft.com/office/drawing/2014/main" val="2687257349"/>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No Rain</a:t>
                          </a:r>
                        </a:p>
                      </a:txBody>
                      <a:tcPr marL="45720" marR="45720" anchor="ctr"/>
                    </a:tc>
                    <a:tc>
                      <a:txBody>
                        <a:bodyPr/>
                        <a:lstStyle/>
                        <a:p>
                          <a:pPr algn="ctr" rtl="0" fontAlgn="ctr"/>
                          <a:r>
                            <a:rPr lang="en-US" sz="1400" b="0" i="0" u="none" strike="noStrike" dirty="0">
                              <a:solidFill>
                                <a:srgbClr val="000000"/>
                              </a:solidFill>
                              <a:effectLst/>
                              <a:latin typeface="Corbel" panose="020B0503020204020204" pitchFamily="34" charset="0"/>
                            </a:rPr>
                            <a:t>During</a:t>
                          </a:r>
                        </a:p>
                      </a:txBody>
                      <a:tcPr marL="45720" marR="45720" anchor="ctr"/>
                    </a:tc>
                    <a:tc>
                      <a:txBody>
                        <a:bodyPr/>
                        <a:lstStyle/>
                        <a:p>
                          <a:pPr algn="ctr" rtl="0" fontAlgn="ctr"/>
                          <a:r>
                            <a:rPr lang="en-US" sz="1400" b="0" i="0" u="none" strike="noStrike" dirty="0">
                              <a:solidFill>
                                <a:srgbClr val="000000"/>
                              </a:solidFill>
                              <a:effectLst/>
                              <a:latin typeface="Corbel" panose="020B0503020204020204" pitchFamily="34" charset="0"/>
                            </a:rPr>
                            <a:t>Backpack</a:t>
                          </a:r>
                        </a:p>
                      </a:txBody>
                      <a:tcPr marL="45720" marR="45720" anchor="ctr"/>
                    </a:tc>
                    <a:tc>
                      <a:txBody>
                        <a:bodyPr/>
                        <a:lstStyle/>
                        <a:p>
                          <a:pPr algn="ctr" rtl="0" fontAlgn="ctr"/>
                          <a:r>
                            <a:rPr lang="en-US" sz="1400" b="0" i="0" u="none" strike="noStrike" dirty="0">
                              <a:solidFill>
                                <a:srgbClr val="000000"/>
                              </a:solidFill>
                              <a:effectLst/>
                              <a:latin typeface="Corbel" panose="020B0503020204020204" pitchFamily="34" charset="0"/>
                            </a:rPr>
                            <a:t>Not Tired</a:t>
                          </a:r>
                        </a:p>
                      </a:txBody>
                      <a:tcPr marL="45720" marR="45720" anchor="ctr"/>
                    </a:tc>
                    <a:tc>
                      <a:txBody>
                        <a:bodyPr/>
                        <a:lstStyle/>
                        <a:p>
                          <a:pPr algn="ctr" rtl="0" fontAlgn="ctr"/>
                          <a:r>
                            <a:rPr lang="en-US" sz="1400" b="0" i="0" u="none" strike="noStrike" dirty="0">
                              <a:solidFill>
                                <a:srgbClr val="000000"/>
                              </a:solidFill>
                              <a:effectLst/>
                              <a:latin typeface="Corbel" panose="020B0503020204020204" pitchFamily="34" charset="0"/>
                            </a:rPr>
                            <a:t>Bus</a:t>
                          </a:r>
                        </a:p>
                      </a:txBody>
                      <a:tcPr marL="45720" marR="45720" anchor="ctr"/>
                    </a:tc>
                    <a:extLst>
                      <a:ext uri="{0D108BD9-81ED-4DB2-BD59-A6C34878D82A}">
                        <a16:rowId xmlns:a16="http://schemas.microsoft.com/office/drawing/2014/main" val="469117303"/>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No Rain</a:t>
                          </a:r>
                        </a:p>
                      </a:txBody>
                      <a:tcPr marL="45720" marR="45720" anchor="ctr"/>
                    </a:tc>
                    <a:tc>
                      <a:txBody>
                        <a:bodyPr/>
                        <a:lstStyle/>
                        <a:p>
                          <a:pPr algn="ctr" rtl="0" fontAlgn="ctr"/>
                          <a:r>
                            <a:rPr lang="en-US" sz="1400" b="0" i="0" u="none" strike="noStrike">
                              <a:solidFill>
                                <a:srgbClr val="000000"/>
                              </a:solidFill>
                              <a:effectLst/>
                              <a:latin typeface="Corbel" panose="020B0503020204020204" pitchFamily="34" charset="0"/>
                            </a:rPr>
                            <a:t>After</a:t>
                          </a:r>
                        </a:p>
                      </a:txBody>
                      <a:tcPr marL="45720" marR="45720" anchor="ctr"/>
                    </a:tc>
                    <a:tc>
                      <a:txBody>
                        <a:bodyPr/>
                        <a:lstStyle/>
                        <a:p>
                          <a:pPr algn="ctr" rtl="0" fontAlgn="ctr"/>
                          <a:r>
                            <a:rPr lang="en-US" sz="1400" b="0" i="0" u="none" strike="noStrike" dirty="0">
                              <a:solidFill>
                                <a:srgbClr val="000000"/>
                              </a:solidFill>
                              <a:effectLst/>
                              <a:latin typeface="Corbel" panose="020B0503020204020204" pitchFamily="34" charset="0"/>
                            </a:rPr>
                            <a:t>Backpack</a:t>
                          </a:r>
                        </a:p>
                      </a:txBody>
                      <a:tcPr marL="45720" marR="45720" anchor="ctr"/>
                    </a:tc>
                    <a:tc>
                      <a:txBody>
                        <a:bodyPr/>
                        <a:lstStyle/>
                        <a:p>
                          <a:pPr algn="ctr" rtl="0" fontAlgn="ctr"/>
                          <a:r>
                            <a:rPr lang="en-US" sz="1400" b="0" i="0" u="none" strike="noStrike" dirty="0">
                              <a:solidFill>
                                <a:srgbClr val="000000"/>
                              </a:solidFill>
                              <a:effectLst/>
                              <a:latin typeface="Corbel" panose="020B0503020204020204" pitchFamily="34" charset="0"/>
                            </a:rPr>
                            <a:t>Not Tired</a:t>
                          </a:r>
                        </a:p>
                      </a:txBody>
                      <a:tcPr marL="45720" marR="45720" anchor="ctr"/>
                    </a:tc>
                    <a:tc>
                      <a:txBody>
                        <a:bodyPr/>
                        <a:lstStyle/>
                        <a:p>
                          <a:pPr algn="ctr" rtl="0" fontAlgn="ctr"/>
                          <a:r>
                            <a:rPr lang="en-US" sz="1400" b="0" i="0" u="none" strike="noStrike" dirty="0">
                              <a:solidFill>
                                <a:srgbClr val="000000"/>
                              </a:solidFill>
                              <a:effectLst/>
                              <a:latin typeface="Corbel" panose="020B0503020204020204" pitchFamily="34" charset="0"/>
                            </a:rPr>
                            <a:t>Bike</a:t>
                          </a:r>
                        </a:p>
                      </a:txBody>
                      <a:tcPr marL="45720" marR="45720" anchor="ctr"/>
                    </a:tc>
                    <a:extLst>
                      <a:ext uri="{0D108BD9-81ED-4DB2-BD59-A6C34878D82A}">
                        <a16:rowId xmlns:a16="http://schemas.microsoft.com/office/drawing/2014/main" val="22498624"/>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No Rain</a:t>
                          </a:r>
                        </a:p>
                      </a:txBody>
                      <a:tcPr marL="45720" marR="45720" anchor="ctr"/>
                    </a:tc>
                    <a:tc>
                      <a:txBody>
                        <a:bodyPr/>
                        <a:lstStyle/>
                        <a:p>
                          <a:pPr algn="ctr" rtl="0" fontAlgn="ctr"/>
                          <a:r>
                            <a:rPr lang="en-US" sz="1400" b="0" i="0" u="none" strike="noStrike" dirty="0">
                              <a:solidFill>
                                <a:srgbClr val="000000"/>
                              </a:solidFill>
                              <a:effectLst/>
                              <a:latin typeface="Corbel" panose="020B0503020204020204" pitchFamily="34" charset="0"/>
                            </a:rPr>
                            <a:t>After</a:t>
                          </a:r>
                        </a:p>
                      </a:txBody>
                      <a:tcPr marL="45720" marR="45720" anchor="ctr"/>
                    </a:tc>
                    <a:tc>
                      <a:txBody>
                        <a:bodyPr/>
                        <a:lstStyle/>
                        <a:p>
                          <a:pPr algn="ctr" rtl="0" fontAlgn="ctr"/>
                          <a:r>
                            <a:rPr lang="en-US" sz="1400" b="0" i="0" u="none" strike="noStrike" dirty="0">
                              <a:solidFill>
                                <a:srgbClr val="000000"/>
                              </a:solidFill>
                              <a:effectLst/>
                              <a:latin typeface="Corbel" panose="020B0503020204020204" pitchFamily="34" charset="0"/>
                            </a:rPr>
                            <a:t>Both</a:t>
                          </a:r>
                        </a:p>
                      </a:txBody>
                      <a:tcPr marL="45720" marR="45720" anchor="ctr"/>
                    </a:tc>
                    <a:tc>
                      <a:txBody>
                        <a:bodyPr/>
                        <a:lstStyle/>
                        <a:p>
                          <a:pPr algn="ctr" rtl="0" fontAlgn="ctr"/>
                          <a:r>
                            <a:rPr lang="en-US" sz="1400" b="0" i="0" u="none" strike="noStrike" dirty="0">
                              <a:solidFill>
                                <a:srgbClr val="000000"/>
                              </a:solidFill>
                              <a:effectLst/>
                              <a:latin typeface="Corbel" panose="020B0503020204020204" pitchFamily="34" charset="0"/>
                            </a:rPr>
                            <a:t>Not Tired</a:t>
                          </a:r>
                        </a:p>
                      </a:txBody>
                      <a:tcPr marL="45720" marR="45720" anchor="ctr"/>
                    </a:tc>
                    <a:tc>
                      <a:txBody>
                        <a:bodyPr/>
                        <a:lstStyle/>
                        <a:p>
                          <a:pPr algn="ctr" rtl="0" fontAlgn="ctr"/>
                          <a:r>
                            <a:rPr lang="en-US" sz="1400" b="0" i="0" u="none" strike="noStrike" dirty="0">
                              <a:solidFill>
                                <a:srgbClr val="000000"/>
                              </a:solidFill>
                              <a:effectLst/>
                              <a:latin typeface="Corbel" panose="020B0503020204020204" pitchFamily="34" charset="0"/>
                            </a:rPr>
                            <a:t>Bus</a:t>
                          </a:r>
                        </a:p>
                      </a:txBody>
                      <a:tcPr marL="45720" marR="45720" anchor="ctr"/>
                    </a:tc>
                    <a:extLst>
                      <a:ext uri="{0D108BD9-81ED-4DB2-BD59-A6C34878D82A}">
                        <a16:rowId xmlns:a16="http://schemas.microsoft.com/office/drawing/2014/main" val="3339810151"/>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No Rain</a:t>
                          </a:r>
                        </a:p>
                      </a:txBody>
                      <a:tcPr marL="45720" marR="45720" anchor="ctr"/>
                    </a:tc>
                    <a:tc>
                      <a:txBody>
                        <a:bodyPr/>
                        <a:lstStyle/>
                        <a:p>
                          <a:pPr algn="ctr" rtl="0" fontAlgn="ctr"/>
                          <a:r>
                            <a:rPr lang="en-US" sz="1400" b="0" i="0" u="none" strike="noStrike" dirty="0">
                              <a:solidFill>
                                <a:srgbClr val="000000"/>
                              </a:solidFill>
                              <a:effectLst/>
                              <a:latin typeface="Corbel" panose="020B0503020204020204" pitchFamily="34" charset="0"/>
                            </a:rPr>
                            <a:t>After</a:t>
                          </a:r>
                        </a:p>
                      </a:txBody>
                      <a:tcPr marL="45720" marR="45720" anchor="ctr"/>
                    </a:tc>
                    <a:tc>
                      <a:txBody>
                        <a:bodyPr/>
                        <a:lstStyle/>
                        <a:p>
                          <a:pPr algn="ctr" rtl="0" fontAlgn="ctr"/>
                          <a:r>
                            <a:rPr lang="en-US" sz="1400" b="0" i="0" u="none" strike="noStrike" dirty="0">
                              <a:solidFill>
                                <a:srgbClr val="000000"/>
                              </a:solidFill>
                              <a:effectLst/>
                              <a:latin typeface="Corbel" panose="020B0503020204020204" pitchFamily="34" charset="0"/>
                            </a:rPr>
                            <a:t>Lunchbox</a:t>
                          </a:r>
                        </a:p>
                      </a:txBody>
                      <a:tcPr marL="45720" marR="45720" anchor="ctr"/>
                    </a:tc>
                    <a:tc>
                      <a:txBody>
                        <a:bodyPr/>
                        <a:lstStyle/>
                        <a:p>
                          <a:pPr algn="ctr" rtl="0" fontAlgn="ctr"/>
                          <a:r>
                            <a:rPr lang="en-US" sz="1400" b="0" i="0" u="none" strike="noStrike" dirty="0">
                              <a:solidFill>
                                <a:srgbClr val="000000"/>
                              </a:solidFill>
                              <a:effectLst/>
                              <a:latin typeface="Corbel" panose="020B0503020204020204" pitchFamily="34" charset="0"/>
                            </a:rPr>
                            <a:t>Not Tired</a:t>
                          </a:r>
                        </a:p>
                      </a:txBody>
                      <a:tcPr marL="45720" marR="45720" anchor="ctr"/>
                    </a:tc>
                    <a:tc>
                      <a:txBody>
                        <a:bodyPr/>
                        <a:lstStyle/>
                        <a:p>
                          <a:pPr algn="ctr" rtl="0" fontAlgn="ctr"/>
                          <a:r>
                            <a:rPr lang="en-US" sz="1400" b="0" i="0" u="none" strike="noStrike" dirty="0">
                              <a:solidFill>
                                <a:srgbClr val="000000"/>
                              </a:solidFill>
                              <a:effectLst/>
                              <a:latin typeface="Corbel" panose="020B0503020204020204" pitchFamily="34" charset="0"/>
                            </a:rPr>
                            <a:t>Bus</a:t>
                          </a:r>
                        </a:p>
                      </a:txBody>
                      <a:tcPr marL="45720" marR="45720" anchor="ctr"/>
                    </a:tc>
                    <a:extLst>
                      <a:ext uri="{0D108BD9-81ED-4DB2-BD59-A6C34878D82A}">
                        <a16:rowId xmlns:a16="http://schemas.microsoft.com/office/drawing/2014/main" val="3171822934"/>
                      </a:ext>
                    </a:extLst>
                  </a:tr>
                </a:tbl>
              </a:graphicData>
            </a:graphic>
          </p:graphicFrame>
        </mc:Choice>
        <mc:Fallback xmlns="">
          <p:graphicFrame>
            <p:nvGraphicFramePr>
              <p:cNvPr id="3" name="Table 2">
                <a:extLst>
                  <a:ext uri="{FF2B5EF4-FFF2-40B4-BE49-F238E27FC236}">
                    <a16:creationId xmlns:a16="http://schemas.microsoft.com/office/drawing/2014/main" id="{014E798D-9C72-AF4B-9551-1A17F4607724}"/>
                  </a:ext>
                </a:extLst>
              </p:cNvPr>
              <p:cNvGraphicFramePr>
                <a:graphicFrameLocks noGrp="1"/>
              </p:cNvGraphicFramePr>
              <p:nvPr>
                <p:extLst>
                  <p:ext uri="{D42A27DB-BD31-4B8C-83A1-F6EECF244321}">
                    <p14:modId xmlns:p14="http://schemas.microsoft.com/office/powerpoint/2010/main" val="4254789898"/>
                  </p:ext>
                </p:extLst>
              </p:nvPr>
            </p:nvGraphicFramePr>
            <p:xfrm>
              <a:off x="3348383" y="1613623"/>
              <a:ext cx="3575621" cy="2508544"/>
            </p:xfrm>
            <a:graphic>
              <a:graphicData uri="http://schemas.openxmlformats.org/drawingml/2006/table">
                <a:tbl>
                  <a:tblPr firstRow="1" bandRow="1">
                    <a:tableStyleId>{5C22544A-7EE6-4342-B048-85BDC9FD1C3A}</a:tableStyleId>
                  </a:tblPr>
                  <a:tblGrid>
                    <a:gridCol w="707390">
                      <a:extLst>
                        <a:ext uri="{9D8B030D-6E8A-4147-A177-3AD203B41FA5}">
                          <a16:colId xmlns:a16="http://schemas.microsoft.com/office/drawing/2014/main" val="500756108"/>
                        </a:ext>
                      </a:extLst>
                    </a:gridCol>
                    <a:gridCol w="626427">
                      <a:extLst>
                        <a:ext uri="{9D8B030D-6E8A-4147-A177-3AD203B41FA5}">
                          <a16:colId xmlns:a16="http://schemas.microsoft.com/office/drawing/2014/main" val="1155567216"/>
                        </a:ext>
                      </a:extLst>
                    </a:gridCol>
                    <a:gridCol w="848677">
                      <a:extLst>
                        <a:ext uri="{9D8B030D-6E8A-4147-A177-3AD203B41FA5}">
                          <a16:colId xmlns:a16="http://schemas.microsoft.com/office/drawing/2014/main" val="4126695586"/>
                        </a:ext>
                      </a:extLst>
                    </a:gridCol>
                    <a:gridCol w="814324">
                      <a:extLst>
                        <a:ext uri="{9D8B030D-6E8A-4147-A177-3AD203B41FA5}">
                          <a16:colId xmlns:a16="http://schemas.microsoft.com/office/drawing/2014/main" val="3240685715"/>
                        </a:ext>
                      </a:extLst>
                    </a:gridCol>
                    <a:gridCol w="578803">
                      <a:extLst>
                        <a:ext uri="{9D8B030D-6E8A-4147-A177-3AD203B41FA5}">
                          <a16:colId xmlns:a16="http://schemas.microsoft.com/office/drawing/2014/main" val="2781789889"/>
                        </a:ext>
                      </a:extLst>
                    </a:gridCol>
                  </a:tblGrid>
                  <a:tr h="313568">
                    <a:tc>
                      <a:txBody>
                        <a:bodyPr/>
                        <a:lstStyle/>
                        <a:p>
                          <a:endParaRPr lang="en-US"/>
                        </a:p>
                      </a:txBody>
                      <a:tcPr marL="45720" marR="45720" anchor="ctr">
                        <a:blipFill>
                          <a:blip r:embed="rId4"/>
                          <a:stretch>
                            <a:fillRect t="-4000" r="-408929" b="-704000"/>
                          </a:stretch>
                        </a:blipFill>
                      </a:tcPr>
                    </a:tc>
                    <a:tc>
                      <a:txBody>
                        <a:bodyPr/>
                        <a:lstStyle/>
                        <a:p>
                          <a:endParaRPr lang="en-US"/>
                        </a:p>
                      </a:txBody>
                      <a:tcPr marL="45720" marR="45720" anchor="ctr">
                        <a:blipFill>
                          <a:blip r:embed="rId4"/>
                          <a:stretch>
                            <a:fillRect l="-112000" t="-4000" r="-358000" b="-704000"/>
                          </a:stretch>
                        </a:blipFill>
                      </a:tcPr>
                    </a:tc>
                    <a:tc>
                      <a:txBody>
                        <a:bodyPr/>
                        <a:lstStyle/>
                        <a:p>
                          <a:endParaRPr lang="en-US"/>
                        </a:p>
                      </a:txBody>
                      <a:tcPr marL="45720" marR="45720" anchor="ctr">
                        <a:blipFill>
                          <a:blip r:embed="rId4"/>
                          <a:stretch>
                            <a:fillRect l="-158209" t="-4000" r="-167164" b="-704000"/>
                          </a:stretch>
                        </a:blipFill>
                      </a:tcPr>
                    </a:tc>
                    <a:tc>
                      <a:txBody>
                        <a:bodyPr/>
                        <a:lstStyle/>
                        <a:p>
                          <a:endParaRPr lang="en-US"/>
                        </a:p>
                      </a:txBody>
                      <a:tcPr marL="45720" marR="45720" anchor="ctr">
                        <a:blipFill>
                          <a:blip r:embed="rId4"/>
                          <a:stretch>
                            <a:fillRect l="-270313" t="-4000" r="-75000" b="-704000"/>
                          </a:stretch>
                        </a:blipFill>
                      </a:tcPr>
                    </a:tc>
                    <a:tc>
                      <a:txBody>
                        <a:bodyPr/>
                        <a:lstStyle/>
                        <a:p>
                          <a:endParaRPr lang="en-US"/>
                        </a:p>
                      </a:txBody>
                      <a:tcPr marL="45720" marR="45720" anchor="ctr">
                        <a:blipFill>
                          <a:blip r:embed="rId4"/>
                          <a:stretch>
                            <a:fillRect l="-515217" t="-4000" r="-4348" b="-704000"/>
                          </a:stretch>
                        </a:blipFill>
                      </a:tcPr>
                    </a:tc>
                    <a:extLst>
                      <a:ext uri="{0D108BD9-81ED-4DB2-BD59-A6C34878D82A}">
                        <a16:rowId xmlns:a16="http://schemas.microsoft.com/office/drawing/2014/main" val="2896714389"/>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Rain</a:t>
                          </a:r>
                        </a:p>
                      </a:txBody>
                      <a:tcPr marL="45720" marR="45720" anchor="ctr"/>
                    </a:tc>
                    <a:tc>
                      <a:txBody>
                        <a:bodyPr/>
                        <a:lstStyle/>
                        <a:p>
                          <a:pPr algn="ctr" rtl="0" fontAlgn="ctr"/>
                          <a:r>
                            <a:rPr lang="en-US" sz="1400" b="0" i="0" u="none" strike="noStrike" dirty="0">
                              <a:solidFill>
                                <a:srgbClr val="000000"/>
                              </a:solidFill>
                              <a:effectLst/>
                              <a:latin typeface="Corbel" panose="020B0503020204020204" pitchFamily="34" charset="0"/>
                            </a:rPr>
                            <a:t>During</a:t>
                          </a:r>
                        </a:p>
                      </a:txBody>
                      <a:tcPr marL="45720" marR="45720" anchor="ctr"/>
                    </a:tc>
                    <a:tc>
                      <a:txBody>
                        <a:bodyPr/>
                        <a:lstStyle/>
                        <a:p>
                          <a:pPr algn="ctr" rtl="0" fontAlgn="ctr"/>
                          <a:r>
                            <a:rPr lang="en-US" sz="1400" b="0" i="0" u="none" strike="noStrike">
                              <a:solidFill>
                                <a:srgbClr val="000000"/>
                              </a:solidFill>
                              <a:effectLst/>
                              <a:latin typeface="Corbel" panose="020B0503020204020204" pitchFamily="34" charset="0"/>
                            </a:rPr>
                            <a:t>Both</a:t>
                          </a:r>
                        </a:p>
                      </a:txBody>
                      <a:tcPr marL="45720" marR="45720" anchor="ctr"/>
                    </a:tc>
                    <a:tc>
                      <a:txBody>
                        <a:bodyPr/>
                        <a:lstStyle/>
                        <a:p>
                          <a:pPr algn="ctr" rtl="0" fontAlgn="ctr"/>
                          <a:r>
                            <a:rPr lang="en-US" sz="1400" b="0" i="0" u="none" strike="noStrike" dirty="0">
                              <a:solidFill>
                                <a:srgbClr val="000000"/>
                              </a:solidFill>
                              <a:effectLst/>
                              <a:latin typeface="Corbel" panose="020B0503020204020204" pitchFamily="34" charset="0"/>
                            </a:rPr>
                            <a:t>Not Tired</a:t>
                          </a:r>
                        </a:p>
                      </a:txBody>
                      <a:tcPr marL="45720" marR="45720" anchor="ctr"/>
                    </a:tc>
                    <a:tc>
                      <a:txBody>
                        <a:bodyPr/>
                        <a:lstStyle/>
                        <a:p>
                          <a:pPr algn="ctr" rtl="0" fontAlgn="ctr"/>
                          <a:r>
                            <a:rPr lang="en-US" sz="1400" b="0" i="0" u="none" strike="noStrike" dirty="0">
                              <a:solidFill>
                                <a:srgbClr val="000000"/>
                              </a:solidFill>
                              <a:effectLst/>
                              <a:latin typeface="Corbel" panose="020B0503020204020204" pitchFamily="34" charset="0"/>
                            </a:rPr>
                            <a:t>Bus</a:t>
                          </a:r>
                        </a:p>
                      </a:txBody>
                      <a:tcPr marL="45720" marR="45720" anchor="ctr"/>
                    </a:tc>
                    <a:extLst>
                      <a:ext uri="{0D108BD9-81ED-4DB2-BD59-A6C34878D82A}">
                        <a16:rowId xmlns:a16="http://schemas.microsoft.com/office/drawing/2014/main" val="2301353072"/>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Rain</a:t>
                          </a:r>
                        </a:p>
                      </a:txBody>
                      <a:tcPr marL="45720" marR="45720" anchor="ctr"/>
                    </a:tc>
                    <a:tc>
                      <a:txBody>
                        <a:bodyPr/>
                        <a:lstStyle/>
                        <a:p>
                          <a:pPr algn="ctr" rtl="0" fontAlgn="ctr"/>
                          <a:r>
                            <a:rPr lang="en-US" sz="1400" b="0" i="0" u="none" strike="noStrike" dirty="0">
                              <a:solidFill>
                                <a:srgbClr val="000000"/>
                              </a:solidFill>
                              <a:effectLst/>
                              <a:latin typeface="Corbel" panose="020B0503020204020204" pitchFamily="34" charset="0"/>
                            </a:rPr>
                            <a:t>After</a:t>
                          </a:r>
                        </a:p>
                      </a:txBody>
                      <a:tcPr marL="45720" marR="45720" anchor="ctr"/>
                    </a:tc>
                    <a:tc>
                      <a:txBody>
                        <a:bodyPr/>
                        <a:lstStyle/>
                        <a:p>
                          <a:pPr algn="ctr" rtl="0" fontAlgn="ctr"/>
                          <a:r>
                            <a:rPr lang="en-US" sz="1400" b="0" i="0" u="none" strike="noStrike" dirty="0">
                              <a:solidFill>
                                <a:srgbClr val="000000"/>
                              </a:solidFill>
                              <a:effectLst/>
                              <a:latin typeface="Corbel" panose="020B0503020204020204" pitchFamily="34" charset="0"/>
                            </a:rPr>
                            <a:t>Backpack</a:t>
                          </a:r>
                        </a:p>
                      </a:txBody>
                      <a:tcPr marL="45720" marR="45720" anchor="ctr"/>
                    </a:tc>
                    <a:tc>
                      <a:txBody>
                        <a:bodyPr/>
                        <a:lstStyle/>
                        <a:p>
                          <a:pPr algn="ctr" rtl="0" fontAlgn="ctr"/>
                          <a:r>
                            <a:rPr lang="en-US" sz="1400" b="0" i="0" u="none" strike="noStrike" dirty="0">
                              <a:solidFill>
                                <a:srgbClr val="000000"/>
                              </a:solidFill>
                              <a:effectLst/>
                              <a:latin typeface="Corbel" panose="020B0503020204020204" pitchFamily="34" charset="0"/>
                            </a:rPr>
                            <a:t>Not Tired</a:t>
                          </a:r>
                        </a:p>
                      </a:txBody>
                      <a:tcPr marL="45720" marR="45720" anchor="ctr"/>
                    </a:tc>
                    <a:tc>
                      <a:txBody>
                        <a:bodyPr/>
                        <a:lstStyle/>
                        <a:p>
                          <a:pPr algn="ctr" rtl="0" fontAlgn="ctr"/>
                          <a:r>
                            <a:rPr lang="en-US" sz="1400" b="0" i="0" u="none" strike="noStrike" dirty="0">
                              <a:solidFill>
                                <a:srgbClr val="000000"/>
                              </a:solidFill>
                              <a:effectLst/>
                              <a:latin typeface="Corbel" panose="020B0503020204020204" pitchFamily="34" charset="0"/>
                            </a:rPr>
                            <a:t>Bus</a:t>
                          </a:r>
                        </a:p>
                      </a:txBody>
                      <a:tcPr marL="45720" marR="45720" anchor="ctr"/>
                    </a:tc>
                    <a:extLst>
                      <a:ext uri="{0D108BD9-81ED-4DB2-BD59-A6C34878D82A}">
                        <a16:rowId xmlns:a16="http://schemas.microsoft.com/office/drawing/2014/main" val="2293682422"/>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No Rain</a:t>
                          </a:r>
                        </a:p>
                      </a:txBody>
                      <a:tcPr marL="45720" marR="45720" anchor="ctr"/>
                    </a:tc>
                    <a:tc>
                      <a:txBody>
                        <a:bodyPr/>
                        <a:lstStyle/>
                        <a:p>
                          <a:pPr algn="ctr" rtl="0" fontAlgn="ctr"/>
                          <a:r>
                            <a:rPr lang="en-US" sz="1400" b="0" i="0" u="none" strike="noStrike" dirty="0">
                              <a:solidFill>
                                <a:srgbClr val="000000"/>
                              </a:solidFill>
                              <a:effectLst/>
                              <a:latin typeface="Corbel" panose="020B0503020204020204" pitchFamily="34" charset="0"/>
                            </a:rPr>
                            <a:t>Before</a:t>
                          </a:r>
                        </a:p>
                      </a:txBody>
                      <a:tcPr marL="45720" marR="45720" anchor="ctr"/>
                    </a:tc>
                    <a:tc>
                      <a:txBody>
                        <a:bodyPr/>
                        <a:lstStyle/>
                        <a:p>
                          <a:pPr algn="ctr" rtl="0" fontAlgn="ctr"/>
                          <a:r>
                            <a:rPr lang="en-US" sz="1400" b="0" i="0" u="none" strike="noStrike" dirty="0">
                              <a:solidFill>
                                <a:srgbClr val="000000"/>
                              </a:solidFill>
                              <a:effectLst/>
                              <a:latin typeface="Corbel" panose="020B0503020204020204" pitchFamily="34" charset="0"/>
                            </a:rPr>
                            <a:t>Lunchbox</a:t>
                          </a:r>
                        </a:p>
                      </a:txBody>
                      <a:tcPr marL="45720" marR="45720" anchor="ctr"/>
                    </a:tc>
                    <a:tc>
                      <a:txBody>
                        <a:bodyPr/>
                        <a:lstStyle/>
                        <a:p>
                          <a:pPr algn="ctr" rtl="0" fontAlgn="ctr"/>
                          <a:r>
                            <a:rPr lang="en-US" sz="1400" b="0" i="0" u="none" strike="noStrike" dirty="0">
                              <a:solidFill>
                                <a:srgbClr val="000000"/>
                              </a:solidFill>
                              <a:effectLst/>
                              <a:latin typeface="Corbel" panose="020B0503020204020204" pitchFamily="34" charset="0"/>
                            </a:rPr>
                            <a:t>Not Tired</a:t>
                          </a:r>
                        </a:p>
                      </a:txBody>
                      <a:tcPr marL="45720" marR="45720" anchor="ctr"/>
                    </a:tc>
                    <a:tc>
                      <a:txBody>
                        <a:bodyPr/>
                        <a:lstStyle/>
                        <a:p>
                          <a:pPr algn="ctr" rtl="0" fontAlgn="ctr"/>
                          <a:r>
                            <a:rPr lang="en-US" sz="1400" b="0" i="0" u="none" strike="noStrike" dirty="0">
                              <a:solidFill>
                                <a:srgbClr val="000000"/>
                              </a:solidFill>
                              <a:effectLst/>
                              <a:latin typeface="Corbel" panose="020B0503020204020204" pitchFamily="34" charset="0"/>
                            </a:rPr>
                            <a:t>Bus</a:t>
                          </a:r>
                        </a:p>
                      </a:txBody>
                      <a:tcPr marL="45720" marR="45720" anchor="ctr"/>
                    </a:tc>
                    <a:extLst>
                      <a:ext uri="{0D108BD9-81ED-4DB2-BD59-A6C34878D82A}">
                        <a16:rowId xmlns:a16="http://schemas.microsoft.com/office/drawing/2014/main" val="2687257349"/>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No Rain</a:t>
                          </a:r>
                        </a:p>
                      </a:txBody>
                      <a:tcPr marL="45720" marR="45720" anchor="ctr"/>
                    </a:tc>
                    <a:tc>
                      <a:txBody>
                        <a:bodyPr/>
                        <a:lstStyle/>
                        <a:p>
                          <a:pPr algn="ctr" rtl="0" fontAlgn="ctr"/>
                          <a:r>
                            <a:rPr lang="en-US" sz="1400" b="0" i="0" u="none" strike="noStrike" dirty="0">
                              <a:solidFill>
                                <a:srgbClr val="000000"/>
                              </a:solidFill>
                              <a:effectLst/>
                              <a:latin typeface="Corbel" panose="020B0503020204020204" pitchFamily="34" charset="0"/>
                            </a:rPr>
                            <a:t>During</a:t>
                          </a:r>
                        </a:p>
                      </a:txBody>
                      <a:tcPr marL="45720" marR="45720" anchor="ctr"/>
                    </a:tc>
                    <a:tc>
                      <a:txBody>
                        <a:bodyPr/>
                        <a:lstStyle/>
                        <a:p>
                          <a:pPr algn="ctr" rtl="0" fontAlgn="ctr"/>
                          <a:r>
                            <a:rPr lang="en-US" sz="1400" b="0" i="0" u="none" strike="noStrike" dirty="0">
                              <a:solidFill>
                                <a:srgbClr val="000000"/>
                              </a:solidFill>
                              <a:effectLst/>
                              <a:latin typeface="Corbel" panose="020B0503020204020204" pitchFamily="34" charset="0"/>
                            </a:rPr>
                            <a:t>Backpack</a:t>
                          </a:r>
                        </a:p>
                      </a:txBody>
                      <a:tcPr marL="45720" marR="45720" anchor="ctr"/>
                    </a:tc>
                    <a:tc>
                      <a:txBody>
                        <a:bodyPr/>
                        <a:lstStyle/>
                        <a:p>
                          <a:pPr algn="ctr" rtl="0" fontAlgn="ctr"/>
                          <a:r>
                            <a:rPr lang="en-US" sz="1400" b="0" i="0" u="none" strike="noStrike" dirty="0">
                              <a:solidFill>
                                <a:srgbClr val="000000"/>
                              </a:solidFill>
                              <a:effectLst/>
                              <a:latin typeface="Corbel" panose="020B0503020204020204" pitchFamily="34" charset="0"/>
                            </a:rPr>
                            <a:t>Not Tired</a:t>
                          </a:r>
                        </a:p>
                      </a:txBody>
                      <a:tcPr marL="45720" marR="45720" anchor="ctr"/>
                    </a:tc>
                    <a:tc>
                      <a:txBody>
                        <a:bodyPr/>
                        <a:lstStyle/>
                        <a:p>
                          <a:pPr algn="ctr" rtl="0" fontAlgn="ctr"/>
                          <a:r>
                            <a:rPr lang="en-US" sz="1400" b="0" i="0" u="none" strike="noStrike" dirty="0">
                              <a:solidFill>
                                <a:srgbClr val="000000"/>
                              </a:solidFill>
                              <a:effectLst/>
                              <a:latin typeface="Corbel" panose="020B0503020204020204" pitchFamily="34" charset="0"/>
                            </a:rPr>
                            <a:t>Bus</a:t>
                          </a:r>
                        </a:p>
                      </a:txBody>
                      <a:tcPr marL="45720" marR="45720" anchor="ctr"/>
                    </a:tc>
                    <a:extLst>
                      <a:ext uri="{0D108BD9-81ED-4DB2-BD59-A6C34878D82A}">
                        <a16:rowId xmlns:a16="http://schemas.microsoft.com/office/drawing/2014/main" val="469117303"/>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No Rain</a:t>
                          </a:r>
                        </a:p>
                      </a:txBody>
                      <a:tcPr marL="45720" marR="45720" anchor="ctr"/>
                    </a:tc>
                    <a:tc>
                      <a:txBody>
                        <a:bodyPr/>
                        <a:lstStyle/>
                        <a:p>
                          <a:pPr algn="ctr" rtl="0" fontAlgn="ctr"/>
                          <a:r>
                            <a:rPr lang="en-US" sz="1400" b="0" i="0" u="none" strike="noStrike">
                              <a:solidFill>
                                <a:srgbClr val="000000"/>
                              </a:solidFill>
                              <a:effectLst/>
                              <a:latin typeface="Corbel" panose="020B0503020204020204" pitchFamily="34" charset="0"/>
                            </a:rPr>
                            <a:t>After</a:t>
                          </a:r>
                        </a:p>
                      </a:txBody>
                      <a:tcPr marL="45720" marR="45720" anchor="ctr"/>
                    </a:tc>
                    <a:tc>
                      <a:txBody>
                        <a:bodyPr/>
                        <a:lstStyle/>
                        <a:p>
                          <a:pPr algn="ctr" rtl="0" fontAlgn="ctr"/>
                          <a:r>
                            <a:rPr lang="en-US" sz="1400" b="0" i="0" u="none" strike="noStrike" dirty="0">
                              <a:solidFill>
                                <a:srgbClr val="000000"/>
                              </a:solidFill>
                              <a:effectLst/>
                              <a:latin typeface="Corbel" panose="020B0503020204020204" pitchFamily="34" charset="0"/>
                            </a:rPr>
                            <a:t>Backpack</a:t>
                          </a:r>
                        </a:p>
                      </a:txBody>
                      <a:tcPr marL="45720" marR="45720" anchor="ctr"/>
                    </a:tc>
                    <a:tc>
                      <a:txBody>
                        <a:bodyPr/>
                        <a:lstStyle/>
                        <a:p>
                          <a:pPr algn="ctr" rtl="0" fontAlgn="ctr"/>
                          <a:r>
                            <a:rPr lang="en-US" sz="1400" b="0" i="0" u="none" strike="noStrike" dirty="0">
                              <a:solidFill>
                                <a:srgbClr val="000000"/>
                              </a:solidFill>
                              <a:effectLst/>
                              <a:latin typeface="Corbel" panose="020B0503020204020204" pitchFamily="34" charset="0"/>
                            </a:rPr>
                            <a:t>Not Tired</a:t>
                          </a:r>
                        </a:p>
                      </a:txBody>
                      <a:tcPr marL="45720" marR="45720" anchor="ctr"/>
                    </a:tc>
                    <a:tc>
                      <a:txBody>
                        <a:bodyPr/>
                        <a:lstStyle/>
                        <a:p>
                          <a:pPr algn="ctr" rtl="0" fontAlgn="ctr"/>
                          <a:r>
                            <a:rPr lang="en-US" sz="1400" b="0" i="0" u="none" strike="noStrike" dirty="0">
                              <a:solidFill>
                                <a:srgbClr val="000000"/>
                              </a:solidFill>
                              <a:effectLst/>
                              <a:latin typeface="Corbel" panose="020B0503020204020204" pitchFamily="34" charset="0"/>
                            </a:rPr>
                            <a:t>Bike</a:t>
                          </a:r>
                        </a:p>
                      </a:txBody>
                      <a:tcPr marL="45720" marR="45720" anchor="ctr"/>
                    </a:tc>
                    <a:extLst>
                      <a:ext uri="{0D108BD9-81ED-4DB2-BD59-A6C34878D82A}">
                        <a16:rowId xmlns:a16="http://schemas.microsoft.com/office/drawing/2014/main" val="22498624"/>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No Rain</a:t>
                          </a:r>
                        </a:p>
                      </a:txBody>
                      <a:tcPr marL="45720" marR="45720" anchor="ctr"/>
                    </a:tc>
                    <a:tc>
                      <a:txBody>
                        <a:bodyPr/>
                        <a:lstStyle/>
                        <a:p>
                          <a:pPr algn="ctr" rtl="0" fontAlgn="ctr"/>
                          <a:r>
                            <a:rPr lang="en-US" sz="1400" b="0" i="0" u="none" strike="noStrike" dirty="0">
                              <a:solidFill>
                                <a:srgbClr val="000000"/>
                              </a:solidFill>
                              <a:effectLst/>
                              <a:latin typeface="Corbel" panose="020B0503020204020204" pitchFamily="34" charset="0"/>
                            </a:rPr>
                            <a:t>After</a:t>
                          </a:r>
                        </a:p>
                      </a:txBody>
                      <a:tcPr marL="45720" marR="45720" anchor="ctr"/>
                    </a:tc>
                    <a:tc>
                      <a:txBody>
                        <a:bodyPr/>
                        <a:lstStyle/>
                        <a:p>
                          <a:pPr algn="ctr" rtl="0" fontAlgn="ctr"/>
                          <a:r>
                            <a:rPr lang="en-US" sz="1400" b="0" i="0" u="none" strike="noStrike" dirty="0">
                              <a:solidFill>
                                <a:srgbClr val="000000"/>
                              </a:solidFill>
                              <a:effectLst/>
                              <a:latin typeface="Corbel" panose="020B0503020204020204" pitchFamily="34" charset="0"/>
                            </a:rPr>
                            <a:t>Both</a:t>
                          </a:r>
                        </a:p>
                      </a:txBody>
                      <a:tcPr marL="45720" marR="45720" anchor="ctr"/>
                    </a:tc>
                    <a:tc>
                      <a:txBody>
                        <a:bodyPr/>
                        <a:lstStyle/>
                        <a:p>
                          <a:pPr algn="ctr" rtl="0" fontAlgn="ctr"/>
                          <a:r>
                            <a:rPr lang="en-US" sz="1400" b="0" i="0" u="none" strike="noStrike" dirty="0">
                              <a:solidFill>
                                <a:srgbClr val="000000"/>
                              </a:solidFill>
                              <a:effectLst/>
                              <a:latin typeface="Corbel" panose="020B0503020204020204" pitchFamily="34" charset="0"/>
                            </a:rPr>
                            <a:t>Not Tired</a:t>
                          </a:r>
                        </a:p>
                      </a:txBody>
                      <a:tcPr marL="45720" marR="45720" anchor="ctr"/>
                    </a:tc>
                    <a:tc>
                      <a:txBody>
                        <a:bodyPr/>
                        <a:lstStyle/>
                        <a:p>
                          <a:pPr algn="ctr" rtl="0" fontAlgn="ctr"/>
                          <a:r>
                            <a:rPr lang="en-US" sz="1400" b="0" i="0" u="none" strike="noStrike" dirty="0">
                              <a:solidFill>
                                <a:srgbClr val="000000"/>
                              </a:solidFill>
                              <a:effectLst/>
                              <a:latin typeface="Corbel" panose="020B0503020204020204" pitchFamily="34" charset="0"/>
                            </a:rPr>
                            <a:t>Bus</a:t>
                          </a:r>
                        </a:p>
                      </a:txBody>
                      <a:tcPr marL="45720" marR="45720" anchor="ctr"/>
                    </a:tc>
                    <a:extLst>
                      <a:ext uri="{0D108BD9-81ED-4DB2-BD59-A6C34878D82A}">
                        <a16:rowId xmlns:a16="http://schemas.microsoft.com/office/drawing/2014/main" val="3339810151"/>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No Rain</a:t>
                          </a:r>
                        </a:p>
                      </a:txBody>
                      <a:tcPr marL="45720" marR="45720" anchor="ctr"/>
                    </a:tc>
                    <a:tc>
                      <a:txBody>
                        <a:bodyPr/>
                        <a:lstStyle/>
                        <a:p>
                          <a:pPr algn="ctr" rtl="0" fontAlgn="ctr"/>
                          <a:r>
                            <a:rPr lang="en-US" sz="1400" b="0" i="0" u="none" strike="noStrike" dirty="0">
                              <a:solidFill>
                                <a:srgbClr val="000000"/>
                              </a:solidFill>
                              <a:effectLst/>
                              <a:latin typeface="Corbel" panose="020B0503020204020204" pitchFamily="34" charset="0"/>
                            </a:rPr>
                            <a:t>After</a:t>
                          </a:r>
                        </a:p>
                      </a:txBody>
                      <a:tcPr marL="45720" marR="45720" anchor="ctr"/>
                    </a:tc>
                    <a:tc>
                      <a:txBody>
                        <a:bodyPr/>
                        <a:lstStyle/>
                        <a:p>
                          <a:pPr algn="ctr" rtl="0" fontAlgn="ctr"/>
                          <a:r>
                            <a:rPr lang="en-US" sz="1400" b="0" i="0" u="none" strike="noStrike" dirty="0">
                              <a:solidFill>
                                <a:srgbClr val="000000"/>
                              </a:solidFill>
                              <a:effectLst/>
                              <a:latin typeface="Corbel" panose="020B0503020204020204" pitchFamily="34" charset="0"/>
                            </a:rPr>
                            <a:t>Lunchbox</a:t>
                          </a:r>
                        </a:p>
                      </a:txBody>
                      <a:tcPr marL="45720" marR="45720" anchor="ctr"/>
                    </a:tc>
                    <a:tc>
                      <a:txBody>
                        <a:bodyPr/>
                        <a:lstStyle/>
                        <a:p>
                          <a:pPr algn="ctr" rtl="0" fontAlgn="ctr"/>
                          <a:r>
                            <a:rPr lang="en-US" sz="1400" b="0" i="0" u="none" strike="noStrike" dirty="0">
                              <a:solidFill>
                                <a:srgbClr val="000000"/>
                              </a:solidFill>
                              <a:effectLst/>
                              <a:latin typeface="Corbel" panose="020B0503020204020204" pitchFamily="34" charset="0"/>
                            </a:rPr>
                            <a:t>Not Tired</a:t>
                          </a:r>
                        </a:p>
                      </a:txBody>
                      <a:tcPr marL="45720" marR="45720" anchor="ctr"/>
                    </a:tc>
                    <a:tc>
                      <a:txBody>
                        <a:bodyPr/>
                        <a:lstStyle/>
                        <a:p>
                          <a:pPr algn="ctr" rtl="0" fontAlgn="ctr"/>
                          <a:r>
                            <a:rPr lang="en-US" sz="1400" b="0" i="0" u="none" strike="noStrike" dirty="0">
                              <a:solidFill>
                                <a:srgbClr val="000000"/>
                              </a:solidFill>
                              <a:effectLst/>
                              <a:latin typeface="Corbel" panose="020B0503020204020204" pitchFamily="34" charset="0"/>
                            </a:rPr>
                            <a:t>Bus</a:t>
                          </a:r>
                        </a:p>
                      </a:txBody>
                      <a:tcPr marL="45720" marR="45720" anchor="ctr"/>
                    </a:tc>
                    <a:extLst>
                      <a:ext uri="{0D108BD9-81ED-4DB2-BD59-A6C34878D82A}">
                        <a16:rowId xmlns:a16="http://schemas.microsoft.com/office/drawing/2014/main" val="3171822934"/>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5" name="Table 4">
                <a:extLst>
                  <a:ext uri="{FF2B5EF4-FFF2-40B4-BE49-F238E27FC236}">
                    <a16:creationId xmlns:a16="http://schemas.microsoft.com/office/drawing/2014/main" id="{1F291D4A-96B7-7441-90C5-9643355B163C}"/>
                  </a:ext>
                </a:extLst>
              </p:cNvPr>
              <p:cNvGraphicFramePr>
                <a:graphicFrameLocks noGrp="1"/>
              </p:cNvGraphicFramePr>
              <p:nvPr>
                <p:extLst>
                  <p:ext uri="{D42A27DB-BD31-4B8C-83A1-F6EECF244321}">
                    <p14:modId xmlns:p14="http://schemas.microsoft.com/office/powerpoint/2010/main" val="2488610919"/>
                  </p:ext>
                </p:extLst>
              </p:nvPr>
            </p:nvGraphicFramePr>
            <p:xfrm>
              <a:off x="7541135" y="1613623"/>
              <a:ext cx="3271837" cy="3135680"/>
            </p:xfrm>
            <a:graphic>
              <a:graphicData uri="http://schemas.openxmlformats.org/drawingml/2006/table">
                <a:tbl>
                  <a:tblPr firstRow="1" bandRow="1">
                    <a:tableStyleId>{5C22544A-7EE6-4342-B048-85BDC9FD1C3A}</a:tableStyleId>
                  </a:tblPr>
                  <a:tblGrid>
                    <a:gridCol w="707390">
                      <a:extLst>
                        <a:ext uri="{9D8B030D-6E8A-4147-A177-3AD203B41FA5}">
                          <a16:colId xmlns:a16="http://schemas.microsoft.com/office/drawing/2014/main" val="3825154518"/>
                        </a:ext>
                      </a:extLst>
                    </a:gridCol>
                    <a:gridCol w="626427">
                      <a:extLst>
                        <a:ext uri="{9D8B030D-6E8A-4147-A177-3AD203B41FA5}">
                          <a16:colId xmlns:a16="http://schemas.microsoft.com/office/drawing/2014/main" val="2214416270"/>
                        </a:ext>
                      </a:extLst>
                    </a:gridCol>
                    <a:gridCol w="848677">
                      <a:extLst>
                        <a:ext uri="{9D8B030D-6E8A-4147-A177-3AD203B41FA5}">
                          <a16:colId xmlns:a16="http://schemas.microsoft.com/office/drawing/2014/main" val="3759445787"/>
                        </a:ext>
                      </a:extLst>
                    </a:gridCol>
                    <a:gridCol w="510540">
                      <a:extLst>
                        <a:ext uri="{9D8B030D-6E8A-4147-A177-3AD203B41FA5}">
                          <a16:colId xmlns:a16="http://schemas.microsoft.com/office/drawing/2014/main" val="3447994145"/>
                        </a:ext>
                      </a:extLst>
                    </a:gridCol>
                    <a:gridCol w="578803">
                      <a:extLst>
                        <a:ext uri="{9D8B030D-6E8A-4147-A177-3AD203B41FA5}">
                          <a16:colId xmlns:a16="http://schemas.microsoft.com/office/drawing/2014/main" val="3675857499"/>
                        </a:ext>
                      </a:extLst>
                    </a:gridCol>
                  </a:tblGrid>
                  <a:tr h="313568">
                    <a:tc>
                      <a:txBody>
                        <a:bodyPr/>
                        <a:lstStyle/>
                        <a:p>
                          <a:pPr algn="ctr"/>
                          <a14:m>
                            <m:oMathPara xmlns:m="http://schemas.openxmlformats.org/officeDocument/2006/math">
                              <m:oMathParaPr>
                                <m:jc m:val="centerGroup"/>
                              </m:oMathParaPr>
                              <m:oMath xmlns:m="http://schemas.openxmlformats.org/officeDocument/2006/math">
                                <m:sSub>
                                  <m:sSubPr>
                                    <m:ctrlPr>
                                      <a:rPr lang="en-US" sz="1400" b="1" i="1" smtClean="0">
                                        <a:latin typeface="Cambria Math" panose="02040503050406030204" pitchFamily="18" charset="0"/>
                                      </a:rPr>
                                    </m:ctrlPr>
                                  </m:sSubPr>
                                  <m:e>
                                    <m:r>
                                      <a:rPr lang="en-US" sz="1400" b="1" i="1" smtClean="0">
                                        <a:latin typeface="Cambria Math" panose="02040503050406030204" pitchFamily="18" charset="0"/>
                                      </a:rPr>
                                      <m:t>𝒙</m:t>
                                    </m:r>
                                  </m:e>
                                  <m:sub>
                                    <m:r>
                                      <a:rPr lang="en-US" sz="1400" b="1" i="1" smtClean="0">
                                        <a:latin typeface="Cambria Math" panose="02040503050406030204" pitchFamily="18" charset="0"/>
                                      </a:rPr>
                                      <m:t>𝟏</m:t>
                                    </m:r>
                                  </m:sub>
                                </m:sSub>
                              </m:oMath>
                            </m:oMathPara>
                          </a14:m>
                          <a:endParaRPr lang="en-US" sz="1400" dirty="0"/>
                        </a:p>
                      </a:txBody>
                      <a:tcPr marL="45720" marR="45720" anchor="ctr"/>
                    </a:tc>
                    <a:tc>
                      <a:txBody>
                        <a:bodyPr/>
                        <a:lstStyle/>
                        <a:p>
                          <a:pPr algn="ctr"/>
                          <a14:m>
                            <m:oMathPara xmlns:m="http://schemas.openxmlformats.org/officeDocument/2006/math">
                              <m:oMathParaPr>
                                <m:jc m:val="centerGroup"/>
                              </m:oMathParaPr>
                              <m:oMath xmlns:m="http://schemas.openxmlformats.org/officeDocument/2006/math">
                                <m:sSub>
                                  <m:sSubPr>
                                    <m:ctrlPr>
                                      <a:rPr lang="en-US" sz="1400" b="1" i="1" smtClean="0">
                                        <a:latin typeface="Cambria Math" panose="02040503050406030204" pitchFamily="18" charset="0"/>
                                      </a:rPr>
                                    </m:ctrlPr>
                                  </m:sSubPr>
                                  <m:e>
                                    <m:r>
                                      <a:rPr lang="en-US" sz="1400" b="1" i="1" smtClean="0">
                                        <a:latin typeface="Cambria Math" panose="02040503050406030204" pitchFamily="18" charset="0"/>
                                      </a:rPr>
                                      <m:t>𝒙</m:t>
                                    </m:r>
                                  </m:e>
                                  <m:sub>
                                    <m:r>
                                      <a:rPr lang="en-US" sz="1400" b="1" i="1" smtClean="0">
                                        <a:latin typeface="Cambria Math" panose="02040503050406030204" pitchFamily="18" charset="0"/>
                                      </a:rPr>
                                      <m:t>𝟐</m:t>
                                    </m:r>
                                  </m:sub>
                                </m:sSub>
                              </m:oMath>
                            </m:oMathPara>
                          </a14:m>
                          <a:endParaRPr lang="en-US" sz="1400"/>
                        </a:p>
                      </a:txBody>
                      <a:tcPr marL="45720" marR="45720" anchor="ctr"/>
                    </a:tc>
                    <a:tc>
                      <a:txBody>
                        <a:bodyPr/>
                        <a:lstStyle/>
                        <a:p>
                          <a:pPr algn="ctr"/>
                          <a14:m>
                            <m:oMathPara xmlns:m="http://schemas.openxmlformats.org/officeDocument/2006/math">
                              <m:oMathParaPr>
                                <m:jc m:val="centerGroup"/>
                              </m:oMathParaPr>
                              <m:oMath xmlns:m="http://schemas.openxmlformats.org/officeDocument/2006/math">
                                <m:sSub>
                                  <m:sSubPr>
                                    <m:ctrlPr>
                                      <a:rPr lang="en-US" sz="1400" b="1" i="1" smtClean="0">
                                        <a:latin typeface="Cambria Math" panose="02040503050406030204" pitchFamily="18" charset="0"/>
                                      </a:rPr>
                                    </m:ctrlPr>
                                  </m:sSubPr>
                                  <m:e>
                                    <m:r>
                                      <a:rPr lang="en-US" sz="1400" b="1" i="1" smtClean="0">
                                        <a:latin typeface="Cambria Math" panose="02040503050406030204" pitchFamily="18" charset="0"/>
                                      </a:rPr>
                                      <m:t>𝒙</m:t>
                                    </m:r>
                                  </m:e>
                                  <m:sub>
                                    <m:r>
                                      <a:rPr lang="en-US" sz="1400" b="1" i="1" smtClean="0">
                                        <a:latin typeface="Cambria Math" panose="02040503050406030204" pitchFamily="18" charset="0"/>
                                      </a:rPr>
                                      <m:t>𝟑</m:t>
                                    </m:r>
                                  </m:sub>
                                </m:sSub>
                              </m:oMath>
                            </m:oMathPara>
                          </a14:m>
                          <a:endParaRPr lang="en-US" sz="1400" dirty="0"/>
                        </a:p>
                      </a:txBody>
                      <a:tcPr marL="45720" marR="45720" anchor="ctr"/>
                    </a:tc>
                    <a:tc>
                      <a:txBody>
                        <a:bodyPr/>
                        <a:lstStyle/>
                        <a:p>
                          <a:pPr algn="ctr"/>
                          <a14:m>
                            <m:oMathPara xmlns:m="http://schemas.openxmlformats.org/officeDocument/2006/math">
                              <m:oMathParaPr>
                                <m:jc m:val="centerGroup"/>
                              </m:oMathParaPr>
                              <m:oMath xmlns:m="http://schemas.openxmlformats.org/officeDocument/2006/math">
                                <m:sSub>
                                  <m:sSubPr>
                                    <m:ctrlPr>
                                      <a:rPr lang="en-US" sz="1400" b="1" i="1" smtClean="0">
                                        <a:latin typeface="Cambria Math" panose="02040503050406030204" pitchFamily="18" charset="0"/>
                                      </a:rPr>
                                    </m:ctrlPr>
                                  </m:sSubPr>
                                  <m:e>
                                    <m:r>
                                      <a:rPr lang="en-US" sz="1400" b="1" i="1" smtClean="0">
                                        <a:latin typeface="Cambria Math" panose="02040503050406030204" pitchFamily="18" charset="0"/>
                                      </a:rPr>
                                      <m:t>𝒙</m:t>
                                    </m:r>
                                  </m:e>
                                  <m:sub>
                                    <m:r>
                                      <a:rPr lang="en-US" sz="1400" b="1" i="1" smtClean="0">
                                        <a:latin typeface="Cambria Math" panose="02040503050406030204" pitchFamily="18" charset="0"/>
                                      </a:rPr>
                                      <m:t>𝟒</m:t>
                                    </m:r>
                                  </m:sub>
                                </m:sSub>
                              </m:oMath>
                            </m:oMathPara>
                          </a14:m>
                          <a:endParaRPr lang="en-US" sz="1400" dirty="0"/>
                        </a:p>
                      </a:txBody>
                      <a:tcPr marL="45720" marR="45720" anchor="ctr"/>
                    </a:tc>
                    <a:tc>
                      <a:txBody>
                        <a:bodyPr/>
                        <a:lstStyle/>
                        <a:p>
                          <a:pPr algn="ctr"/>
                          <a14:m>
                            <m:oMathPara xmlns:m="http://schemas.openxmlformats.org/officeDocument/2006/math">
                              <m:oMathParaPr>
                                <m:jc m:val="centerGroup"/>
                              </m:oMathParaPr>
                              <m:oMath xmlns:m="http://schemas.openxmlformats.org/officeDocument/2006/math">
                                <m:r>
                                  <a:rPr lang="en-US" sz="1400" b="1" i="1" smtClean="0">
                                    <a:latin typeface="Cambria Math" panose="02040503050406030204" pitchFamily="18" charset="0"/>
                                  </a:rPr>
                                  <m:t>𝒚</m:t>
                                </m:r>
                              </m:oMath>
                            </m:oMathPara>
                          </a14:m>
                          <a:endParaRPr lang="en-US" sz="1400" dirty="0"/>
                        </a:p>
                      </a:txBody>
                      <a:tcPr marL="45720" marR="45720" anchor="ctr"/>
                    </a:tc>
                    <a:extLst>
                      <a:ext uri="{0D108BD9-81ED-4DB2-BD59-A6C34878D82A}">
                        <a16:rowId xmlns:a16="http://schemas.microsoft.com/office/drawing/2014/main" val="355299013"/>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Rain</a:t>
                          </a:r>
                        </a:p>
                      </a:txBody>
                      <a:tcPr marL="45720" marR="45720" anchor="ctr"/>
                    </a:tc>
                    <a:tc>
                      <a:txBody>
                        <a:bodyPr/>
                        <a:lstStyle/>
                        <a:p>
                          <a:pPr algn="ctr" rtl="0" fontAlgn="ctr"/>
                          <a:r>
                            <a:rPr lang="en-US" sz="1400" b="0" i="0" u="none" strike="noStrike" dirty="0">
                              <a:solidFill>
                                <a:srgbClr val="000000"/>
                              </a:solidFill>
                              <a:effectLst/>
                              <a:latin typeface="Corbel" panose="020B0503020204020204" pitchFamily="34" charset="0"/>
                            </a:rPr>
                            <a:t>Before</a:t>
                          </a:r>
                        </a:p>
                      </a:txBody>
                      <a:tcPr marL="45720" marR="45720" anchor="ctr"/>
                    </a:tc>
                    <a:tc>
                      <a:txBody>
                        <a:bodyPr/>
                        <a:lstStyle/>
                        <a:p>
                          <a:pPr algn="ctr" rtl="0" fontAlgn="ctr"/>
                          <a:r>
                            <a:rPr lang="en-US" sz="1400" b="0" i="0" u="none" strike="noStrike" dirty="0">
                              <a:solidFill>
                                <a:srgbClr val="000000"/>
                              </a:solidFill>
                              <a:effectLst/>
                              <a:latin typeface="Corbel" panose="020B0503020204020204" pitchFamily="34" charset="0"/>
                            </a:rPr>
                            <a:t>Both</a:t>
                          </a:r>
                        </a:p>
                      </a:txBody>
                      <a:tcPr marL="45720" marR="45720" anchor="ctr"/>
                    </a:tc>
                    <a:tc>
                      <a:txBody>
                        <a:bodyPr/>
                        <a:lstStyle/>
                        <a:p>
                          <a:pPr algn="ctr" rtl="0" fontAlgn="ctr"/>
                          <a:r>
                            <a:rPr lang="en-US" sz="1400" b="0" i="0" u="none" strike="noStrike" dirty="0">
                              <a:solidFill>
                                <a:srgbClr val="000000"/>
                              </a:solidFill>
                              <a:effectLst/>
                              <a:latin typeface="Corbel" panose="020B0503020204020204" pitchFamily="34" charset="0"/>
                            </a:rPr>
                            <a:t>Tired</a:t>
                          </a:r>
                        </a:p>
                      </a:txBody>
                      <a:tcPr marL="45720" marR="45720" anchor="ctr"/>
                    </a:tc>
                    <a:tc>
                      <a:txBody>
                        <a:bodyPr/>
                        <a:lstStyle/>
                        <a:p>
                          <a:pPr algn="ctr" rtl="0" fontAlgn="ctr"/>
                          <a:r>
                            <a:rPr lang="en-US" sz="1400" b="0" i="0" u="none" strike="noStrike" dirty="0">
                              <a:solidFill>
                                <a:srgbClr val="000000"/>
                              </a:solidFill>
                              <a:effectLst/>
                              <a:latin typeface="Corbel" panose="020B0503020204020204" pitchFamily="34" charset="0"/>
                            </a:rPr>
                            <a:t>Drive</a:t>
                          </a:r>
                        </a:p>
                      </a:txBody>
                      <a:tcPr marL="45720" marR="45720" anchor="ctr"/>
                    </a:tc>
                    <a:extLst>
                      <a:ext uri="{0D108BD9-81ED-4DB2-BD59-A6C34878D82A}">
                        <a16:rowId xmlns:a16="http://schemas.microsoft.com/office/drawing/2014/main" val="758940499"/>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Rain</a:t>
                          </a:r>
                        </a:p>
                      </a:txBody>
                      <a:tcPr marL="45720" marR="45720" anchor="ctr"/>
                    </a:tc>
                    <a:tc>
                      <a:txBody>
                        <a:bodyPr/>
                        <a:lstStyle/>
                        <a:p>
                          <a:pPr algn="ctr" rtl="0" fontAlgn="ctr"/>
                          <a:r>
                            <a:rPr lang="en-US" sz="1400" b="0" i="0" u="none" strike="noStrike" dirty="0">
                              <a:solidFill>
                                <a:srgbClr val="000000"/>
                              </a:solidFill>
                              <a:effectLst/>
                              <a:latin typeface="Corbel" panose="020B0503020204020204" pitchFamily="34" charset="0"/>
                            </a:rPr>
                            <a:t>During</a:t>
                          </a:r>
                        </a:p>
                      </a:txBody>
                      <a:tcPr marL="45720" marR="45720" anchor="ctr"/>
                    </a:tc>
                    <a:tc>
                      <a:txBody>
                        <a:bodyPr/>
                        <a:lstStyle/>
                        <a:p>
                          <a:pPr algn="ctr" rtl="0" fontAlgn="ctr"/>
                          <a:r>
                            <a:rPr lang="en-US" sz="1400" b="0" i="0" u="none" strike="noStrike" dirty="0">
                              <a:solidFill>
                                <a:srgbClr val="000000"/>
                              </a:solidFill>
                              <a:effectLst/>
                              <a:latin typeface="Corbel" panose="020B0503020204020204" pitchFamily="34" charset="0"/>
                            </a:rPr>
                            <a:t>Both</a:t>
                          </a:r>
                        </a:p>
                      </a:txBody>
                      <a:tcPr marL="45720" marR="45720" anchor="ctr"/>
                    </a:tc>
                    <a:tc>
                      <a:txBody>
                        <a:bodyPr/>
                        <a:lstStyle/>
                        <a:p>
                          <a:pPr algn="ctr" rtl="0" fontAlgn="ctr"/>
                          <a:r>
                            <a:rPr lang="en-US" sz="1400" b="0" i="0" u="none" strike="noStrike" dirty="0">
                              <a:solidFill>
                                <a:srgbClr val="000000"/>
                              </a:solidFill>
                              <a:effectLst/>
                              <a:latin typeface="Corbel" panose="020B0503020204020204" pitchFamily="34" charset="0"/>
                            </a:rPr>
                            <a:t>Tired</a:t>
                          </a:r>
                        </a:p>
                      </a:txBody>
                      <a:tcPr marL="45720" marR="45720" anchor="ctr"/>
                    </a:tc>
                    <a:tc>
                      <a:txBody>
                        <a:bodyPr/>
                        <a:lstStyle/>
                        <a:p>
                          <a:pPr algn="ctr" rtl="0" fontAlgn="ctr"/>
                          <a:r>
                            <a:rPr lang="en-US" sz="1400" b="0" i="0" u="none" strike="noStrike" dirty="0">
                              <a:solidFill>
                                <a:srgbClr val="000000"/>
                              </a:solidFill>
                              <a:effectLst/>
                              <a:latin typeface="Corbel" panose="020B0503020204020204" pitchFamily="34" charset="0"/>
                            </a:rPr>
                            <a:t>Drive</a:t>
                          </a:r>
                        </a:p>
                      </a:txBody>
                      <a:tcPr marL="45720" marR="45720" anchor="ctr"/>
                    </a:tc>
                    <a:extLst>
                      <a:ext uri="{0D108BD9-81ED-4DB2-BD59-A6C34878D82A}">
                        <a16:rowId xmlns:a16="http://schemas.microsoft.com/office/drawing/2014/main" val="3788373417"/>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Rain</a:t>
                          </a:r>
                        </a:p>
                      </a:txBody>
                      <a:tcPr marL="45720" marR="45720" anchor="ctr"/>
                    </a:tc>
                    <a:tc>
                      <a:txBody>
                        <a:bodyPr/>
                        <a:lstStyle/>
                        <a:p>
                          <a:pPr algn="ctr" rtl="0" fontAlgn="ctr"/>
                          <a:r>
                            <a:rPr lang="en-US" sz="1400" b="0" i="0" u="none" strike="noStrike" dirty="0">
                              <a:solidFill>
                                <a:srgbClr val="000000"/>
                              </a:solidFill>
                              <a:effectLst/>
                              <a:latin typeface="Corbel" panose="020B0503020204020204" pitchFamily="34" charset="0"/>
                            </a:rPr>
                            <a:t>After</a:t>
                          </a:r>
                        </a:p>
                      </a:txBody>
                      <a:tcPr marL="45720" marR="45720" anchor="ctr"/>
                    </a:tc>
                    <a:tc>
                      <a:txBody>
                        <a:bodyPr/>
                        <a:lstStyle/>
                        <a:p>
                          <a:pPr algn="ctr" rtl="0" fontAlgn="ctr"/>
                          <a:r>
                            <a:rPr lang="en-US" sz="1400" b="0" i="0" u="none" strike="noStrike" dirty="0">
                              <a:solidFill>
                                <a:srgbClr val="000000"/>
                              </a:solidFill>
                              <a:effectLst/>
                              <a:latin typeface="Corbel" panose="020B0503020204020204" pitchFamily="34" charset="0"/>
                            </a:rPr>
                            <a:t>Backpack</a:t>
                          </a:r>
                        </a:p>
                      </a:txBody>
                      <a:tcPr marL="45720" marR="45720" anchor="ctr"/>
                    </a:tc>
                    <a:tc>
                      <a:txBody>
                        <a:bodyPr/>
                        <a:lstStyle/>
                        <a:p>
                          <a:pPr algn="ctr" rtl="0" fontAlgn="ctr"/>
                          <a:r>
                            <a:rPr lang="en-US" sz="1400" b="0" i="0" u="none" strike="noStrike" dirty="0">
                              <a:solidFill>
                                <a:srgbClr val="000000"/>
                              </a:solidFill>
                              <a:effectLst/>
                              <a:latin typeface="Corbel" panose="020B0503020204020204" pitchFamily="34" charset="0"/>
                            </a:rPr>
                            <a:t>Tired</a:t>
                          </a:r>
                        </a:p>
                      </a:txBody>
                      <a:tcPr marL="45720" marR="45720" anchor="ctr"/>
                    </a:tc>
                    <a:tc>
                      <a:txBody>
                        <a:bodyPr/>
                        <a:lstStyle/>
                        <a:p>
                          <a:pPr algn="ctr" rtl="0" fontAlgn="ctr"/>
                          <a:r>
                            <a:rPr lang="en-US" sz="1400" b="0" i="0" u="none" strike="noStrike" dirty="0">
                              <a:solidFill>
                                <a:srgbClr val="000000"/>
                              </a:solidFill>
                              <a:effectLst/>
                              <a:latin typeface="Corbel" panose="020B0503020204020204" pitchFamily="34" charset="0"/>
                            </a:rPr>
                            <a:t>Bus</a:t>
                          </a:r>
                        </a:p>
                      </a:txBody>
                      <a:tcPr marL="45720" marR="45720" anchor="ctr"/>
                    </a:tc>
                    <a:extLst>
                      <a:ext uri="{0D108BD9-81ED-4DB2-BD59-A6C34878D82A}">
                        <a16:rowId xmlns:a16="http://schemas.microsoft.com/office/drawing/2014/main" val="181967046"/>
                      </a:ext>
                    </a:extLst>
                  </a:tr>
                  <a:tr h="313568">
                    <a:tc>
                      <a:txBody>
                        <a:bodyPr/>
                        <a:lstStyle/>
                        <a:p>
                          <a:pPr algn="ctr" rtl="0" fontAlgn="ctr"/>
                          <a:r>
                            <a:rPr lang="en-US" sz="1400" b="0" i="0" u="none" strike="noStrike">
                              <a:solidFill>
                                <a:srgbClr val="000000"/>
                              </a:solidFill>
                              <a:effectLst/>
                              <a:latin typeface="Corbel" panose="020B0503020204020204" pitchFamily="34" charset="0"/>
                            </a:rPr>
                            <a:t>Rain</a:t>
                          </a:r>
                        </a:p>
                      </a:txBody>
                      <a:tcPr marL="45720" marR="45720" anchor="ctr"/>
                    </a:tc>
                    <a:tc>
                      <a:txBody>
                        <a:bodyPr/>
                        <a:lstStyle/>
                        <a:p>
                          <a:pPr algn="ctr" rtl="0" fontAlgn="ctr"/>
                          <a:r>
                            <a:rPr lang="en-US" sz="1400" b="0" i="0" u="none" strike="noStrike" dirty="0">
                              <a:solidFill>
                                <a:srgbClr val="000000"/>
                              </a:solidFill>
                              <a:effectLst/>
                              <a:latin typeface="Corbel" panose="020B0503020204020204" pitchFamily="34" charset="0"/>
                            </a:rPr>
                            <a:t>After</a:t>
                          </a:r>
                        </a:p>
                      </a:txBody>
                      <a:tcPr marL="45720" marR="45720" anchor="ctr"/>
                    </a:tc>
                    <a:tc>
                      <a:txBody>
                        <a:bodyPr/>
                        <a:lstStyle/>
                        <a:p>
                          <a:pPr algn="ctr" rtl="0" fontAlgn="ctr"/>
                          <a:r>
                            <a:rPr lang="en-US" sz="1400" b="0" i="0" u="none" strike="noStrike" dirty="0">
                              <a:solidFill>
                                <a:srgbClr val="000000"/>
                              </a:solidFill>
                              <a:effectLst/>
                              <a:latin typeface="Corbel" panose="020B0503020204020204" pitchFamily="34" charset="0"/>
                            </a:rPr>
                            <a:t>Lunchbox</a:t>
                          </a:r>
                        </a:p>
                      </a:txBody>
                      <a:tcPr marL="45720" marR="45720" anchor="ctr"/>
                    </a:tc>
                    <a:tc>
                      <a:txBody>
                        <a:bodyPr/>
                        <a:lstStyle/>
                        <a:p>
                          <a:pPr algn="ctr" rtl="0" fontAlgn="ctr"/>
                          <a:r>
                            <a:rPr lang="en-US" sz="1400" b="0" i="0" u="none" strike="noStrike">
                              <a:solidFill>
                                <a:srgbClr val="000000"/>
                              </a:solidFill>
                              <a:effectLst/>
                              <a:latin typeface="Corbel" panose="020B0503020204020204" pitchFamily="34" charset="0"/>
                            </a:rPr>
                            <a:t>Tired</a:t>
                          </a:r>
                        </a:p>
                      </a:txBody>
                      <a:tcPr marL="45720" marR="45720" anchor="ctr"/>
                    </a:tc>
                    <a:tc>
                      <a:txBody>
                        <a:bodyPr/>
                        <a:lstStyle/>
                        <a:p>
                          <a:pPr algn="ctr" rtl="0" fontAlgn="ctr"/>
                          <a:r>
                            <a:rPr lang="en-US" sz="1400" b="0" i="0" u="none" strike="noStrike" dirty="0">
                              <a:solidFill>
                                <a:srgbClr val="000000"/>
                              </a:solidFill>
                              <a:effectLst/>
                              <a:latin typeface="Corbel" panose="020B0503020204020204" pitchFamily="34" charset="0"/>
                            </a:rPr>
                            <a:t>Drive</a:t>
                          </a:r>
                        </a:p>
                      </a:txBody>
                      <a:tcPr marL="45720" marR="45720" anchor="ctr"/>
                    </a:tc>
                    <a:extLst>
                      <a:ext uri="{0D108BD9-81ED-4DB2-BD59-A6C34878D82A}">
                        <a16:rowId xmlns:a16="http://schemas.microsoft.com/office/drawing/2014/main" val="1464966848"/>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No Rain</a:t>
                          </a:r>
                        </a:p>
                      </a:txBody>
                      <a:tcPr marL="45720" marR="45720" anchor="ctr"/>
                    </a:tc>
                    <a:tc>
                      <a:txBody>
                        <a:bodyPr/>
                        <a:lstStyle/>
                        <a:p>
                          <a:pPr algn="ctr" rtl="0" fontAlgn="ctr"/>
                          <a:r>
                            <a:rPr lang="en-US" sz="1400" b="0" i="0" u="none" strike="noStrike" dirty="0">
                              <a:solidFill>
                                <a:srgbClr val="000000"/>
                              </a:solidFill>
                              <a:effectLst/>
                              <a:latin typeface="Corbel" panose="020B0503020204020204" pitchFamily="34" charset="0"/>
                            </a:rPr>
                            <a:t>Before</a:t>
                          </a:r>
                        </a:p>
                      </a:txBody>
                      <a:tcPr marL="45720" marR="45720" anchor="ctr"/>
                    </a:tc>
                    <a:tc>
                      <a:txBody>
                        <a:bodyPr/>
                        <a:lstStyle/>
                        <a:p>
                          <a:pPr algn="ctr" rtl="0" fontAlgn="ctr"/>
                          <a:r>
                            <a:rPr lang="en-US" sz="1400" b="0" i="0" u="none" strike="noStrike" dirty="0">
                              <a:solidFill>
                                <a:srgbClr val="000000"/>
                              </a:solidFill>
                              <a:effectLst/>
                              <a:latin typeface="Corbel" panose="020B0503020204020204" pitchFamily="34" charset="0"/>
                            </a:rPr>
                            <a:t>Backpack</a:t>
                          </a:r>
                        </a:p>
                      </a:txBody>
                      <a:tcPr marL="45720" marR="45720" anchor="ctr"/>
                    </a:tc>
                    <a:tc>
                      <a:txBody>
                        <a:bodyPr/>
                        <a:lstStyle/>
                        <a:p>
                          <a:pPr algn="ctr" rtl="0" fontAlgn="ctr"/>
                          <a:r>
                            <a:rPr lang="en-US" sz="1400" b="0" i="0" u="none" strike="noStrike">
                              <a:solidFill>
                                <a:srgbClr val="000000"/>
                              </a:solidFill>
                              <a:effectLst/>
                              <a:latin typeface="Corbel" panose="020B0503020204020204" pitchFamily="34" charset="0"/>
                            </a:rPr>
                            <a:t>Tired</a:t>
                          </a:r>
                        </a:p>
                      </a:txBody>
                      <a:tcPr marL="45720" marR="45720" anchor="ctr"/>
                    </a:tc>
                    <a:tc>
                      <a:txBody>
                        <a:bodyPr/>
                        <a:lstStyle/>
                        <a:p>
                          <a:pPr algn="ctr" rtl="0" fontAlgn="ctr"/>
                          <a:r>
                            <a:rPr lang="en-US" sz="1400" b="0" i="0" u="none" strike="noStrike">
                              <a:solidFill>
                                <a:srgbClr val="000000"/>
                              </a:solidFill>
                              <a:effectLst/>
                              <a:latin typeface="Corbel" panose="020B0503020204020204" pitchFamily="34" charset="0"/>
                            </a:rPr>
                            <a:t>Bike</a:t>
                          </a:r>
                        </a:p>
                      </a:txBody>
                      <a:tcPr marL="45720" marR="45720" anchor="ctr"/>
                    </a:tc>
                    <a:extLst>
                      <a:ext uri="{0D108BD9-81ED-4DB2-BD59-A6C34878D82A}">
                        <a16:rowId xmlns:a16="http://schemas.microsoft.com/office/drawing/2014/main" val="708481782"/>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No Rain</a:t>
                          </a:r>
                        </a:p>
                      </a:txBody>
                      <a:tcPr marL="45720" marR="45720" anchor="ctr"/>
                    </a:tc>
                    <a:tc>
                      <a:txBody>
                        <a:bodyPr/>
                        <a:lstStyle/>
                        <a:p>
                          <a:pPr algn="ctr" rtl="0" fontAlgn="ctr"/>
                          <a:r>
                            <a:rPr lang="en-US" sz="1400" b="0" i="0" u="none" strike="noStrike" dirty="0">
                              <a:solidFill>
                                <a:srgbClr val="000000"/>
                              </a:solidFill>
                              <a:effectLst/>
                              <a:latin typeface="Corbel" panose="020B0503020204020204" pitchFamily="34" charset="0"/>
                            </a:rPr>
                            <a:t>Before</a:t>
                          </a:r>
                        </a:p>
                      </a:txBody>
                      <a:tcPr marL="45720" marR="45720" anchor="ctr"/>
                    </a:tc>
                    <a:tc>
                      <a:txBody>
                        <a:bodyPr/>
                        <a:lstStyle/>
                        <a:p>
                          <a:pPr algn="ctr" rtl="0" fontAlgn="ctr"/>
                          <a:r>
                            <a:rPr lang="en-US" sz="1400" b="0" i="0" u="none" strike="noStrike" dirty="0">
                              <a:solidFill>
                                <a:srgbClr val="000000"/>
                              </a:solidFill>
                              <a:effectLst/>
                              <a:latin typeface="Corbel" panose="020B0503020204020204" pitchFamily="34" charset="0"/>
                            </a:rPr>
                            <a:t>Lunchbox</a:t>
                          </a:r>
                        </a:p>
                      </a:txBody>
                      <a:tcPr marL="45720" marR="45720" anchor="ctr"/>
                    </a:tc>
                    <a:tc>
                      <a:txBody>
                        <a:bodyPr/>
                        <a:lstStyle/>
                        <a:p>
                          <a:pPr algn="ctr" rtl="0" fontAlgn="ctr"/>
                          <a:r>
                            <a:rPr lang="en-US" sz="1400" b="0" i="0" u="none" strike="noStrike">
                              <a:solidFill>
                                <a:srgbClr val="000000"/>
                              </a:solidFill>
                              <a:effectLst/>
                              <a:latin typeface="Corbel" panose="020B0503020204020204" pitchFamily="34" charset="0"/>
                            </a:rPr>
                            <a:t>Tired</a:t>
                          </a:r>
                        </a:p>
                      </a:txBody>
                      <a:tcPr marL="45720" marR="45720" anchor="ctr"/>
                    </a:tc>
                    <a:tc>
                      <a:txBody>
                        <a:bodyPr/>
                        <a:lstStyle/>
                        <a:p>
                          <a:pPr algn="ctr" rtl="0" fontAlgn="ctr"/>
                          <a:r>
                            <a:rPr lang="en-US" sz="1400" b="0" i="0" u="none" strike="noStrike" dirty="0">
                              <a:solidFill>
                                <a:srgbClr val="000000"/>
                              </a:solidFill>
                              <a:effectLst/>
                              <a:latin typeface="Corbel" panose="020B0503020204020204" pitchFamily="34" charset="0"/>
                            </a:rPr>
                            <a:t>Drive</a:t>
                          </a:r>
                        </a:p>
                      </a:txBody>
                      <a:tcPr marL="45720" marR="45720" anchor="ctr"/>
                    </a:tc>
                    <a:extLst>
                      <a:ext uri="{0D108BD9-81ED-4DB2-BD59-A6C34878D82A}">
                        <a16:rowId xmlns:a16="http://schemas.microsoft.com/office/drawing/2014/main" val="886245547"/>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No Rain</a:t>
                          </a:r>
                        </a:p>
                      </a:txBody>
                      <a:tcPr marL="45720" marR="45720" anchor="ctr"/>
                    </a:tc>
                    <a:tc>
                      <a:txBody>
                        <a:bodyPr/>
                        <a:lstStyle/>
                        <a:p>
                          <a:pPr algn="ctr" rtl="0" fontAlgn="ctr"/>
                          <a:r>
                            <a:rPr lang="en-US" sz="1400" b="0" i="0" u="none" strike="noStrike" dirty="0">
                              <a:solidFill>
                                <a:srgbClr val="000000"/>
                              </a:solidFill>
                              <a:effectLst/>
                              <a:latin typeface="Corbel" panose="020B0503020204020204" pitchFamily="34" charset="0"/>
                            </a:rPr>
                            <a:t>During</a:t>
                          </a:r>
                        </a:p>
                      </a:txBody>
                      <a:tcPr marL="45720" marR="45720" anchor="ctr"/>
                    </a:tc>
                    <a:tc>
                      <a:txBody>
                        <a:bodyPr/>
                        <a:lstStyle/>
                        <a:p>
                          <a:pPr algn="ctr" rtl="0" fontAlgn="ctr"/>
                          <a:r>
                            <a:rPr lang="en-US" sz="1400" b="0" i="0" u="none" strike="noStrike" dirty="0">
                              <a:solidFill>
                                <a:srgbClr val="000000"/>
                              </a:solidFill>
                              <a:effectLst/>
                              <a:latin typeface="Corbel" panose="020B0503020204020204" pitchFamily="34" charset="0"/>
                            </a:rPr>
                            <a:t>Both</a:t>
                          </a:r>
                        </a:p>
                      </a:txBody>
                      <a:tcPr marL="45720" marR="45720" anchor="ctr"/>
                    </a:tc>
                    <a:tc>
                      <a:txBody>
                        <a:bodyPr/>
                        <a:lstStyle/>
                        <a:p>
                          <a:pPr algn="ctr" rtl="0" fontAlgn="ctr"/>
                          <a:r>
                            <a:rPr lang="en-US" sz="1400" b="0" i="0" u="none" strike="noStrike" dirty="0">
                              <a:solidFill>
                                <a:srgbClr val="000000"/>
                              </a:solidFill>
                              <a:effectLst/>
                              <a:latin typeface="Corbel" panose="020B0503020204020204" pitchFamily="34" charset="0"/>
                            </a:rPr>
                            <a:t>Tired</a:t>
                          </a:r>
                        </a:p>
                      </a:txBody>
                      <a:tcPr marL="45720" marR="45720" anchor="ctr"/>
                    </a:tc>
                    <a:tc>
                      <a:txBody>
                        <a:bodyPr/>
                        <a:lstStyle/>
                        <a:p>
                          <a:pPr algn="ctr" rtl="0" fontAlgn="ctr"/>
                          <a:r>
                            <a:rPr lang="en-US" sz="1400" b="0" i="0" u="none" strike="noStrike" dirty="0">
                              <a:solidFill>
                                <a:srgbClr val="000000"/>
                              </a:solidFill>
                              <a:effectLst/>
                              <a:latin typeface="Corbel" panose="020B0503020204020204" pitchFamily="34" charset="0"/>
                            </a:rPr>
                            <a:t>Drive</a:t>
                          </a:r>
                        </a:p>
                      </a:txBody>
                      <a:tcPr marL="45720" marR="45720" anchor="ctr"/>
                    </a:tc>
                    <a:extLst>
                      <a:ext uri="{0D108BD9-81ED-4DB2-BD59-A6C34878D82A}">
                        <a16:rowId xmlns:a16="http://schemas.microsoft.com/office/drawing/2014/main" val="808800370"/>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No Rain</a:t>
                          </a:r>
                        </a:p>
                      </a:txBody>
                      <a:tcPr marL="45720" marR="45720" anchor="ctr"/>
                    </a:tc>
                    <a:tc>
                      <a:txBody>
                        <a:bodyPr/>
                        <a:lstStyle/>
                        <a:p>
                          <a:pPr algn="ctr" rtl="0" fontAlgn="ctr"/>
                          <a:r>
                            <a:rPr lang="en-US" sz="1400" b="0" i="0" u="none" strike="noStrike" dirty="0">
                              <a:solidFill>
                                <a:srgbClr val="000000"/>
                              </a:solidFill>
                              <a:effectLst/>
                              <a:latin typeface="Corbel" panose="020B0503020204020204" pitchFamily="34" charset="0"/>
                            </a:rPr>
                            <a:t>After</a:t>
                          </a:r>
                        </a:p>
                      </a:txBody>
                      <a:tcPr marL="45720" marR="45720" anchor="ctr"/>
                    </a:tc>
                    <a:tc>
                      <a:txBody>
                        <a:bodyPr/>
                        <a:lstStyle/>
                        <a:p>
                          <a:pPr algn="ctr" rtl="0" fontAlgn="ctr"/>
                          <a:r>
                            <a:rPr lang="en-US" sz="1400" b="0" i="0" u="none" strike="noStrike" dirty="0">
                              <a:solidFill>
                                <a:srgbClr val="000000"/>
                              </a:solidFill>
                              <a:effectLst/>
                              <a:latin typeface="Corbel" panose="020B0503020204020204" pitchFamily="34" charset="0"/>
                            </a:rPr>
                            <a:t>Backpack</a:t>
                          </a:r>
                        </a:p>
                      </a:txBody>
                      <a:tcPr marL="45720" marR="45720" anchor="ctr"/>
                    </a:tc>
                    <a:tc>
                      <a:txBody>
                        <a:bodyPr/>
                        <a:lstStyle/>
                        <a:p>
                          <a:pPr algn="ctr" rtl="0" fontAlgn="ctr"/>
                          <a:r>
                            <a:rPr lang="en-US" sz="1400" b="0" i="0" u="none" strike="noStrike">
                              <a:solidFill>
                                <a:srgbClr val="000000"/>
                              </a:solidFill>
                              <a:effectLst/>
                              <a:latin typeface="Corbel" panose="020B0503020204020204" pitchFamily="34" charset="0"/>
                            </a:rPr>
                            <a:t>Tired</a:t>
                          </a:r>
                        </a:p>
                      </a:txBody>
                      <a:tcPr marL="45720" marR="45720" anchor="ctr"/>
                    </a:tc>
                    <a:tc>
                      <a:txBody>
                        <a:bodyPr/>
                        <a:lstStyle/>
                        <a:p>
                          <a:pPr algn="ctr" rtl="0" fontAlgn="ctr"/>
                          <a:r>
                            <a:rPr lang="en-US" sz="1400" b="0" i="0" u="none" strike="noStrike" dirty="0">
                              <a:solidFill>
                                <a:srgbClr val="000000"/>
                              </a:solidFill>
                              <a:effectLst/>
                              <a:latin typeface="Corbel" panose="020B0503020204020204" pitchFamily="34" charset="0"/>
                            </a:rPr>
                            <a:t>Bike</a:t>
                          </a:r>
                        </a:p>
                      </a:txBody>
                      <a:tcPr marL="45720" marR="45720" anchor="ctr"/>
                    </a:tc>
                    <a:extLst>
                      <a:ext uri="{0D108BD9-81ED-4DB2-BD59-A6C34878D82A}">
                        <a16:rowId xmlns:a16="http://schemas.microsoft.com/office/drawing/2014/main" val="1329197485"/>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No Rain</a:t>
                          </a:r>
                        </a:p>
                      </a:txBody>
                      <a:tcPr marL="45720" marR="45720" anchor="ctr"/>
                    </a:tc>
                    <a:tc>
                      <a:txBody>
                        <a:bodyPr/>
                        <a:lstStyle/>
                        <a:p>
                          <a:pPr algn="ctr" rtl="0" fontAlgn="ctr"/>
                          <a:r>
                            <a:rPr lang="en-US" sz="1400" b="0" i="0" u="none" strike="noStrike" dirty="0">
                              <a:solidFill>
                                <a:srgbClr val="000000"/>
                              </a:solidFill>
                              <a:effectLst/>
                              <a:latin typeface="Corbel" panose="020B0503020204020204" pitchFamily="34" charset="0"/>
                            </a:rPr>
                            <a:t>After</a:t>
                          </a:r>
                        </a:p>
                      </a:txBody>
                      <a:tcPr marL="45720" marR="45720" anchor="ctr"/>
                    </a:tc>
                    <a:tc>
                      <a:txBody>
                        <a:bodyPr/>
                        <a:lstStyle/>
                        <a:p>
                          <a:pPr algn="ctr" rtl="0" fontAlgn="ctr"/>
                          <a:r>
                            <a:rPr lang="en-US" sz="1400" b="0" i="0" u="none" strike="noStrike" dirty="0">
                              <a:solidFill>
                                <a:srgbClr val="000000"/>
                              </a:solidFill>
                              <a:effectLst/>
                              <a:latin typeface="Corbel" panose="020B0503020204020204" pitchFamily="34" charset="0"/>
                            </a:rPr>
                            <a:t>Both</a:t>
                          </a:r>
                        </a:p>
                      </a:txBody>
                      <a:tcPr marL="45720" marR="45720" anchor="ctr"/>
                    </a:tc>
                    <a:tc>
                      <a:txBody>
                        <a:bodyPr/>
                        <a:lstStyle/>
                        <a:p>
                          <a:pPr algn="ctr" rtl="0" fontAlgn="ctr"/>
                          <a:r>
                            <a:rPr lang="en-US" sz="1400" b="0" i="0" u="none" strike="noStrike" dirty="0">
                              <a:solidFill>
                                <a:srgbClr val="000000"/>
                              </a:solidFill>
                              <a:effectLst/>
                              <a:latin typeface="Corbel" panose="020B0503020204020204" pitchFamily="34" charset="0"/>
                            </a:rPr>
                            <a:t>Tired</a:t>
                          </a:r>
                        </a:p>
                      </a:txBody>
                      <a:tcPr marL="45720" marR="45720" anchor="ctr"/>
                    </a:tc>
                    <a:tc>
                      <a:txBody>
                        <a:bodyPr/>
                        <a:lstStyle/>
                        <a:p>
                          <a:pPr algn="ctr" rtl="0" fontAlgn="ctr"/>
                          <a:r>
                            <a:rPr lang="en-US" sz="1400" b="0" i="0" u="none" strike="noStrike" dirty="0">
                              <a:solidFill>
                                <a:srgbClr val="000000"/>
                              </a:solidFill>
                              <a:effectLst/>
                              <a:latin typeface="Corbel" panose="020B0503020204020204" pitchFamily="34" charset="0"/>
                            </a:rPr>
                            <a:t>Drive</a:t>
                          </a:r>
                        </a:p>
                      </a:txBody>
                      <a:tcPr marL="45720" marR="45720" anchor="ctr"/>
                    </a:tc>
                    <a:extLst>
                      <a:ext uri="{0D108BD9-81ED-4DB2-BD59-A6C34878D82A}">
                        <a16:rowId xmlns:a16="http://schemas.microsoft.com/office/drawing/2014/main" val="972437252"/>
                      </a:ext>
                    </a:extLst>
                  </a:tr>
                </a:tbl>
              </a:graphicData>
            </a:graphic>
          </p:graphicFrame>
        </mc:Choice>
        <mc:Fallback xmlns="">
          <p:graphicFrame>
            <p:nvGraphicFramePr>
              <p:cNvPr id="5" name="Table 4">
                <a:extLst>
                  <a:ext uri="{FF2B5EF4-FFF2-40B4-BE49-F238E27FC236}">
                    <a16:creationId xmlns:a16="http://schemas.microsoft.com/office/drawing/2014/main" id="{1F291D4A-96B7-7441-90C5-9643355B163C}"/>
                  </a:ext>
                </a:extLst>
              </p:cNvPr>
              <p:cNvGraphicFramePr>
                <a:graphicFrameLocks noGrp="1"/>
              </p:cNvGraphicFramePr>
              <p:nvPr>
                <p:extLst>
                  <p:ext uri="{D42A27DB-BD31-4B8C-83A1-F6EECF244321}">
                    <p14:modId xmlns:p14="http://schemas.microsoft.com/office/powerpoint/2010/main" val="2488610919"/>
                  </p:ext>
                </p:extLst>
              </p:nvPr>
            </p:nvGraphicFramePr>
            <p:xfrm>
              <a:off x="7541135" y="1613623"/>
              <a:ext cx="3271837" cy="3135680"/>
            </p:xfrm>
            <a:graphic>
              <a:graphicData uri="http://schemas.openxmlformats.org/drawingml/2006/table">
                <a:tbl>
                  <a:tblPr firstRow="1" bandRow="1">
                    <a:tableStyleId>{5C22544A-7EE6-4342-B048-85BDC9FD1C3A}</a:tableStyleId>
                  </a:tblPr>
                  <a:tblGrid>
                    <a:gridCol w="707390">
                      <a:extLst>
                        <a:ext uri="{9D8B030D-6E8A-4147-A177-3AD203B41FA5}">
                          <a16:colId xmlns:a16="http://schemas.microsoft.com/office/drawing/2014/main" val="3825154518"/>
                        </a:ext>
                      </a:extLst>
                    </a:gridCol>
                    <a:gridCol w="626427">
                      <a:extLst>
                        <a:ext uri="{9D8B030D-6E8A-4147-A177-3AD203B41FA5}">
                          <a16:colId xmlns:a16="http://schemas.microsoft.com/office/drawing/2014/main" val="2214416270"/>
                        </a:ext>
                      </a:extLst>
                    </a:gridCol>
                    <a:gridCol w="848677">
                      <a:extLst>
                        <a:ext uri="{9D8B030D-6E8A-4147-A177-3AD203B41FA5}">
                          <a16:colId xmlns:a16="http://schemas.microsoft.com/office/drawing/2014/main" val="3759445787"/>
                        </a:ext>
                      </a:extLst>
                    </a:gridCol>
                    <a:gridCol w="510540">
                      <a:extLst>
                        <a:ext uri="{9D8B030D-6E8A-4147-A177-3AD203B41FA5}">
                          <a16:colId xmlns:a16="http://schemas.microsoft.com/office/drawing/2014/main" val="3447994145"/>
                        </a:ext>
                      </a:extLst>
                    </a:gridCol>
                    <a:gridCol w="578803">
                      <a:extLst>
                        <a:ext uri="{9D8B030D-6E8A-4147-A177-3AD203B41FA5}">
                          <a16:colId xmlns:a16="http://schemas.microsoft.com/office/drawing/2014/main" val="3675857499"/>
                        </a:ext>
                      </a:extLst>
                    </a:gridCol>
                  </a:tblGrid>
                  <a:tr h="313568">
                    <a:tc>
                      <a:txBody>
                        <a:bodyPr/>
                        <a:lstStyle/>
                        <a:p>
                          <a:endParaRPr lang="en-US"/>
                        </a:p>
                      </a:txBody>
                      <a:tcPr marL="45720" marR="45720" anchor="ctr">
                        <a:blipFill>
                          <a:blip r:embed="rId5"/>
                          <a:stretch>
                            <a:fillRect t="-4000" r="-366071" b="-900000"/>
                          </a:stretch>
                        </a:blipFill>
                      </a:tcPr>
                    </a:tc>
                    <a:tc>
                      <a:txBody>
                        <a:bodyPr/>
                        <a:lstStyle/>
                        <a:p>
                          <a:endParaRPr lang="en-US"/>
                        </a:p>
                      </a:txBody>
                      <a:tcPr marL="45720" marR="45720" anchor="ctr">
                        <a:blipFill>
                          <a:blip r:embed="rId5"/>
                          <a:stretch>
                            <a:fillRect l="-112000" t="-4000" r="-310000" b="-900000"/>
                          </a:stretch>
                        </a:blipFill>
                      </a:tcPr>
                    </a:tc>
                    <a:tc>
                      <a:txBody>
                        <a:bodyPr/>
                        <a:lstStyle/>
                        <a:p>
                          <a:endParaRPr lang="en-US"/>
                        </a:p>
                      </a:txBody>
                      <a:tcPr marL="45720" marR="45720" anchor="ctr">
                        <a:blipFill>
                          <a:blip r:embed="rId5"/>
                          <a:stretch>
                            <a:fillRect l="-158209" t="-4000" r="-131343" b="-900000"/>
                          </a:stretch>
                        </a:blipFill>
                      </a:tcPr>
                    </a:tc>
                    <a:tc>
                      <a:txBody>
                        <a:bodyPr/>
                        <a:lstStyle/>
                        <a:p>
                          <a:endParaRPr lang="en-US"/>
                        </a:p>
                      </a:txBody>
                      <a:tcPr marL="45720" marR="45720" anchor="ctr">
                        <a:blipFill>
                          <a:blip r:embed="rId5"/>
                          <a:stretch>
                            <a:fillRect l="-432500" t="-4000" r="-120000" b="-900000"/>
                          </a:stretch>
                        </a:blipFill>
                      </a:tcPr>
                    </a:tc>
                    <a:tc>
                      <a:txBody>
                        <a:bodyPr/>
                        <a:lstStyle/>
                        <a:p>
                          <a:endParaRPr lang="en-US"/>
                        </a:p>
                      </a:txBody>
                      <a:tcPr marL="45720" marR="45720" anchor="ctr">
                        <a:blipFill>
                          <a:blip r:embed="rId5"/>
                          <a:stretch>
                            <a:fillRect l="-463043" t="-4000" r="-4348" b="-900000"/>
                          </a:stretch>
                        </a:blipFill>
                      </a:tcPr>
                    </a:tc>
                    <a:extLst>
                      <a:ext uri="{0D108BD9-81ED-4DB2-BD59-A6C34878D82A}">
                        <a16:rowId xmlns:a16="http://schemas.microsoft.com/office/drawing/2014/main" val="355299013"/>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Rain</a:t>
                          </a:r>
                        </a:p>
                      </a:txBody>
                      <a:tcPr marL="45720" marR="45720" anchor="ctr"/>
                    </a:tc>
                    <a:tc>
                      <a:txBody>
                        <a:bodyPr/>
                        <a:lstStyle/>
                        <a:p>
                          <a:pPr algn="ctr" rtl="0" fontAlgn="ctr"/>
                          <a:r>
                            <a:rPr lang="en-US" sz="1400" b="0" i="0" u="none" strike="noStrike" dirty="0">
                              <a:solidFill>
                                <a:srgbClr val="000000"/>
                              </a:solidFill>
                              <a:effectLst/>
                              <a:latin typeface="Corbel" panose="020B0503020204020204" pitchFamily="34" charset="0"/>
                            </a:rPr>
                            <a:t>Before</a:t>
                          </a:r>
                        </a:p>
                      </a:txBody>
                      <a:tcPr marL="45720" marR="45720" anchor="ctr"/>
                    </a:tc>
                    <a:tc>
                      <a:txBody>
                        <a:bodyPr/>
                        <a:lstStyle/>
                        <a:p>
                          <a:pPr algn="ctr" rtl="0" fontAlgn="ctr"/>
                          <a:r>
                            <a:rPr lang="en-US" sz="1400" b="0" i="0" u="none" strike="noStrike" dirty="0">
                              <a:solidFill>
                                <a:srgbClr val="000000"/>
                              </a:solidFill>
                              <a:effectLst/>
                              <a:latin typeface="Corbel" panose="020B0503020204020204" pitchFamily="34" charset="0"/>
                            </a:rPr>
                            <a:t>Both</a:t>
                          </a:r>
                        </a:p>
                      </a:txBody>
                      <a:tcPr marL="45720" marR="45720" anchor="ctr"/>
                    </a:tc>
                    <a:tc>
                      <a:txBody>
                        <a:bodyPr/>
                        <a:lstStyle/>
                        <a:p>
                          <a:pPr algn="ctr" rtl="0" fontAlgn="ctr"/>
                          <a:r>
                            <a:rPr lang="en-US" sz="1400" b="0" i="0" u="none" strike="noStrike" dirty="0">
                              <a:solidFill>
                                <a:srgbClr val="000000"/>
                              </a:solidFill>
                              <a:effectLst/>
                              <a:latin typeface="Corbel" panose="020B0503020204020204" pitchFamily="34" charset="0"/>
                            </a:rPr>
                            <a:t>Tired</a:t>
                          </a:r>
                        </a:p>
                      </a:txBody>
                      <a:tcPr marL="45720" marR="45720" anchor="ctr"/>
                    </a:tc>
                    <a:tc>
                      <a:txBody>
                        <a:bodyPr/>
                        <a:lstStyle/>
                        <a:p>
                          <a:pPr algn="ctr" rtl="0" fontAlgn="ctr"/>
                          <a:r>
                            <a:rPr lang="en-US" sz="1400" b="0" i="0" u="none" strike="noStrike" dirty="0">
                              <a:solidFill>
                                <a:srgbClr val="000000"/>
                              </a:solidFill>
                              <a:effectLst/>
                              <a:latin typeface="Corbel" panose="020B0503020204020204" pitchFamily="34" charset="0"/>
                            </a:rPr>
                            <a:t>Drive</a:t>
                          </a:r>
                        </a:p>
                      </a:txBody>
                      <a:tcPr marL="45720" marR="45720" anchor="ctr"/>
                    </a:tc>
                    <a:extLst>
                      <a:ext uri="{0D108BD9-81ED-4DB2-BD59-A6C34878D82A}">
                        <a16:rowId xmlns:a16="http://schemas.microsoft.com/office/drawing/2014/main" val="758940499"/>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Rain</a:t>
                          </a:r>
                        </a:p>
                      </a:txBody>
                      <a:tcPr marL="45720" marR="45720" anchor="ctr"/>
                    </a:tc>
                    <a:tc>
                      <a:txBody>
                        <a:bodyPr/>
                        <a:lstStyle/>
                        <a:p>
                          <a:pPr algn="ctr" rtl="0" fontAlgn="ctr"/>
                          <a:r>
                            <a:rPr lang="en-US" sz="1400" b="0" i="0" u="none" strike="noStrike" dirty="0">
                              <a:solidFill>
                                <a:srgbClr val="000000"/>
                              </a:solidFill>
                              <a:effectLst/>
                              <a:latin typeface="Corbel" panose="020B0503020204020204" pitchFamily="34" charset="0"/>
                            </a:rPr>
                            <a:t>During</a:t>
                          </a:r>
                        </a:p>
                      </a:txBody>
                      <a:tcPr marL="45720" marR="45720" anchor="ctr"/>
                    </a:tc>
                    <a:tc>
                      <a:txBody>
                        <a:bodyPr/>
                        <a:lstStyle/>
                        <a:p>
                          <a:pPr algn="ctr" rtl="0" fontAlgn="ctr"/>
                          <a:r>
                            <a:rPr lang="en-US" sz="1400" b="0" i="0" u="none" strike="noStrike" dirty="0">
                              <a:solidFill>
                                <a:srgbClr val="000000"/>
                              </a:solidFill>
                              <a:effectLst/>
                              <a:latin typeface="Corbel" panose="020B0503020204020204" pitchFamily="34" charset="0"/>
                            </a:rPr>
                            <a:t>Both</a:t>
                          </a:r>
                        </a:p>
                      </a:txBody>
                      <a:tcPr marL="45720" marR="45720" anchor="ctr"/>
                    </a:tc>
                    <a:tc>
                      <a:txBody>
                        <a:bodyPr/>
                        <a:lstStyle/>
                        <a:p>
                          <a:pPr algn="ctr" rtl="0" fontAlgn="ctr"/>
                          <a:r>
                            <a:rPr lang="en-US" sz="1400" b="0" i="0" u="none" strike="noStrike" dirty="0">
                              <a:solidFill>
                                <a:srgbClr val="000000"/>
                              </a:solidFill>
                              <a:effectLst/>
                              <a:latin typeface="Corbel" panose="020B0503020204020204" pitchFamily="34" charset="0"/>
                            </a:rPr>
                            <a:t>Tired</a:t>
                          </a:r>
                        </a:p>
                      </a:txBody>
                      <a:tcPr marL="45720" marR="45720" anchor="ctr"/>
                    </a:tc>
                    <a:tc>
                      <a:txBody>
                        <a:bodyPr/>
                        <a:lstStyle/>
                        <a:p>
                          <a:pPr algn="ctr" rtl="0" fontAlgn="ctr"/>
                          <a:r>
                            <a:rPr lang="en-US" sz="1400" b="0" i="0" u="none" strike="noStrike" dirty="0">
                              <a:solidFill>
                                <a:srgbClr val="000000"/>
                              </a:solidFill>
                              <a:effectLst/>
                              <a:latin typeface="Corbel" panose="020B0503020204020204" pitchFamily="34" charset="0"/>
                            </a:rPr>
                            <a:t>Drive</a:t>
                          </a:r>
                        </a:p>
                      </a:txBody>
                      <a:tcPr marL="45720" marR="45720" anchor="ctr"/>
                    </a:tc>
                    <a:extLst>
                      <a:ext uri="{0D108BD9-81ED-4DB2-BD59-A6C34878D82A}">
                        <a16:rowId xmlns:a16="http://schemas.microsoft.com/office/drawing/2014/main" val="3788373417"/>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Rain</a:t>
                          </a:r>
                        </a:p>
                      </a:txBody>
                      <a:tcPr marL="45720" marR="45720" anchor="ctr"/>
                    </a:tc>
                    <a:tc>
                      <a:txBody>
                        <a:bodyPr/>
                        <a:lstStyle/>
                        <a:p>
                          <a:pPr algn="ctr" rtl="0" fontAlgn="ctr"/>
                          <a:r>
                            <a:rPr lang="en-US" sz="1400" b="0" i="0" u="none" strike="noStrike" dirty="0">
                              <a:solidFill>
                                <a:srgbClr val="000000"/>
                              </a:solidFill>
                              <a:effectLst/>
                              <a:latin typeface="Corbel" panose="020B0503020204020204" pitchFamily="34" charset="0"/>
                            </a:rPr>
                            <a:t>After</a:t>
                          </a:r>
                        </a:p>
                      </a:txBody>
                      <a:tcPr marL="45720" marR="45720" anchor="ctr"/>
                    </a:tc>
                    <a:tc>
                      <a:txBody>
                        <a:bodyPr/>
                        <a:lstStyle/>
                        <a:p>
                          <a:pPr algn="ctr" rtl="0" fontAlgn="ctr"/>
                          <a:r>
                            <a:rPr lang="en-US" sz="1400" b="0" i="0" u="none" strike="noStrike" dirty="0">
                              <a:solidFill>
                                <a:srgbClr val="000000"/>
                              </a:solidFill>
                              <a:effectLst/>
                              <a:latin typeface="Corbel" panose="020B0503020204020204" pitchFamily="34" charset="0"/>
                            </a:rPr>
                            <a:t>Backpack</a:t>
                          </a:r>
                        </a:p>
                      </a:txBody>
                      <a:tcPr marL="45720" marR="45720" anchor="ctr"/>
                    </a:tc>
                    <a:tc>
                      <a:txBody>
                        <a:bodyPr/>
                        <a:lstStyle/>
                        <a:p>
                          <a:pPr algn="ctr" rtl="0" fontAlgn="ctr"/>
                          <a:r>
                            <a:rPr lang="en-US" sz="1400" b="0" i="0" u="none" strike="noStrike" dirty="0">
                              <a:solidFill>
                                <a:srgbClr val="000000"/>
                              </a:solidFill>
                              <a:effectLst/>
                              <a:latin typeface="Corbel" panose="020B0503020204020204" pitchFamily="34" charset="0"/>
                            </a:rPr>
                            <a:t>Tired</a:t>
                          </a:r>
                        </a:p>
                      </a:txBody>
                      <a:tcPr marL="45720" marR="45720" anchor="ctr"/>
                    </a:tc>
                    <a:tc>
                      <a:txBody>
                        <a:bodyPr/>
                        <a:lstStyle/>
                        <a:p>
                          <a:pPr algn="ctr" rtl="0" fontAlgn="ctr"/>
                          <a:r>
                            <a:rPr lang="en-US" sz="1400" b="0" i="0" u="none" strike="noStrike" dirty="0">
                              <a:solidFill>
                                <a:srgbClr val="000000"/>
                              </a:solidFill>
                              <a:effectLst/>
                              <a:latin typeface="Corbel" panose="020B0503020204020204" pitchFamily="34" charset="0"/>
                            </a:rPr>
                            <a:t>Bus</a:t>
                          </a:r>
                        </a:p>
                      </a:txBody>
                      <a:tcPr marL="45720" marR="45720" anchor="ctr"/>
                    </a:tc>
                    <a:extLst>
                      <a:ext uri="{0D108BD9-81ED-4DB2-BD59-A6C34878D82A}">
                        <a16:rowId xmlns:a16="http://schemas.microsoft.com/office/drawing/2014/main" val="181967046"/>
                      </a:ext>
                    </a:extLst>
                  </a:tr>
                  <a:tr h="313568">
                    <a:tc>
                      <a:txBody>
                        <a:bodyPr/>
                        <a:lstStyle/>
                        <a:p>
                          <a:pPr algn="ctr" rtl="0" fontAlgn="ctr"/>
                          <a:r>
                            <a:rPr lang="en-US" sz="1400" b="0" i="0" u="none" strike="noStrike">
                              <a:solidFill>
                                <a:srgbClr val="000000"/>
                              </a:solidFill>
                              <a:effectLst/>
                              <a:latin typeface="Corbel" panose="020B0503020204020204" pitchFamily="34" charset="0"/>
                            </a:rPr>
                            <a:t>Rain</a:t>
                          </a:r>
                        </a:p>
                      </a:txBody>
                      <a:tcPr marL="45720" marR="45720" anchor="ctr"/>
                    </a:tc>
                    <a:tc>
                      <a:txBody>
                        <a:bodyPr/>
                        <a:lstStyle/>
                        <a:p>
                          <a:pPr algn="ctr" rtl="0" fontAlgn="ctr"/>
                          <a:r>
                            <a:rPr lang="en-US" sz="1400" b="0" i="0" u="none" strike="noStrike" dirty="0">
                              <a:solidFill>
                                <a:srgbClr val="000000"/>
                              </a:solidFill>
                              <a:effectLst/>
                              <a:latin typeface="Corbel" panose="020B0503020204020204" pitchFamily="34" charset="0"/>
                            </a:rPr>
                            <a:t>After</a:t>
                          </a:r>
                        </a:p>
                      </a:txBody>
                      <a:tcPr marL="45720" marR="45720" anchor="ctr"/>
                    </a:tc>
                    <a:tc>
                      <a:txBody>
                        <a:bodyPr/>
                        <a:lstStyle/>
                        <a:p>
                          <a:pPr algn="ctr" rtl="0" fontAlgn="ctr"/>
                          <a:r>
                            <a:rPr lang="en-US" sz="1400" b="0" i="0" u="none" strike="noStrike" dirty="0">
                              <a:solidFill>
                                <a:srgbClr val="000000"/>
                              </a:solidFill>
                              <a:effectLst/>
                              <a:latin typeface="Corbel" panose="020B0503020204020204" pitchFamily="34" charset="0"/>
                            </a:rPr>
                            <a:t>Lunchbox</a:t>
                          </a:r>
                        </a:p>
                      </a:txBody>
                      <a:tcPr marL="45720" marR="45720" anchor="ctr"/>
                    </a:tc>
                    <a:tc>
                      <a:txBody>
                        <a:bodyPr/>
                        <a:lstStyle/>
                        <a:p>
                          <a:pPr algn="ctr" rtl="0" fontAlgn="ctr"/>
                          <a:r>
                            <a:rPr lang="en-US" sz="1400" b="0" i="0" u="none" strike="noStrike">
                              <a:solidFill>
                                <a:srgbClr val="000000"/>
                              </a:solidFill>
                              <a:effectLst/>
                              <a:latin typeface="Corbel" panose="020B0503020204020204" pitchFamily="34" charset="0"/>
                            </a:rPr>
                            <a:t>Tired</a:t>
                          </a:r>
                        </a:p>
                      </a:txBody>
                      <a:tcPr marL="45720" marR="45720" anchor="ctr"/>
                    </a:tc>
                    <a:tc>
                      <a:txBody>
                        <a:bodyPr/>
                        <a:lstStyle/>
                        <a:p>
                          <a:pPr algn="ctr" rtl="0" fontAlgn="ctr"/>
                          <a:r>
                            <a:rPr lang="en-US" sz="1400" b="0" i="0" u="none" strike="noStrike" dirty="0">
                              <a:solidFill>
                                <a:srgbClr val="000000"/>
                              </a:solidFill>
                              <a:effectLst/>
                              <a:latin typeface="Corbel" panose="020B0503020204020204" pitchFamily="34" charset="0"/>
                            </a:rPr>
                            <a:t>Drive</a:t>
                          </a:r>
                        </a:p>
                      </a:txBody>
                      <a:tcPr marL="45720" marR="45720" anchor="ctr"/>
                    </a:tc>
                    <a:extLst>
                      <a:ext uri="{0D108BD9-81ED-4DB2-BD59-A6C34878D82A}">
                        <a16:rowId xmlns:a16="http://schemas.microsoft.com/office/drawing/2014/main" val="1464966848"/>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No Rain</a:t>
                          </a:r>
                        </a:p>
                      </a:txBody>
                      <a:tcPr marL="45720" marR="45720" anchor="ctr"/>
                    </a:tc>
                    <a:tc>
                      <a:txBody>
                        <a:bodyPr/>
                        <a:lstStyle/>
                        <a:p>
                          <a:pPr algn="ctr" rtl="0" fontAlgn="ctr"/>
                          <a:r>
                            <a:rPr lang="en-US" sz="1400" b="0" i="0" u="none" strike="noStrike" dirty="0">
                              <a:solidFill>
                                <a:srgbClr val="000000"/>
                              </a:solidFill>
                              <a:effectLst/>
                              <a:latin typeface="Corbel" panose="020B0503020204020204" pitchFamily="34" charset="0"/>
                            </a:rPr>
                            <a:t>Before</a:t>
                          </a:r>
                        </a:p>
                      </a:txBody>
                      <a:tcPr marL="45720" marR="45720" anchor="ctr"/>
                    </a:tc>
                    <a:tc>
                      <a:txBody>
                        <a:bodyPr/>
                        <a:lstStyle/>
                        <a:p>
                          <a:pPr algn="ctr" rtl="0" fontAlgn="ctr"/>
                          <a:r>
                            <a:rPr lang="en-US" sz="1400" b="0" i="0" u="none" strike="noStrike" dirty="0">
                              <a:solidFill>
                                <a:srgbClr val="000000"/>
                              </a:solidFill>
                              <a:effectLst/>
                              <a:latin typeface="Corbel" panose="020B0503020204020204" pitchFamily="34" charset="0"/>
                            </a:rPr>
                            <a:t>Backpack</a:t>
                          </a:r>
                        </a:p>
                      </a:txBody>
                      <a:tcPr marL="45720" marR="45720" anchor="ctr"/>
                    </a:tc>
                    <a:tc>
                      <a:txBody>
                        <a:bodyPr/>
                        <a:lstStyle/>
                        <a:p>
                          <a:pPr algn="ctr" rtl="0" fontAlgn="ctr"/>
                          <a:r>
                            <a:rPr lang="en-US" sz="1400" b="0" i="0" u="none" strike="noStrike">
                              <a:solidFill>
                                <a:srgbClr val="000000"/>
                              </a:solidFill>
                              <a:effectLst/>
                              <a:latin typeface="Corbel" panose="020B0503020204020204" pitchFamily="34" charset="0"/>
                            </a:rPr>
                            <a:t>Tired</a:t>
                          </a:r>
                        </a:p>
                      </a:txBody>
                      <a:tcPr marL="45720" marR="45720" anchor="ctr"/>
                    </a:tc>
                    <a:tc>
                      <a:txBody>
                        <a:bodyPr/>
                        <a:lstStyle/>
                        <a:p>
                          <a:pPr algn="ctr" rtl="0" fontAlgn="ctr"/>
                          <a:r>
                            <a:rPr lang="en-US" sz="1400" b="0" i="0" u="none" strike="noStrike">
                              <a:solidFill>
                                <a:srgbClr val="000000"/>
                              </a:solidFill>
                              <a:effectLst/>
                              <a:latin typeface="Corbel" panose="020B0503020204020204" pitchFamily="34" charset="0"/>
                            </a:rPr>
                            <a:t>Bike</a:t>
                          </a:r>
                        </a:p>
                      </a:txBody>
                      <a:tcPr marL="45720" marR="45720" anchor="ctr"/>
                    </a:tc>
                    <a:extLst>
                      <a:ext uri="{0D108BD9-81ED-4DB2-BD59-A6C34878D82A}">
                        <a16:rowId xmlns:a16="http://schemas.microsoft.com/office/drawing/2014/main" val="708481782"/>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No Rain</a:t>
                          </a:r>
                        </a:p>
                      </a:txBody>
                      <a:tcPr marL="45720" marR="45720" anchor="ctr"/>
                    </a:tc>
                    <a:tc>
                      <a:txBody>
                        <a:bodyPr/>
                        <a:lstStyle/>
                        <a:p>
                          <a:pPr algn="ctr" rtl="0" fontAlgn="ctr"/>
                          <a:r>
                            <a:rPr lang="en-US" sz="1400" b="0" i="0" u="none" strike="noStrike" dirty="0">
                              <a:solidFill>
                                <a:srgbClr val="000000"/>
                              </a:solidFill>
                              <a:effectLst/>
                              <a:latin typeface="Corbel" panose="020B0503020204020204" pitchFamily="34" charset="0"/>
                            </a:rPr>
                            <a:t>Before</a:t>
                          </a:r>
                        </a:p>
                      </a:txBody>
                      <a:tcPr marL="45720" marR="45720" anchor="ctr"/>
                    </a:tc>
                    <a:tc>
                      <a:txBody>
                        <a:bodyPr/>
                        <a:lstStyle/>
                        <a:p>
                          <a:pPr algn="ctr" rtl="0" fontAlgn="ctr"/>
                          <a:r>
                            <a:rPr lang="en-US" sz="1400" b="0" i="0" u="none" strike="noStrike" dirty="0">
                              <a:solidFill>
                                <a:srgbClr val="000000"/>
                              </a:solidFill>
                              <a:effectLst/>
                              <a:latin typeface="Corbel" panose="020B0503020204020204" pitchFamily="34" charset="0"/>
                            </a:rPr>
                            <a:t>Lunchbox</a:t>
                          </a:r>
                        </a:p>
                      </a:txBody>
                      <a:tcPr marL="45720" marR="45720" anchor="ctr"/>
                    </a:tc>
                    <a:tc>
                      <a:txBody>
                        <a:bodyPr/>
                        <a:lstStyle/>
                        <a:p>
                          <a:pPr algn="ctr" rtl="0" fontAlgn="ctr"/>
                          <a:r>
                            <a:rPr lang="en-US" sz="1400" b="0" i="0" u="none" strike="noStrike">
                              <a:solidFill>
                                <a:srgbClr val="000000"/>
                              </a:solidFill>
                              <a:effectLst/>
                              <a:latin typeface="Corbel" panose="020B0503020204020204" pitchFamily="34" charset="0"/>
                            </a:rPr>
                            <a:t>Tired</a:t>
                          </a:r>
                        </a:p>
                      </a:txBody>
                      <a:tcPr marL="45720" marR="45720" anchor="ctr"/>
                    </a:tc>
                    <a:tc>
                      <a:txBody>
                        <a:bodyPr/>
                        <a:lstStyle/>
                        <a:p>
                          <a:pPr algn="ctr" rtl="0" fontAlgn="ctr"/>
                          <a:r>
                            <a:rPr lang="en-US" sz="1400" b="0" i="0" u="none" strike="noStrike" dirty="0">
                              <a:solidFill>
                                <a:srgbClr val="000000"/>
                              </a:solidFill>
                              <a:effectLst/>
                              <a:latin typeface="Corbel" panose="020B0503020204020204" pitchFamily="34" charset="0"/>
                            </a:rPr>
                            <a:t>Drive</a:t>
                          </a:r>
                        </a:p>
                      </a:txBody>
                      <a:tcPr marL="45720" marR="45720" anchor="ctr"/>
                    </a:tc>
                    <a:extLst>
                      <a:ext uri="{0D108BD9-81ED-4DB2-BD59-A6C34878D82A}">
                        <a16:rowId xmlns:a16="http://schemas.microsoft.com/office/drawing/2014/main" val="886245547"/>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No Rain</a:t>
                          </a:r>
                        </a:p>
                      </a:txBody>
                      <a:tcPr marL="45720" marR="45720" anchor="ctr"/>
                    </a:tc>
                    <a:tc>
                      <a:txBody>
                        <a:bodyPr/>
                        <a:lstStyle/>
                        <a:p>
                          <a:pPr algn="ctr" rtl="0" fontAlgn="ctr"/>
                          <a:r>
                            <a:rPr lang="en-US" sz="1400" b="0" i="0" u="none" strike="noStrike" dirty="0">
                              <a:solidFill>
                                <a:srgbClr val="000000"/>
                              </a:solidFill>
                              <a:effectLst/>
                              <a:latin typeface="Corbel" panose="020B0503020204020204" pitchFamily="34" charset="0"/>
                            </a:rPr>
                            <a:t>During</a:t>
                          </a:r>
                        </a:p>
                      </a:txBody>
                      <a:tcPr marL="45720" marR="45720" anchor="ctr"/>
                    </a:tc>
                    <a:tc>
                      <a:txBody>
                        <a:bodyPr/>
                        <a:lstStyle/>
                        <a:p>
                          <a:pPr algn="ctr" rtl="0" fontAlgn="ctr"/>
                          <a:r>
                            <a:rPr lang="en-US" sz="1400" b="0" i="0" u="none" strike="noStrike" dirty="0">
                              <a:solidFill>
                                <a:srgbClr val="000000"/>
                              </a:solidFill>
                              <a:effectLst/>
                              <a:latin typeface="Corbel" panose="020B0503020204020204" pitchFamily="34" charset="0"/>
                            </a:rPr>
                            <a:t>Both</a:t>
                          </a:r>
                        </a:p>
                      </a:txBody>
                      <a:tcPr marL="45720" marR="45720" anchor="ctr"/>
                    </a:tc>
                    <a:tc>
                      <a:txBody>
                        <a:bodyPr/>
                        <a:lstStyle/>
                        <a:p>
                          <a:pPr algn="ctr" rtl="0" fontAlgn="ctr"/>
                          <a:r>
                            <a:rPr lang="en-US" sz="1400" b="0" i="0" u="none" strike="noStrike" dirty="0">
                              <a:solidFill>
                                <a:srgbClr val="000000"/>
                              </a:solidFill>
                              <a:effectLst/>
                              <a:latin typeface="Corbel" panose="020B0503020204020204" pitchFamily="34" charset="0"/>
                            </a:rPr>
                            <a:t>Tired</a:t>
                          </a:r>
                        </a:p>
                      </a:txBody>
                      <a:tcPr marL="45720" marR="45720" anchor="ctr"/>
                    </a:tc>
                    <a:tc>
                      <a:txBody>
                        <a:bodyPr/>
                        <a:lstStyle/>
                        <a:p>
                          <a:pPr algn="ctr" rtl="0" fontAlgn="ctr"/>
                          <a:r>
                            <a:rPr lang="en-US" sz="1400" b="0" i="0" u="none" strike="noStrike" dirty="0">
                              <a:solidFill>
                                <a:srgbClr val="000000"/>
                              </a:solidFill>
                              <a:effectLst/>
                              <a:latin typeface="Corbel" panose="020B0503020204020204" pitchFamily="34" charset="0"/>
                            </a:rPr>
                            <a:t>Drive</a:t>
                          </a:r>
                        </a:p>
                      </a:txBody>
                      <a:tcPr marL="45720" marR="45720" anchor="ctr"/>
                    </a:tc>
                    <a:extLst>
                      <a:ext uri="{0D108BD9-81ED-4DB2-BD59-A6C34878D82A}">
                        <a16:rowId xmlns:a16="http://schemas.microsoft.com/office/drawing/2014/main" val="808800370"/>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No Rain</a:t>
                          </a:r>
                        </a:p>
                      </a:txBody>
                      <a:tcPr marL="45720" marR="45720" anchor="ctr"/>
                    </a:tc>
                    <a:tc>
                      <a:txBody>
                        <a:bodyPr/>
                        <a:lstStyle/>
                        <a:p>
                          <a:pPr algn="ctr" rtl="0" fontAlgn="ctr"/>
                          <a:r>
                            <a:rPr lang="en-US" sz="1400" b="0" i="0" u="none" strike="noStrike" dirty="0">
                              <a:solidFill>
                                <a:srgbClr val="000000"/>
                              </a:solidFill>
                              <a:effectLst/>
                              <a:latin typeface="Corbel" panose="020B0503020204020204" pitchFamily="34" charset="0"/>
                            </a:rPr>
                            <a:t>After</a:t>
                          </a:r>
                        </a:p>
                      </a:txBody>
                      <a:tcPr marL="45720" marR="45720" anchor="ctr"/>
                    </a:tc>
                    <a:tc>
                      <a:txBody>
                        <a:bodyPr/>
                        <a:lstStyle/>
                        <a:p>
                          <a:pPr algn="ctr" rtl="0" fontAlgn="ctr"/>
                          <a:r>
                            <a:rPr lang="en-US" sz="1400" b="0" i="0" u="none" strike="noStrike" dirty="0">
                              <a:solidFill>
                                <a:srgbClr val="000000"/>
                              </a:solidFill>
                              <a:effectLst/>
                              <a:latin typeface="Corbel" panose="020B0503020204020204" pitchFamily="34" charset="0"/>
                            </a:rPr>
                            <a:t>Backpack</a:t>
                          </a:r>
                        </a:p>
                      </a:txBody>
                      <a:tcPr marL="45720" marR="45720" anchor="ctr"/>
                    </a:tc>
                    <a:tc>
                      <a:txBody>
                        <a:bodyPr/>
                        <a:lstStyle/>
                        <a:p>
                          <a:pPr algn="ctr" rtl="0" fontAlgn="ctr"/>
                          <a:r>
                            <a:rPr lang="en-US" sz="1400" b="0" i="0" u="none" strike="noStrike">
                              <a:solidFill>
                                <a:srgbClr val="000000"/>
                              </a:solidFill>
                              <a:effectLst/>
                              <a:latin typeface="Corbel" panose="020B0503020204020204" pitchFamily="34" charset="0"/>
                            </a:rPr>
                            <a:t>Tired</a:t>
                          </a:r>
                        </a:p>
                      </a:txBody>
                      <a:tcPr marL="45720" marR="45720" anchor="ctr"/>
                    </a:tc>
                    <a:tc>
                      <a:txBody>
                        <a:bodyPr/>
                        <a:lstStyle/>
                        <a:p>
                          <a:pPr algn="ctr" rtl="0" fontAlgn="ctr"/>
                          <a:r>
                            <a:rPr lang="en-US" sz="1400" b="0" i="0" u="none" strike="noStrike" dirty="0">
                              <a:solidFill>
                                <a:srgbClr val="000000"/>
                              </a:solidFill>
                              <a:effectLst/>
                              <a:latin typeface="Corbel" panose="020B0503020204020204" pitchFamily="34" charset="0"/>
                            </a:rPr>
                            <a:t>Bike</a:t>
                          </a:r>
                        </a:p>
                      </a:txBody>
                      <a:tcPr marL="45720" marR="45720" anchor="ctr"/>
                    </a:tc>
                    <a:extLst>
                      <a:ext uri="{0D108BD9-81ED-4DB2-BD59-A6C34878D82A}">
                        <a16:rowId xmlns:a16="http://schemas.microsoft.com/office/drawing/2014/main" val="1329197485"/>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No Rain</a:t>
                          </a:r>
                        </a:p>
                      </a:txBody>
                      <a:tcPr marL="45720" marR="45720" anchor="ctr"/>
                    </a:tc>
                    <a:tc>
                      <a:txBody>
                        <a:bodyPr/>
                        <a:lstStyle/>
                        <a:p>
                          <a:pPr algn="ctr" rtl="0" fontAlgn="ctr"/>
                          <a:r>
                            <a:rPr lang="en-US" sz="1400" b="0" i="0" u="none" strike="noStrike" dirty="0">
                              <a:solidFill>
                                <a:srgbClr val="000000"/>
                              </a:solidFill>
                              <a:effectLst/>
                              <a:latin typeface="Corbel" panose="020B0503020204020204" pitchFamily="34" charset="0"/>
                            </a:rPr>
                            <a:t>After</a:t>
                          </a:r>
                        </a:p>
                      </a:txBody>
                      <a:tcPr marL="45720" marR="45720" anchor="ctr"/>
                    </a:tc>
                    <a:tc>
                      <a:txBody>
                        <a:bodyPr/>
                        <a:lstStyle/>
                        <a:p>
                          <a:pPr algn="ctr" rtl="0" fontAlgn="ctr"/>
                          <a:r>
                            <a:rPr lang="en-US" sz="1400" b="0" i="0" u="none" strike="noStrike" dirty="0">
                              <a:solidFill>
                                <a:srgbClr val="000000"/>
                              </a:solidFill>
                              <a:effectLst/>
                              <a:latin typeface="Corbel" panose="020B0503020204020204" pitchFamily="34" charset="0"/>
                            </a:rPr>
                            <a:t>Both</a:t>
                          </a:r>
                        </a:p>
                      </a:txBody>
                      <a:tcPr marL="45720" marR="45720" anchor="ctr"/>
                    </a:tc>
                    <a:tc>
                      <a:txBody>
                        <a:bodyPr/>
                        <a:lstStyle/>
                        <a:p>
                          <a:pPr algn="ctr" rtl="0" fontAlgn="ctr"/>
                          <a:r>
                            <a:rPr lang="en-US" sz="1400" b="0" i="0" u="none" strike="noStrike" dirty="0">
                              <a:solidFill>
                                <a:srgbClr val="000000"/>
                              </a:solidFill>
                              <a:effectLst/>
                              <a:latin typeface="Corbel" panose="020B0503020204020204" pitchFamily="34" charset="0"/>
                            </a:rPr>
                            <a:t>Tired</a:t>
                          </a:r>
                        </a:p>
                      </a:txBody>
                      <a:tcPr marL="45720" marR="45720" anchor="ctr"/>
                    </a:tc>
                    <a:tc>
                      <a:txBody>
                        <a:bodyPr/>
                        <a:lstStyle/>
                        <a:p>
                          <a:pPr algn="ctr" rtl="0" fontAlgn="ctr"/>
                          <a:r>
                            <a:rPr lang="en-US" sz="1400" b="0" i="0" u="none" strike="noStrike" dirty="0">
                              <a:solidFill>
                                <a:srgbClr val="000000"/>
                              </a:solidFill>
                              <a:effectLst/>
                              <a:latin typeface="Corbel" panose="020B0503020204020204" pitchFamily="34" charset="0"/>
                            </a:rPr>
                            <a:t>Drive</a:t>
                          </a:r>
                        </a:p>
                      </a:txBody>
                      <a:tcPr marL="45720" marR="45720" anchor="ctr"/>
                    </a:tc>
                    <a:extLst>
                      <a:ext uri="{0D108BD9-81ED-4DB2-BD59-A6C34878D82A}">
                        <a16:rowId xmlns:a16="http://schemas.microsoft.com/office/drawing/2014/main" val="972437252"/>
                      </a:ext>
                    </a:extLst>
                  </a:tr>
                </a:tbl>
              </a:graphicData>
            </a:graphic>
          </p:graphicFrame>
        </mc:Fallback>
      </mc:AlternateContent>
    </p:spTree>
    <p:extLst>
      <p:ext uri="{BB962C8B-B14F-4D97-AF65-F5344CB8AC3E}">
        <p14:creationId xmlns:p14="http://schemas.microsoft.com/office/powerpoint/2010/main" val="1788545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250"/>
                                        <p:tgtEl>
                                          <p:spTgt spid="3"/>
                                        </p:tgtEl>
                                      </p:cBhvr>
                                    </p:animEffect>
                                  </p:childTnLst>
                                </p:cTn>
                              </p:par>
                              <p:par>
                                <p:cTn id="8" presetID="9"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dissolve">
                                      <p:cBhvr>
                                        <p:cTn id="10" dur="2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162DF2A-64D1-4AA9-BA42-8A4063EADE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1" name="Rectangle 10">
            <a:extLst>
              <a:ext uri="{FF2B5EF4-FFF2-40B4-BE49-F238E27FC236}">
                <a16:creationId xmlns:a16="http://schemas.microsoft.com/office/drawing/2014/main" id="{5D7C1373-63AF-4A75-909E-990E053566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useBgFill="1">
        <p:nvSpPr>
          <p:cNvPr id="13" name="Rectangle 12">
            <a:extLst>
              <a:ext uri="{FF2B5EF4-FFF2-40B4-BE49-F238E27FC236}">
                <a16:creationId xmlns:a16="http://schemas.microsoft.com/office/drawing/2014/main" id="{5BDAAE7A-177F-4691-8F07-36CBBA6113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9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5BF82D1D-28BC-4216-A1EA-F7D9C6D1AA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1286934"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7" name="Rectangle 16">
            <a:extLst>
              <a:ext uri="{FF2B5EF4-FFF2-40B4-BE49-F238E27FC236}">
                <a16:creationId xmlns:a16="http://schemas.microsoft.com/office/drawing/2014/main" id="{60A1DC48-C242-4442-822C-570436B809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685778" y="767825"/>
            <a:ext cx="508012" cy="5328173"/>
          </a:xfrm>
          <a:prstGeom prst="rect">
            <a:avLst/>
          </a:prstGeom>
          <a:solidFill>
            <a:srgbClr val="C8C8C8">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Rounded Rectangle 18">
                <a:extLst>
                  <a:ext uri="{FF2B5EF4-FFF2-40B4-BE49-F238E27FC236}">
                    <a16:creationId xmlns:a16="http://schemas.microsoft.com/office/drawing/2014/main" id="{AE4AC143-A5E9-6B40-87CA-E99281EE550F}"/>
                  </a:ext>
                </a:extLst>
              </p:cNvPr>
              <p:cNvSpPr/>
              <p:nvPr/>
            </p:nvSpPr>
            <p:spPr>
              <a:xfrm>
                <a:off x="6911576" y="874517"/>
                <a:ext cx="585788"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right"/>
                    </m:oMathParaPr>
                    <m:oMath xmlns:m="http://schemas.openxmlformats.org/officeDocument/2006/math">
                      <m:sSub>
                        <m:sSubPr>
                          <m:ctrlPr>
                            <a:rPr lang="en-US" sz="2400" b="1" i="1">
                              <a:latin typeface="Cambria Math" panose="02040503050406030204" pitchFamily="18" charset="0"/>
                            </a:rPr>
                          </m:ctrlPr>
                        </m:sSubPr>
                        <m:e>
                          <m:r>
                            <a:rPr lang="en-US" sz="2400" b="1" i="1">
                              <a:latin typeface="Cambria Math" panose="02040503050406030204" pitchFamily="18" charset="0"/>
                            </a:rPr>
                            <m:t>𝒙</m:t>
                          </m:r>
                        </m:e>
                        <m:sub>
                          <m:r>
                            <a:rPr lang="en-US" sz="2400" b="1" i="1">
                              <a:latin typeface="Cambria Math" panose="02040503050406030204" pitchFamily="18" charset="0"/>
                            </a:rPr>
                            <m:t>𝟒</m:t>
                          </m:r>
                        </m:sub>
                      </m:sSub>
                    </m:oMath>
                  </m:oMathPara>
                </a14:m>
                <a:endParaRPr lang="en-US" sz="2400" dirty="0"/>
              </a:p>
            </p:txBody>
          </p:sp>
        </mc:Choice>
        <mc:Fallback xmlns="">
          <p:sp>
            <p:nvSpPr>
              <p:cNvPr id="19" name="Rounded Rectangle 18">
                <a:extLst>
                  <a:ext uri="{FF2B5EF4-FFF2-40B4-BE49-F238E27FC236}">
                    <a16:creationId xmlns:a16="http://schemas.microsoft.com/office/drawing/2014/main" id="{AE4AC143-A5E9-6B40-87CA-E99281EE550F}"/>
                  </a:ext>
                </a:extLst>
              </p:cNvPr>
              <p:cNvSpPr>
                <a:spLocks noRot="1" noChangeAspect="1" noMove="1" noResize="1" noEditPoints="1" noAdjustHandles="1" noChangeArrowheads="1" noChangeShapeType="1" noTextEdit="1"/>
              </p:cNvSpPr>
              <p:nvPr/>
            </p:nvSpPr>
            <p:spPr>
              <a:xfrm>
                <a:off x="6911576" y="874517"/>
                <a:ext cx="585788" cy="457200"/>
              </a:xfrm>
              <a:prstGeom prst="roundRect">
                <a:avLst/>
              </a:prstGeom>
              <a:blipFill>
                <a:blip r:embed="rId3"/>
                <a:stretch>
                  <a:fillRect/>
                </a:stretch>
              </a:blipFill>
            </p:spPr>
            <p:txBody>
              <a:bodyPr/>
              <a:lstStyle/>
              <a:p>
                <a:r>
                  <a:rPr lang="en-US">
                    <a:noFill/>
                  </a:rPr>
                  <a:t> </a:t>
                </a:r>
              </a:p>
            </p:txBody>
          </p:sp>
        </mc:Fallback>
      </mc:AlternateContent>
      <p:cxnSp>
        <p:nvCxnSpPr>
          <p:cNvPr id="20" name="Straight Arrow Connector 19">
            <a:extLst>
              <a:ext uri="{FF2B5EF4-FFF2-40B4-BE49-F238E27FC236}">
                <a16:creationId xmlns:a16="http://schemas.microsoft.com/office/drawing/2014/main" id="{51CECA28-50D9-B646-9922-CB3252D07FC9}"/>
              </a:ext>
            </a:extLst>
          </p:cNvPr>
          <p:cNvCxnSpPr>
            <a:cxnSpLocks/>
            <a:stCxn id="19" idx="2"/>
          </p:cNvCxnSpPr>
          <p:nvPr/>
        </p:nvCxnSpPr>
        <p:spPr>
          <a:xfrm rot="5400000">
            <a:off x="6013394" y="422547"/>
            <a:ext cx="281906" cy="2100246"/>
          </a:xfrm>
          <a:prstGeom prst="curvedConnector3">
            <a:avLst/>
          </a:prstGeom>
          <a:ln>
            <a:tailEnd type="triangle" w="lg" len="lg"/>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8DD29D8B-7913-BD4F-8B61-17EA3114474D}"/>
              </a:ext>
            </a:extLst>
          </p:cNvPr>
          <p:cNvCxnSpPr>
            <a:cxnSpLocks/>
            <a:stCxn id="19" idx="2"/>
          </p:cNvCxnSpPr>
          <p:nvPr/>
        </p:nvCxnSpPr>
        <p:spPr>
          <a:xfrm rot="16200000" flipH="1">
            <a:off x="8112586" y="423600"/>
            <a:ext cx="281906" cy="2098139"/>
          </a:xfrm>
          <a:prstGeom prst="curvedConnector3">
            <a:avLst>
              <a:gd name="adj1" fmla="val 50000"/>
            </a:avLst>
          </a:prstGeom>
          <a:ln>
            <a:tailEnd type="triangle" w="lg" len="lg"/>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38B1AA36-2023-B540-94DE-6BFF073E2700}"/>
              </a:ext>
            </a:extLst>
          </p:cNvPr>
          <p:cNvSpPr txBox="1"/>
          <p:nvPr/>
        </p:nvSpPr>
        <p:spPr>
          <a:xfrm>
            <a:off x="7904289" y="1140938"/>
            <a:ext cx="681318" cy="369332"/>
          </a:xfrm>
          <a:prstGeom prst="rect">
            <a:avLst/>
          </a:prstGeom>
          <a:noFill/>
        </p:spPr>
        <p:txBody>
          <a:bodyPr wrap="square" rtlCol="0">
            <a:spAutoFit/>
          </a:bodyPr>
          <a:lstStyle/>
          <a:p>
            <a:r>
              <a:rPr lang="en-US" dirty="0"/>
              <a:t>Tired</a:t>
            </a:r>
          </a:p>
        </p:txBody>
      </p:sp>
      <p:sp>
        <p:nvSpPr>
          <p:cNvPr id="100" name="TextBox 99">
            <a:extLst>
              <a:ext uri="{FF2B5EF4-FFF2-40B4-BE49-F238E27FC236}">
                <a16:creationId xmlns:a16="http://schemas.microsoft.com/office/drawing/2014/main" id="{2B940A9F-2818-3041-B84D-9B139632F0DC}"/>
              </a:ext>
            </a:extLst>
          </p:cNvPr>
          <p:cNvSpPr txBox="1"/>
          <p:nvPr/>
        </p:nvSpPr>
        <p:spPr>
          <a:xfrm>
            <a:off x="5554385" y="1140938"/>
            <a:ext cx="1191432" cy="369332"/>
          </a:xfrm>
          <a:prstGeom prst="rect">
            <a:avLst/>
          </a:prstGeom>
          <a:noFill/>
        </p:spPr>
        <p:txBody>
          <a:bodyPr wrap="square" rtlCol="0">
            <a:spAutoFit/>
          </a:bodyPr>
          <a:lstStyle/>
          <a:p>
            <a:r>
              <a:rPr lang="en-US" dirty="0"/>
              <a:t>Not Tired</a:t>
            </a:r>
          </a:p>
        </p:txBody>
      </p:sp>
      <mc:AlternateContent xmlns:mc="http://schemas.openxmlformats.org/markup-compatibility/2006" xmlns:a14="http://schemas.microsoft.com/office/drawing/2010/main">
        <mc:Choice Requires="a14">
          <p:graphicFrame>
            <p:nvGraphicFramePr>
              <p:cNvPr id="18" name="Table 17">
                <a:extLst>
                  <a:ext uri="{FF2B5EF4-FFF2-40B4-BE49-F238E27FC236}">
                    <a16:creationId xmlns:a16="http://schemas.microsoft.com/office/drawing/2014/main" id="{6FA5CCAA-1B42-C486-F6E9-3DC750A819C9}"/>
                  </a:ext>
                </a:extLst>
              </p:cNvPr>
              <p:cNvGraphicFramePr>
                <a:graphicFrameLocks noGrp="1"/>
              </p:cNvGraphicFramePr>
              <p:nvPr>
                <p:extLst>
                  <p:ext uri="{D42A27DB-BD31-4B8C-83A1-F6EECF244321}">
                    <p14:modId xmlns:p14="http://schemas.microsoft.com/office/powerpoint/2010/main" val="3295540750"/>
                  </p:ext>
                </p:extLst>
              </p:nvPr>
            </p:nvGraphicFramePr>
            <p:xfrm>
              <a:off x="3348383" y="1613623"/>
              <a:ext cx="3575621" cy="2508544"/>
            </p:xfrm>
            <a:graphic>
              <a:graphicData uri="http://schemas.openxmlformats.org/drawingml/2006/table">
                <a:tbl>
                  <a:tblPr firstRow="1" bandRow="1">
                    <a:tableStyleId>{5C22544A-7EE6-4342-B048-85BDC9FD1C3A}</a:tableStyleId>
                  </a:tblPr>
                  <a:tblGrid>
                    <a:gridCol w="707390">
                      <a:extLst>
                        <a:ext uri="{9D8B030D-6E8A-4147-A177-3AD203B41FA5}">
                          <a16:colId xmlns:a16="http://schemas.microsoft.com/office/drawing/2014/main" val="500756108"/>
                        </a:ext>
                      </a:extLst>
                    </a:gridCol>
                    <a:gridCol w="626427">
                      <a:extLst>
                        <a:ext uri="{9D8B030D-6E8A-4147-A177-3AD203B41FA5}">
                          <a16:colId xmlns:a16="http://schemas.microsoft.com/office/drawing/2014/main" val="1155567216"/>
                        </a:ext>
                      </a:extLst>
                    </a:gridCol>
                    <a:gridCol w="848677">
                      <a:extLst>
                        <a:ext uri="{9D8B030D-6E8A-4147-A177-3AD203B41FA5}">
                          <a16:colId xmlns:a16="http://schemas.microsoft.com/office/drawing/2014/main" val="4126695586"/>
                        </a:ext>
                      </a:extLst>
                    </a:gridCol>
                    <a:gridCol w="814324">
                      <a:extLst>
                        <a:ext uri="{9D8B030D-6E8A-4147-A177-3AD203B41FA5}">
                          <a16:colId xmlns:a16="http://schemas.microsoft.com/office/drawing/2014/main" val="3240685715"/>
                        </a:ext>
                      </a:extLst>
                    </a:gridCol>
                    <a:gridCol w="578803">
                      <a:extLst>
                        <a:ext uri="{9D8B030D-6E8A-4147-A177-3AD203B41FA5}">
                          <a16:colId xmlns:a16="http://schemas.microsoft.com/office/drawing/2014/main" val="2781789889"/>
                        </a:ext>
                      </a:extLst>
                    </a:gridCol>
                  </a:tblGrid>
                  <a:tr h="313568">
                    <a:tc>
                      <a:txBody>
                        <a:bodyPr/>
                        <a:lstStyle/>
                        <a:p>
                          <a:pPr algn="ctr"/>
                          <a14:m>
                            <m:oMathPara xmlns:m="http://schemas.openxmlformats.org/officeDocument/2006/math">
                              <m:oMathParaPr>
                                <m:jc m:val="centerGroup"/>
                              </m:oMathParaPr>
                              <m:oMath xmlns:m="http://schemas.openxmlformats.org/officeDocument/2006/math">
                                <m:sSub>
                                  <m:sSubPr>
                                    <m:ctrlPr>
                                      <a:rPr lang="en-US" sz="1400" b="1" i="1" smtClean="0">
                                        <a:latin typeface="Cambria Math" panose="02040503050406030204" pitchFamily="18" charset="0"/>
                                      </a:rPr>
                                    </m:ctrlPr>
                                  </m:sSubPr>
                                  <m:e>
                                    <m:r>
                                      <a:rPr lang="en-US" sz="1400" b="1" i="1" smtClean="0">
                                        <a:latin typeface="Cambria Math" panose="02040503050406030204" pitchFamily="18" charset="0"/>
                                      </a:rPr>
                                      <m:t>𝒙</m:t>
                                    </m:r>
                                  </m:e>
                                  <m:sub>
                                    <m:r>
                                      <a:rPr lang="en-US" sz="1400" b="1" i="1" smtClean="0">
                                        <a:latin typeface="Cambria Math" panose="02040503050406030204" pitchFamily="18" charset="0"/>
                                      </a:rPr>
                                      <m:t>𝟏</m:t>
                                    </m:r>
                                  </m:sub>
                                </m:sSub>
                              </m:oMath>
                            </m:oMathPara>
                          </a14:m>
                          <a:endParaRPr lang="en-US" sz="1400" dirty="0"/>
                        </a:p>
                      </a:txBody>
                      <a:tcPr marL="45720" marR="45720" anchor="ctr">
                        <a:solidFill>
                          <a:schemeClr val="tx2">
                            <a:lumMod val="40000"/>
                            <a:lumOff val="60000"/>
                          </a:schemeClr>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1400" b="1" i="1" smtClean="0">
                                        <a:latin typeface="Cambria Math" panose="02040503050406030204" pitchFamily="18" charset="0"/>
                                      </a:rPr>
                                    </m:ctrlPr>
                                  </m:sSubPr>
                                  <m:e>
                                    <m:r>
                                      <a:rPr lang="en-US" sz="1400" b="1" i="1" smtClean="0">
                                        <a:latin typeface="Cambria Math" panose="02040503050406030204" pitchFamily="18" charset="0"/>
                                      </a:rPr>
                                      <m:t>𝒙</m:t>
                                    </m:r>
                                  </m:e>
                                  <m:sub>
                                    <m:r>
                                      <a:rPr lang="en-US" sz="1400" b="1" i="1" smtClean="0">
                                        <a:latin typeface="Cambria Math" panose="02040503050406030204" pitchFamily="18" charset="0"/>
                                      </a:rPr>
                                      <m:t>𝟐</m:t>
                                    </m:r>
                                  </m:sub>
                                </m:sSub>
                              </m:oMath>
                            </m:oMathPara>
                          </a14:m>
                          <a:endParaRPr lang="en-US" sz="1400" dirty="0"/>
                        </a:p>
                      </a:txBody>
                      <a:tcPr marL="45720" marR="45720" anchor="ctr">
                        <a:solidFill>
                          <a:schemeClr val="tx2">
                            <a:lumMod val="40000"/>
                            <a:lumOff val="60000"/>
                          </a:schemeClr>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1400" b="1" i="1" smtClean="0">
                                        <a:latin typeface="Cambria Math" panose="02040503050406030204" pitchFamily="18" charset="0"/>
                                      </a:rPr>
                                    </m:ctrlPr>
                                  </m:sSubPr>
                                  <m:e>
                                    <m:r>
                                      <a:rPr lang="en-US" sz="1400" b="1" i="1" smtClean="0">
                                        <a:latin typeface="Cambria Math" panose="02040503050406030204" pitchFamily="18" charset="0"/>
                                      </a:rPr>
                                      <m:t>𝒙</m:t>
                                    </m:r>
                                  </m:e>
                                  <m:sub>
                                    <m:r>
                                      <a:rPr lang="en-US" sz="1400" b="1" i="1" smtClean="0">
                                        <a:latin typeface="Cambria Math" panose="02040503050406030204" pitchFamily="18" charset="0"/>
                                      </a:rPr>
                                      <m:t>𝟑</m:t>
                                    </m:r>
                                  </m:sub>
                                </m:sSub>
                              </m:oMath>
                            </m:oMathPara>
                          </a14:m>
                          <a:endParaRPr lang="en-US" sz="1400" dirty="0"/>
                        </a:p>
                      </a:txBody>
                      <a:tcPr marL="45720" marR="45720" anchor="ctr">
                        <a:solidFill>
                          <a:schemeClr val="tx2">
                            <a:lumMod val="40000"/>
                            <a:lumOff val="60000"/>
                          </a:schemeClr>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1400" b="1" i="1" smtClean="0">
                                        <a:latin typeface="Cambria Math" panose="02040503050406030204" pitchFamily="18" charset="0"/>
                                      </a:rPr>
                                    </m:ctrlPr>
                                  </m:sSubPr>
                                  <m:e>
                                    <m:r>
                                      <a:rPr lang="en-US" sz="1400" b="1" i="1" smtClean="0">
                                        <a:latin typeface="Cambria Math" panose="02040503050406030204" pitchFamily="18" charset="0"/>
                                      </a:rPr>
                                      <m:t>𝒙</m:t>
                                    </m:r>
                                  </m:e>
                                  <m:sub>
                                    <m:r>
                                      <a:rPr lang="en-US" sz="1400" b="1" i="1" smtClean="0">
                                        <a:latin typeface="Cambria Math" panose="02040503050406030204" pitchFamily="18" charset="0"/>
                                      </a:rPr>
                                      <m:t>𝟒</m:t>
                                    </m:r>
                                  </m:sub>
                                </m:sSub>
                              </m:oMath>
                            </m:oMathPara>
                          </a14:m>
                          <a:endParaRPr lang="en-US" sz="1400" dirty="0"/>
                        </a:p>
                      </a:txBody>
                      <a:tcPr marL="45720" marR="45720" anchor="ctr">
                        <a:solidFill>
                          <a:schemeClr val="tx2">
                            <a:lumMod val="40000"/>
                            <a:lumOff val="60000"/>
                          </a:schemeClr>
                        </a:solidFill>
                      </a:tcPr>
                    </a:tc>
                    <a:tc>
                      <a:txBody>
                        <a:bodyPr/>
                        <a:lstStyle/>
                        <a:p>
                          <a:pPr algn="ctr"/>
                          <a14:m>
                            <m:oMathPara xmlns:m="http://schemas.openxmlformats.org/officeDocument/2006/math">
                              <m:oMathParaPr>
                                <m:jc m:val="centerGroup"/>
                              </m:oMathParaPr>
                              <m:oMath xmlns:m="http://schemas.openxmlformats.org/officeDocument/2006/math">
                                <m:r>
                                  <a:rPr lang="en-US" sz="1400" b="1" i="1" smtClean="0">
                                    <a:latin typeface="Cambria Math" panose="02040503050406030204" pitchFamily="18" charset="0"/>
                                  </a:rPr>
                                  <m:t>𝒚</m:t>
                                </m:r>
                              </m:oMath>
                            </m:oMathPara>
                          </a14:m>
                          <a:endParaRPr lang="en-US" sz="1400" dirty="0"/>
                        </a:p>
                      </a:txBody>
                      <a:tcPr marL="45720" marR="45720" anchor="ctr">
                        <a:solidFill>
                          <a:schemeClr val="tx2">
                            <a:lumMod val="40000"/>
                            <a:lumOff val="60000"/>
                          </a:schemeClr>
                        </a:solidFill>
                      </a:tcPr>
                    </a:tc>
                    <a:extLst>
                      <a:ext uri="{0D108BD9-81ED-4DB2-BD59-A6C34878D82A}">
                        <a16:rowId xmlns:a16="http://schemas.microsoft.com/office/drawing/2014/main" val="2896714389"/>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Rain</a:t>
                          </a:r>
                        </a:p>
                      </a:txBody>
                      <a:tcPr marL="45720" marR="4572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During</a:t>
                          </a:r>
                        </a:p>
                      </a:txBody>
                      <a:tcPr marL="45720" marR="45720" anchor="ctr">
                        <a:solidFill>
                          <a:schemeClr val="bg2">
                            <a:lumMod val="20000"/>
                            <a:lumOff val="80000"/>
                          </a:schemeClr>
                        </a:solidFill>
                      </a:tcPr>
                    </a:tc>
                    <a:tc>
                      <a:txBody>
                        <a:bodyPr/>
                        <a:lstStyle/>
                        <a:p>
                          <a:pPr algn="ctr" rtl="0" fontAlgn="ctr"/>
                          <a:r>
                            <a:rPr lang="en-US" sz="1400" b="0" i="0" u="none" strike="noStrike">
                              <a:solidFill>
                                <a:srgbClr val="000000"/>
                              </a:solidFill>
                              <a:effectLst/>
                              <a:latin typeface="Corbel" panose="020B0503020204020204" pitchFamily="34" charset="0"/>
                            </a:rPr>
                            <a:t>Both</a:t>
                          </a:r>
                        </a:p>
                      </a:txBody>
                      <a:tcPr marL="45720" marR="4572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Not Tired</a:t>
                          </a:r>
                        </a:p>
                      </a:txBody>
                      <a:tcPr marL="45720" marR="4572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Bus</a:t>
                          </a:r>
                        </a:p>
                      </a:txBody>
                      <a:tcPr marL="45720" marR="45720" anchor="ctr">
                        <a:solidFill>
                          <a:schemeClr val="bg2">
                            <a:lumMod val="20000"/>
                            <a:lumOff val="80000"/>
                          </a:schemeClr>
                        </a:solidFill>
                      </a:tcPr>
                    </a:tc>
                    <a:extLst>
                      <a:ext uri="{0D108BD9-81ED-4DB2-BD59-A6C34878D82A}">
                        <a16:rowId xmlns:a16="http://schemas.microsoft.com/office/drawing/2014/main" val="2301353072"/>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Rain</a:t>
                          </a:r>
                        </a:p>
                      </a:txBody>
                      <a:tcPr marL="45720" marR="4572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After</a:t>
                          </a:r>
                        </a:p>
                      </a:txBody>
                      <a:tcPr marL="45720" marR="4572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Backpack</a:t>
                          </a:r>
                        </a:p>
                      </a:txBody>
                      <a:tcPr marL="45720" marR="4572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Not Tired</a:t>
                          </a:r>
                        </a:p>
                      </a:txBody>
                      <a:tcPr marL="45720" marR="4572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Bus</a:t>
                          </a:r>
                        </a:p>
                      </a:txBody>
                      <a:tcPr marL="45720" marR="45720" anchor="ctr">
                        <a:solidFill>
                          <a:schemeClr val="bg2">
                            <a:lumMod val="20000"/>
                            <a:lumOff val="80000"/>
                          </a:schemeClr>
                        </a:solidFill>
                      </a:tcPr>
                    </a:tc>
                    <a:extLst>
                      <a:ext uri="{0D108BD9-81ED-4DB2-BD59-A6C34878D82A}">
                        <a16:rowId xmlns:a16="http://schemas.microsoft.com/office/drawing/2014/main" val="2293682422"/>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No Rain</a:t>
                          </a:r>
                        </a:p>
                      </a:txBody>
                      <a:tcPr marL="45720" marR="4572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Before</a:t>
                          </a:r>
                        </a:p>
                      </a:txBody>
                      <a:tcPr marL="45720" marR="4572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Lunchbox</a:t>
                          </a:r>
                        </a:p>
                      </a:txBody>
                      <a:tcPr marL="45720" marR="4572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Not Tired</a:t>
                          </a:r>
                        </a:p>
                      </a:txBody>
                      <a:tcPr marL="45720" marR="4572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Bus</a:t>
                          </a:r>
                        </a:p>
                      </a:txBody>
                      <a:tcPr marL="45720" marR="45720" anchor="ctr">
                        <a:solidFill>
                          <a:schemeClr val="bg2">
                            <a:lumMod val="20000"/>
                            <a:lumOff val="80000"/>
                          </a:schemeClr>
                        </a:solidFill>
                      </a:tcPr>
                    </a:tc>
                    <a:extLst>
                      <a:ext uri="{0D108BD9-81ED-4DB2-BD59-A6C34878D82A}">
                        <a16:rowId xmlns:a16="http://schemas.microsoft.com/office/drawing/2014/main" val="2687257349"/>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No Rain</a:t>
                          </a:r>
                        </a:p>
                      </a:txBody>
                      <a:tcPr marL="45720" marR="4572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During</a:t>
                          </a:r>
                        </a:p>
                      </a:txBody>
                      <a:tcPr marL="45720" marR="4572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Backpack</a:t>
                          </a:r>
                        </a:p>
                      </a:txBody>
                      <a:tcPr marL="45720" marR="4572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Not Tired</a:t>
                          </a:r>
                        </a:p>
                      </a:txBody>
                      <a:tcPr marL="45720" marR="4572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Bus</a:t>
                          </a:r>
                        </a:p>
                      </a:txBody>
                      <a:tcPr marL="45720" marR="45720" anchor="ctr">
                        <a:solidFill>
                          <a:schemeClr val="bg2">
                            <a:lumMod val="20000"/>
                            <a:lumOff val="80000"/>
                          </a:schemeClr>
                        </a:solidFill>
                      </a:tcPr>
                    </a:tc>
                    <a:extLst>
                      <a:ext uri="{0D108BD9-81ED-4DB2-BD59-A6C34878D82A}">
                        <a16:rowId xmlns:a16="http://schemas.microsoft.com/office/drawing/2014/main" val="469117303"/>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No Rain</a:t>
                          </a:r>
                        </a:p>
                      </a:txBody>
                      <a:tcPr marL="45720" marR="45720" anchor="ctr">
                        <a:solidFill>
                          <a:schemeClr val="bg2">
                            <a:lumMod val="20000"/>
                            <a:lumOff val="80000"/>
                          </a:schemeClr>
                        </a:solidFill>
                      </a:tcPr>
                    </a:tc>
                    <a:tc>
                      <a:txBody>
                        <a:bodyPr/>
                        <a:lstStyle/>
                        <a:p>
                          <a:pPr algn="ctr" rtl="0" fontAlgn="ctr"/>
                          <a:r>
                            <a:rPr lang="en-US" sz="1400" b="0" i="0" u="none" strike="noStrike">
                              <a:solidFill>
                                <a:srgbClr val="000000"/>
                              </a:solidFill>
                              <a:effectLst/>
                              <a:latin typeface="Corbel" panose="020B0503020204020204" pitchFamily="34" charset="0"/>
                            </a:rPr>
                            <a:t>After</a:t>
                          </a:r>
                        </a:p>
                      </a:txBody>
                      <a:tcPr marL="45720" marR="4572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Backpack</a:t>
                          </a:r>
                        </a:p>
                      </a:txBody>
                      <a:tcPr marL="45720" marR="4572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Not Tired</a:t>
                          </a:r>
                        </a:p>
                      </a:txBody>
                      <a:tcPr marL="45720" marR="4572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Bike</a:t>
                          </a:r>
                        </a:p>
                      </a:txBody>
                      <a:tcPr marL="45720" marR="45720" anchor="ctr">
                        <a:solidFill>
                          <a:schemeClr val="bg2">
                            <a:lumMod val="20000"/>
                            <a:lumOff val="80000"/>
                          </a:schemeClr>
                        </a:solidFill>
                      </a:tcPr>
                    </a:tc>
                    <a:extLst>
                      <a:ext uri="{0D108BD9-81ED-4DB2-BD59-A6C34878D82A}">
                        <a16:rowId xmlns:a16="http://schemas.microsoft.com/office/drawing/2014/main" val="22498624"/>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No Rain</a:t>
                          </a:r>
                        </a:p>
                      </a:txBody>
                      <a:tcPr marL="45720" marR="4572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After</a:t>
                          </a:r>
                        </a:p>
                      </a:txBody>
                      <a:tcPr marL="45720" marR="4572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Both</a:t>
                          </a:r>
                        </a:p>
                      </a:txBody>
                      <a:tcPr marL="45720" marR="4572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Not Tired</a:t>
                          </a:r>
                        </a:p>
                      </a:txBody>
                      <a:tcPr marL="45720" marR="4572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Bus</a:t>
                          </a:r>
                        </a:p>
                      </a:txBody>
                      <a:tcPr marL="45720" marR="45720" anchor="ctr">
                        <a:solidFill>
                          <a:schemeClr val="bg2">
                            <a:lumMod val="20000"/>
                            <a:lumOff val="80000"/>
                          </a:schemeClr>
                        </a:solidFill>
                      </a:tcPr>
                    </a:tc>
                    <a:extLst>
                      <a:ext uri="{0D108BD9-81ED-4DB2-BD59-A6C34878D82A}">
                        <a16:rowId xmlns:a16="http://schemas.microsoft.com/office/drawing/2014/main" val="3339810151"/>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No Rain</a:t>
                          </a:r>
                        </a:p>
                      </a:txBody>
                      <a:tcPr marL="45720" marR="4572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After</a:t>
                          </a:r>
                        </a:p>
                      </a:txBody>
                      <a:tcPr marL="45720" marR="4572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Lunchbox</a:t>
                          </a:r>
                        </a:p>
                      </a:txBody>
                      <a:tcPr marL="45720" marR="4572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Not Tired</a:t>
                          </a:r>
                        </a:p>
                      </a:txBody>
                      <a:tcPr marL="45720" marR="4572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Bus</a:t>
                          </a:r>
                        </a:p>
                      </a:txBody>
                      <a:tcPr marL="45720" marR="45720" anchor="ctr">
                        <a:solidFill>
                          <a:schemeClr val="bg2">
                            <a:lumMod val="20000"/>
                            <a:lumOff val="80000"/>
                          </a:schemeClr>
                        </a:solidFill>
                      </a:tcPr>
                    </a:tc>
                    <a:extLst>
                      <a:ext uri="{0D108BD9-81ED-4DB2-BD59-A6C34878D82A}">
                        <a16:rowId xmlns:a16="http://schemas.microsoft.com/office/drawing/2014/main" val="3171822934"/>
                      </a:ext>
                    </a:extLst>
                  </a:tr>
                </a:tbl>
              </a:graphicData>
            </a:graphic>
          </p:graphicFrame>
        </mc:Choice>
        <mc:Fallback xmlns="">
          <p:graphicFrame>
            <p:nvGraphicFramePr>
              <p:cNvPr id="18" name="Table 17">
                <a:extLst>
                  <a:ext uri="{FF2B5EF4-FFF2-40B4-BE49-F238E27FC236}">
                    <a16:creationId xmlns:a16="http://schemas.microsoft.com/office/drawing/2014/main" id="{6FA5CCAA-1B42-C486-F6E9-3DC750A819C9}"/>
                  </a:ext>
                </a:extLst>
              </p:cNvPr>
              <p:cNvGraphicFramePr>
                <a:graphicFrameLocks noGrp="1"/>
              </p:cNvGraphicFramePr>
              <p:nvPr>
                <p:extLst>
                  <p:ext uri="{D42A27DB-BD31-4B8C-83A1-F6EECF244321}">
                    <p14:modId xmlns:p14="http://schemas.microsoft.com/office/powerpoint/2010/main" val="3295540750"/>
                  </p:ext>
                </p:extLst>
              </p:nvPr>
            </p:nvGraphicFramePr>
            <p:xfrm>
              <a:off x="3348383" y="1613623"/>
              <a:ext cx="3575621" cy="2508544"/>
            </p:xfrm>
            <a:graphic>
              <a:graphicData uri="http://schemas.openxmlformats.org/drawingml/2006/table">
                <a:tbl>
                  <a:tblPr firstRow="1" bandRow="1">
                    <a:tableStyleId>{5C22544A-7EE6-4342-B048-85BDC9FD1C3A}</a:tableStyleId>
                  </a:tblPr>
                  <a:tblGrid>
                    <a:gridCol w="707390">
                      <a:extLst>
                        <a:ext uri="{9D8B030D-6E8A-4147-A177-3AD203B41FA5}">
                          <a16:colId xmlns:a16="http://schemas.microsoft.com/office/drawing/2014/main" val="500756108"/>
                        </a:ext>
                      </a:extLst>
                    </a:gridCol>
                    <a:gridCol w="626427">
                      <a:extLst>
                        <a:ext uri="{9D8B030D-6E8A-4147-A177-3AD203B41FA5}">
                          <a16:colId xmlns:a16="http://schemas.microsoft.com/office/drawing/2014/main" val="1155567216"/>
                        </a:ext>
                      </a:extLst>
                    </a:gridCol>
                    <a:gridCol w="848677">
                      <a:extLst>
                        <a:ext uri="{9D8B030D-6E8A-4147-A177-3AD203B41FA5}">
                          <a16:colId xmlns:a16="http://schemas.microsoft.com/office/drawing/2014/main" val="4126695586"/>
                        </a:ext>
                      </a:extLst>
                    </a:gridCol>
                    <a:gridCol w="814324">
                      <a:extLst>
                        <a:ext uri="{9D8B030D-6E8A-4147-A177-3AD203B41FA5}">
                          <a16:colId xmlns:a16="http://schemas.microsoft.com/office/drawing/2014/main" val="3240685715"/>
                        </a:ext>
                      </a:extLst>
                    </a:gridCol>
                    <a:gridCol w="578803">
                      <a:extLst>
                        <a:ext uri="{9D8B030D-6E8A-4147-A177-3AD203B41FA5}">
                          <a16:colId xmlns:a16="http://schemas.microsoft.com/office/drawing/2014/main" val="2781789889"/>
                        </a:ext>
                      </a:extLst>
                    </a:gridCol>
                  </a:tblGrid>
                  <a:tr h="313568">
                    <a:tc>
                      <a:txBody>
                        <a:bodyPr/>
                        <a:lstStyle/>
                        <a:p>
                          <a:endParaRPr lang="en-US"/>
                        </a:p>
                      </a:txBody>
                      <a:tcPr marL="45720" marR="45720" anchor="ctr">
                        <a:blipFill>
                          <a:blip r:embed="rId4"/>
                          <a:stretch>
                            <a:fillRect t="-4000" r="-408929" b="-704000"/>
                          </a:stretch>
                        </a:blipFill>
                      </a:tcPr>
                    </a:tc>
                    <a:tc>
                      <a:txBody>
                        <a:bodyPr/>
                        <a:lstStyle/>
                        <a:p>
                          <a:endParaRPr lang="en-US"/>
                        </a:p>
                      </a:txBody>
                      <a:tcPr marL="45720" marR="45720" anchor="ctr">
                        <a:blipFill>
                          <a:blip r:embed="rId4"/>
                          <a:stretch>
                            <a:fillRect l="-112000" t="-4000" r="-358000" b="-704000"/>
                          </a:stretch>
                        </a:blipFill>
                      </a:tcPr>
                    </a:tc>
                    <a:tc>
                      <a:txBody>
                        <a:bodyPr/>
                        <a:lstStyle/>
                        <a:p>
                          <a:endParaRPr lang="en-US"/>
                        </a:p>
                      </a:txBody>
                      <a:tcPr marL="45720" marR="45720" anchor="ctr">
                        <a:blipFill>
                          <a:blip r:embed="rId4"/>
                          <a:stretch>
                            <a:fillRect l="-158209" t="-4000" r="-167164" b="-704000"/>
                          </a:stretch>
                        </a:blipFill>
                      </a:tcPr>
                    </a:tc>
                    <a:tc>
                      <a:txBody>
                        <a:bodyPr/>
                        <a:lstStyle/>
                        <a:p>
                          <a:endParaRPr lang="en-US"/>
                        </a:p>
                      </a:txBody>
                      <a:tcPr marL="45720" marR="45720" anchor="ctr">
                        <a:blipFill>
                          <a:blip r:embed="rId4"/>
                          <a:stretch>
                            <a:fillRect l="-270313" t="-4000" r="-75000" b="-704000"/>
                          </a:stretch>
                        </a:blipFill>
                      </a:tcPr>
                    </a:tc>
                    <a:tc>
                      <a:txBody>
                        <a:bodyPr/>
                        <a:lstStyle/>
                        <a:p>
                          <a:endParaRPr lang="en-US"/>
                        </a:p>
                      </a:txBody>
                      <a:tcPr marL="45720" marR="45720" anchor="ctr">
                        <a:blipFill>
                          <a:blip r:embed="rId4"/>
                          <a:stretch>
                            <a:fillRect l="-515217" t="-4000" r="-4348" b="-704000"/>
                          </a:stretch>
                        </a:blipFill>
                      </a:tcPr>
                    </a:tc>
                    <a:extLst>
                      <a:ext uri="{0D108BD9-81ED-4DB2-BD59-A6C34878D82A}">
                        <a16:rowId xmlns:a16="http://schemas.microsoft.com/office/drawing/2014/main" val="2896714389"/>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Rain</a:t>
                          </a:r>
                        </a:p>
                      </a:txBody>
                      <a:tcPr marL="45720" marR="4572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During</a:t>
                          </a:r>
                        </a:p>
                      </a:txBody>
                      <a:tcPr marL="45720" marR="45720" anchor="ctr">
                        <a:solidFill>
                          <a:schemeClr val="bg2">
                            <a:lumMod val="20000"/>
                            <a:lumOff val="80000"/>
                          </a:schemeClr>
                        </a:solidFill>
                      </a:tcPr>
                    </a:tc>
                    <a:tc>
                      <a:txBody>
                        <a:bodyPr/>
                        <a:lstStyle/>
                        <a:p>
                          <a:pPr algn="ctr" rtl="0" fontAlgn="ctr"/>
                          <a:r>
                            <a:rPr lang="en-US" sz="1400" b="0" i="0" u="none" strike="noStrike">
                              <a:solidFill>
                                <a:srgbClr val="000000"/>
                              </a:solidFill>
                              <a:effectLst/>
                              <a:latin typeface="Corbel" panose="020B0503020204020204" pitchFamily="34" charset="0"/>
                            </a:rPr>
                            <a:t>Both</a:t>
                          </a:r>
                        </a:p>
                      </a:txBody>
                      <a:tcPr marL="45720" marR="4572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Not Tired</a:t>
                          </a:r>
                        </a:p>
                      </a:txBody>
                      <a:tcPr marL="45720" marR="4572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Bus</a:t>
                          </a:r>
                        </a:p>
                      </a:txBody>
                      <a:tcPr marL="45720" marR="45720" anchor="ctr">
                        <a:solidFill>
                          <a:schemeClr val="bg2">
                            <a:lumMod val="20000"/>
                            <a:lumOff val="80000"/>
                          </a:schemeClr>
                        </a:solidFill>
                      </a:tcPr>
                    </a:tc>
                    <a:extLst>
                      <a:ext uri="{0D108BD9-81ED-4DB2-BD59-A6C34878D82A}">
                        <a16:rowId xmlns:a16="http://schemas.microsoft.com/office/drawing/2014/main" val="2301353072"/>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Rain</a:t>
                          </a:r>
                        </a:p>
                      </a:txBody>
                      <a:tcPr marL="45720" marR="4572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After</a:t>
                          </a:r>
                        </a:p>
                      </a:txBody>
                      <a:tcPr marL="45720" marR="4572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Backpack</a:t>
                          </a:r>
                        </a:p>
                      </a:txBody>
                      <a:tcPr marL="45720" marR="4572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Not Tired</a:t>
                          </a:r>
                        </a:p>
                      </a:txBody>
                      <a:tcPr marL="45720" marR="4572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Bus</a:t>
                          </a:r>
                        </a:p>
                      </a:txBody>
                      <a:tcPr marL="45720" marR="45720" anchor="ctr">
                        <a:solidFill>
                          <a:schemeClr val="bg2">
                            <a:lumMod val="20000"/>
                            <a:lumOff val="80000"/>
                          </a:schemeClr>
                        </a:solidFill>
                      </a:tcPr>
                    </a:tc>
                    <a:extLst>
                      <a:ext uri="{0D108BD9-81ED-4DB2-BD59-A6C34878D82A}">
                        <a16:rowId xmlns:a16="http://schemas.microsoft.com/office/drawing/2014/main" val="2293682422"/>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No Rain</a:t>
                          </a:r>
                        </a:p>
                      </a:txBody>
                      <a:tcPr marL="45720" marR="4572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Before</a:t>
                          </a:r>
                        </a:p>
                      </a:txBody>
                      <a:tcPr marL="45720" marR="4572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Lunchbox</a:t>
                          </a:r>
                        </a:p>
                      </a:txBody>
                      <a:tcPr marL="45720" marR="4572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Not Tired</a:t>
                          </a:r>
                        </a:p>
                      </a:txBody>
                      <a:tcPr marL="45720" marR="4572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Bus</a:t>
                          </a:r>
                        </a:p>
                      </a:txBody>
                      <a:tcPr marL="45720" marR="45720" anchor="ctr">
                        <a:solidFill>
                          <a:schemeClr val="bg2">
                            <a:lumMod val="20000"/>
                            <a:lumOff val="80000"/>
                          </a:schemeClr>
                        </a:solidFill>
                      </a:tcPr>
                    </a:tc>
                    <a:extLst>
                      <a:ext uri="{0D108BD9-81ED-4DB2-BD59-A6C34878D82A}">
                        <a16:rowId xmlns:a16="http://schemas.microsoft.com/office/drawing/2014/main" val="2687257349"/>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No Rain</a:t>
                          </a:r>
                        </a:p>
                      </a:txBody>
                      <a:tcPr marL="45720" marR="4572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During</a:t>
                          </a:r>
                        </a:p>
                      </a:txBody>
                      <a:tcPr marL="45720" marR="4572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Backpack</a:t>
                          </a:r>
                        </a:p>
                      </a:txBody>
                      <a:tcPr marL="45720" marR="4572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Not Tired</a:t>
                          </a:r>
                        </a:p>
                      </a:txBody>
                      <a:tcPr marL="45720" marR="4572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Bus</a:t>
                          </a:r>
                        </a:p>
                      </a:txBody>
                      <a:tcPr marL="45720" marR="45720" anchor="ctr">
                        <a:solidFill>
                          <a:schemeClr val="bg2">
                            <a:lumMod val="20000"/>
                            <a:lumOff val="80000"/>
                          </a:schemeClr>
                        </a:solidFill>
                      </a:tcPr>
                    </a:tc>
                    <a:extLst>
                      <a:ext uri="{0D108BD9-81ED-4DB2-BD59-A6C34878D82A}">
                        <a16:rowId xmlns:a16="http://schemas.microsoft.com/office/drawing/2014/main" val="469117303"/>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No Rain</a:t>
                          </a:r>
                        </a:p>
                      </a:txBody>
                      <a:tcPr marL="45720" marR="45720" anchor="ctr">
                        <a:solidFill>
                          <a:schemeClr val="bg2">
                            <a:lumMod val="20000"/>
                            <a:lumOff val="80000"/>
                          </a:schemeClr>
                        </a:solidFill>
                      </a:tcPr>
                    </a:tc>
                    <a:tc>
                      <a:txBody>
                        <a:bodyPr/>
                        <a:lstStyle/>
                        <a:p>
                          <a:pPr algn="ctr" rtl="0" fontAlgn="ctr"/>
                          <a:r>
                            <a:rPr lang="en-US" sz="1400" b="0" i="0" u="none" strike="noStrike">
                              <a:solidFill>
                                <a:srgbClr val="000000"/>
                              </a:solidFill>
                              <a:effectLst/>
                              <a:latin typeface="Corbel" panose="020B0503020204020204" pitchFamily="34" charset="0"/>
                            </a:rPr>
                            <a:t>After</a:t>
                          </a:r>
                        </a:p>
                      </a:txBody>
                      <a:tcPr marL="45720" marR="4572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Backpack</a:t>
                          </a:r>
                        </a:p>
                      </a:txBody>
                      <a:tcPr marL="45720" marR="4572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Not Tired</a:t>
                          </a:r>
                        </a:p>
                      </a:txBody>
                      <a:tcPr marL="45720" marR="4572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Bike</a:t>
                          </a:r>
                        </a:p>
                      </a:txBody>
                      <a:tcPr marL="45720" marR="45720" anchor="ctr">
                        <a:solidFill>
                          <a:schemeClr val="bg2">
                            <a:lumMod val="20000"/>
                            <a:lumOff val="80000"/>
                          </a:schemeClr>
                        </a:solidFill>
                      </a:tcPr>
                    </a:tc>
                    <a:extLst>
                      <a:ext uri="{0D108BD9-81ED-4DB2-BD59-A6C34878D82A}">
                        <a16:rowId xmlns:a16="http://schemas.microsoft.com/office/drawing/2014/main" val="22498624"/>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No Rain</a:t>
                          </a:r>
                        </a:p>
                      </a:txBody>
                      <a:tcPr marL="45720" marR="4572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After</a:t>
                          </a:r>
                        </a:p>
                      </a:txBody>
                      <a:tcPr marL="45720" marR="4572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Both</a:t>
                          </a:r>
                        </a:p>
                      </a:txBody>
                      <a:tcPr marL="45720" marR="4572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Not Tired</a:t>
                          </a:r>
                        </a:p>
                      </a:txBody>
                      <a:tcPr marL="45720" marR="4572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Bus</a:t>
                          </a:r>
                        </a:p>
                      </a:txBody>
                      <a:tcPr marL="45720" marR="45720" anchor="ctr">
                        <a:solidFill>
                          <a:schemeClr val="bg2">
                            <a:lumMod val="20000"/>
                            <a:lumOff val="80000"/>
                          </a:schemeClr>
                        </a:solidFill>
                      </a:tcPr>
                    </a:tc>
                    <a:extLst>
                      <a:ext uri="{0D108BD9-81ED-4DB2-BD59-A6C34878D82A}">
                        <a16:rowId xmlns:a16="http://schemas.microsoft.com/office/drawing/2014/main" val="3339810151"/>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No Rain</a:t>
                          </a:r>
                        </a:p>
                      </a:txBody>
                      <a:tcPr marL="45720" marR="4572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After</a:t>
                          </a:r>
                        </a:p>
                      </a:txBody>
                      <a:tcPr marL="45720" marR="4572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Lunchbox</a:t>
                          </a:r>
                        </a:p>
                      </a:txBody>
                      <a:tcPr marL="45720" marR="4572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Not Tired</a:t>
                          </a:r>
                        </a:p>
                      </a:txBody>
                      <a:tcPr marL="45720" marR="4572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Bus</a:t>
                          </a:r>
                        </a:p>
                      </a:txBody>
                      <a:tcPr marL="45720" marR="45720" anchor="ctr">
                        <a:solidFill>
                          <a:schemeClr val="bg2">
                            <a:lumMod val="20000"/>
                            <a:lumOff val="80000"/>
                          </a:schemeClr>
                        </a:solidFill>
                      </a:tcPr>
                    </a:tc>
                    <a:extLst>
                      <a:ext uri="{0D108BD9-81ED-4DB2-BD59-A6C34878D82A}">
                        <a16:rowId xmlns:a16="http://schemas.microsoft.com/office/drawing/2014/main" val="3171822934"/>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23" name="Table 22">
                <a:extLst>
                  <a:ext uri="{FF2B5EF4-FFF2-40B4-BE49-F238E27FC236}">
                    <a16:creationId xmlns:a16="http://schemas.microsoft.com/office/drawing/2014/main" id="{730F302B-1760-3DF7-4EE2-E9A16F8CC300}"/>
                  </a:ext>
                </a:extLst>
              </p:cNvPr>
              <p:cNvGraphicFramePr>
                <a:graphicFrameLocks noGrp="1"/>
              </p:cNvGraphicFramePr>
              <p:nvPr>
                <p:extLst>
                  <p:ext uri="{D42A27DB-BD31-4B8C-83A1-F6EECF244321}">
                    <p14:modId xmlns:p14="http://schemas.microsoft.com/office/powerpoint/2010/main" val="2679648708"/>
                  </p:ext>
                </p:extLst>
              </p:nvPr>
            </p:nvGraphicFramePr>
            <p:xfrm>
              <a:off x="7541135" y="1613623"/>
              <a:ext cx="3271837" cy="3135680"/>
            </p:xfrm>
            <a:graphic>
              <a:graphicData uri="http://schemas.openxmlformats.org/drawingml/2006/table">
                <a:tbl>
                  <a:tblPr firstRow="1" bandRow="1">
                    <a:tableStyleId>{5C22544A-7EE6-4342-B048-85BDC9FD1C3A}</a:tableStyleId>
                  </a:tblPr>
                  <a:tblGrid>
                    <a:gridCol w="707390">
                      <a:extLst>
                        <a:ext uri="{9D8B030D-6E8A-4147-A177-3AD203B41FA5}">
                          <a16:colId xmlns:a16="http://schemas.microsoft.com/office/drawing/2014/main" val="3825154518"/>
                        </a:ext>
                      </a:extLst>
                    </a:gridCol>
                    <a:gridCol w="626427">
                      <a:extLst>
                        <a:ext uri="{9D8B030D-6E8A-4147-A177-3AD203B41FA5}">
                          <a16:colId xmlns:a16="http://schemas.microsoft.com/office/drawing/2014/main" val="2214416270"/>
                        </a:ext>
                      </a:extLst>
                    </a:gridCol>
                    <a:gridCol w="848677">
                      <a:extLst>
                        <a:ext uri="{9D8B030D-6E8A-4147-A177-3AD203B41FA5}">
                          <a16:colId xmlns:a16="http://schemas.microsoft.com/office/drawing/2014/main" val="3759445787"/>
                        </a:ext>
                      </a:extLst>
                    </a:gridCol>
                    <a:gridCol w="510540">
                      <a:extLst>
                        <a:ext uri="{9D8B030D-6E8A-4147-A177-3AD203B41FA5}">
                          <a16:colId xmlns:a16="http://schemas.microsoft.com/office/drawing/2014/main" val="3447994145"/>
                        </a:ext>
                      </a:extLst>
                    </a:gridCol>
                    <a:gridCol w="578803">
                      <a:extLst>
                        <a:ext uri="{9D8B030D-6E8A-4147-A177-3AD203B41FA5}">
                          <a16:colId xmlns:a16="http://schemas.microsoft.com/office/drawing/2014/main" val="3675857499"/>
                        </a:ext>
                      </a:extLst>
                    </a:gridCol>
                  </a:tblGrid>
                  <a:tr h="313568">
                    <a:tc>
                      <a:txBody>
                        <a:bodyPr/>
                        <a:lstStyle/>
                        <a:p>
                          <a:pPr algn="ctr"/>
                          <a14:m>
                            <m:oMathPara xmlns:m="http://schemas.openxmlformats.org/officeDocument/2006/math">
                              <m:oMathParaPr>
                                <m:jc m:val="centerGroup"/>
                              </m:oMathParaPr>
                              <m:oMath xmlns:m="http://schemas.openxmlformats.org/officeDocument/2006/math">
                                <m:sSub>
                                  <m:sSubPr>
                                    <m:ctrlPr>
                                      <a:rPr lang="en-US" sz="1400" b="1" i="1" smtClean="0">
                                        <a:latin typeface="Cambria Math" panose="02040503050406030204" pitchFamily="18" charset="0"/>
                                      </a:rPr>
                                    </m:ctrlPr>
                                  </m:sSubPr>
                                  <m:e>
                                    <m:r>
                                      <a:rPr lang="en-US" sz="1400" b="1" i="1" smtClean="0">
                                        <a:latin typeface="Cambria Math" panose="02040503050406030204" pitchFamily="18" charset="0"/>
                                      </a:rPr>
                                      <m:t>𝒙</m:t>
                                    </m:r>
                                  </m:e>
                                  <m:sub>
                                    <m:r>
                                      <a:rPr lang="en-US" sz="1400" b="1" i="1" smtClean="0">
                                        <a:latin typeface="Cambria Math" panose="02040503050406030204" pitchFamily="18" charset="0"/>
                                      </a:rPr>
                                      <m:t>𝟏</m:t>
                                    </m:r>
                                  </m:sub>
                                </m:sSub>
                              </m:oMath>
                            </m:oMathPara>
                          </a14:m>
                          <a:endParaRPr lang="en-US" sz="1400" dirty="0"/>
                        </a:p>
                      </a:txBody>
                      <a:tcPr marL="45720" marR="45720" anchor="ctr"/>
                    </a:tc>
                    <a:tc>
                      <a:txBody>
                        <a:bodyPr/>
                        <a:lstStyle/>
                        <a:p>
                          <a:pPr algn="ctr"/>
                          <a14:m>
                            <m:oMathPara xmlns:m="http://schemas.openxmlformats.org/officeDocument/2006/math">
                              <m:oMathParaPr>
                                <m:jc m:val="centerGroup"/>
                              </m:oMathParaPr>
                              <m:oMath xmlns:m="http://schemas.openxmlformats.org/officeDocument/2006/math">
                                <m:sSub>
                                  <m:sSubPr>
                                    <m:ctrlPr>
                                      <a:rPr lang="en-US" sz="1400" b="1" i="1" smtClean="0">
                                        <a:latin typeface="Cambria Math" panose="02040503050406030204" pitchFamily="18" charset="0"/>
                                      </a:rPr>
                                    </m:ctrlPr>
                                  </m:sSubPr>
                                  <m:e>
                                    <m:r>
                                      <a:rPr lang="en-US" sz="1400" b="1" i="1" smtClean="0">
                                        <a:latin typeface="Cambria Math" panose="02040503050406030204" pitchFamily="18" charset="0"/>
                                      </a:rPr>
                                      <m:t>𝒙</m:t>
                                    </m:r>
                                  </m:e>
                                  <m:sub>
                                    <m:r>
                                      <a:rPr lang="en-US" sz="1400" b="1" i="1" smtClean="0">
                                        <a:latin typeface="Cambria Math" panose="02040503050406030204" pitchFamily="18" charset="0"/>
                                      </a:rPr>
                                      <m:t>𝟐</m:t>
                                    </m:r>
                                  </m:sub>
                                </m:sSub>
                              </m:oMath>
                            </m:oMathPara>
                          </a14:m>
                          <a:endParaRPr lang="en-US" sz="1400"/>
                        </a:p>
                      </a:txBody>
                      <a:tcPr marL="45720" marR="45720" anchor="ctr"/>
                    </a:tc>
                    <a:tc>
                      <a:txBody>
                        <a:bodyPr/>
                        <a:lstStyle/>
                        <a:p>
                          <a:pPr algn="ctr"/>
                          <a14:m>
                            <m:oMathPara xmlns:m="http://schemas.openxmlformats.org/officeDocument/2006/math">
                              <m:oMathParaPr>
                                <m:jc m:val="centerGroup"/>
                              </m:oMathParaPr>
                              <m:oMath xmlns:m="http://schemas.openxmlformats.org/officeDocument/2006/math">
                                <m:sSub>
                                  <m:sSubPr>
                                    <m:ctrlPr>
                                      <a:rPr lang="en-US" sz="1400" b="1" i="1" smtClean="0">
                                        <a:latin typeface="Cambria Math" panose="02040503050406030204" pitchFamily="18" charset="0"/>
                                      </a:rPr>
                                    </m:ctrlPr>
                                  </m:sSubPr>
                                  <m:e>
                                    <m:r>
                                      <a:rPr lang="en-US" sz="1400" b="1" i="1" smtClean="0">
                                        <a:latin typeface="Cambria Math" panose="02040503050406030204" pitchFamily="18" charset="0"/>
                                      </a:rPr>
                                      <m:t>𝒙</m:t>
                                    </m:r>
                                  </m:e>
                                  <m:sub>
                                    <m:r>
                                      <a:rPr lang="en-US" sz="1400" b="1" i="1" smtClean="0">
                                        <a:latin typeface="Cambria Math" panose="02040503050406030204" pitchFamily="18" charset="0"/>
                                      </a:rPr>
                                      <m:t>𝟑</m:t>
                                    </m:r>
                                  </m:sub>
                                </m:sSub>
                              </m:oMath>
                            </m:oMathPara>
                          </a14:m>
                          <a:endParaRPr lang="en-US" sz="1400" dirty="0"/>
                        </a:p>
                      </a:txBody>
                      <a:tcPr marL="45720" marR="45720" anchor="ctr"/>
                    </a:tc>
                    <a:tc>
                      <a:txBody>
                        <a:bodyPr/>
                        <a:lstStyle/>
                        <a:p>
                          <a:pPr algn="ctr"/>
                          <a14:m>
                            <m:oMathPara xmlns:m="http://schemas.openxmlformats.org/officeDocument/2006/math">
                              <m:oMathParaPr>
                                <m:jc m:val="centerGroup"/>
                              </m:oMathParaPr>
                              <m:oMath xmlns:m="http://schemas.openxmlformats.org/officeDocument/2006/math">
                                <m:sSub>
                                  <m:sSubPr>
                                    <m:ctrlPr>
                                      <a:rPr lang="en-US" sz="1400" b="1" i="1" smtClean="0">
                                        <a:latin typeface="Cambria Math" panose="02040503050406030204" pitchFamily="18" charset="0"/>
                                      </a:rPr>
                                    </m:ctrlPr>
                                  </m:sSubPr>
                                  <m:e>
                                    <m:r>
                                      <a:rPr lang="en-US" sz="1400" b="1" i="1" smtClean="0">
                                        <a:latin typeface="Cambria Math" panose="02040503050406030204" pitchFamily="18" charset="0"/>
                                      </a:rPr>
                                      <m:t>𝒙</m:t>
                                    </m:r>
                                  </m:e>
                                  <m:sub>
                                    <m:r>
                                      <a:rPr lang="en-US" sz="1400" b="1" i="1" smtClean="0">
                                        <a:latin typeface="Cambria Math" panose="02040503050406030204" pitchFamily="18" charset="0"/>
                                      </a:rPr>
                                      <m:t>𝟒</m:t>
                                    </m:r>
                                  </m:sub>
                                </m:sSub>
                              </m:oMath>
                            </m:oMathPara>
                          </a14:m>
                          <a:endParaRPr lang="en-US" sz="1400" dirty="0"/>
                        </a:p>
                      </a:txBody>
                      <a:tcPr marL="45720" marR="45720" anchor="ctr"/>
                    </a:tc>
                    <a:tc>
                      <a:txBody>
                        <a:bodyPr/>
                        <a:lstStyle/>
                        <a:p>
                          <a:pPr algn="ctr"/>
                          <a14:m>
                            <m:oMathPara xmlns:m="http://schemas.openxmlformats.org/officeDocument/2006/math">
                              <m:oMathParaPr>
                                <m:jc m:val="centerGroup"/>
                              </m:oMathParaPr>
                              <m:oMath xmlns:m="http://schemas.openxmlformats.org/officeDocument/2006/math">
                                <m:r>
                                  <a:rPr lang="en-US" sz="1400" b="1" i="1" smtClean="0">
                                    <a:latin typeface="Cambria Math" panose="02040503050406030204" pitchFamily="18" charset="0"/>
                                  </a:rPr>
                                  <m:t>𝒚</m:t>
                                </m:r>
                              </m:oMath>
                            </m:oMathPara>
                          </a14:m>
                          <a:endParaRPr lang="en-US" sz="1400" dirty="0"/>
                        </a:p>
                      </a:txBody>
                      <a:tcPr marL="45720" marR="45720" anchor="ctr"/>
                    </a:tc>
                    <a:extLst>
                      <a:ext uri="{0D108BD9-81ED-4DB2-BD59-A6C34878D82A}">
                        <a16:rowId xmlns:a16="http://schemas.microsoft.com/office/drawing/2014/main" val="355299013"/>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Rain</a:t>
                          </a:r>
                        </a:p>
                      </a:txBody>
                      <a:tcPr marL="45720" marR="45720" anchor="ctr"/>
                    </a:tc>
                    <a:tc>
                      <a:txBody>
                        <a:bodyPr/>
                        <a:lstStyle/>
                        <a:p>
                          <a:pPr algn="ctr" rtl="0" fontAlgn="ctr"/>
                          <a:r>
                            <a:rPr lang="en-US" sz="1400" b="0" i="0" u="none" strike="noStrike" dirty="0">
                              <a:solidFill>
                                <a:srgbClr val="000000"/>
                              </a:solidFill>
                              <a:effectLst/>
                              <a:latin typeface="Corbel" panose="020B0503020204020204" pitchFamily="34" charset="0"/>
                            </a:rPr>
                            <a:t>Before</a:t>
                          </a:r>
                        </a:p>
                      </a:txBody>
                      <a:tcPr marL="45720" marR="45720" anchor="ctr"/>
                    </a:tc>
                    <a:tc>
                      <a:txBody>
                        <a:bodyPr/>
                        <a:lstStyle/>
                        <a:p>
                          <a:pPr algn="ctr" rtl="0" fontAlgn="ctr"/>
                          <a:r>
                            <a:rPr lang="en-US" sz="1400" b="0" i="0" u="none" strike="noStrike" dirty="0">
                              <a:solidFill>
                                <a:srgbClr val="000000"/>
                              </a:solidFill>
                              <a:effectLst/>
                              <a:latin typeface="Corbel" panose="020B0503020204020204" pitchFamily="34" charset="0"/>
                            </a:rPr>
                            <a:t>Both</a:t>
                          </a:r>
                        </a:p>
                      </a:txBody>
                      <a:tcPr marL="45720" marR="45720" anchor="ctr"/>
                    </a:tc>
                    <a:tc>
                      <a:txBody>
                        <a:bodyPr/>
                        <a:lstStyle/>
                        <a:p>
                          <a:pPr algn="ctr" rtl="0" fontAlgn="ctr"/>
                          <a:r>
                            <a:rPr lang="en-US" sz="1400" b="0" i="0" u="none" strike="noStrike" dirty="0">
                              <a:solidFill>
                                <a:srgbClr val="000000"/>
                              </a:solidFill>
                              <a:effectLst/>
                              <a:latin typeface="Corbel" panose="020B0503020204020204" pitchFamily="34" charset="0"/>
                            </a:rPr>
                            <a:t>Tired</a:t>
                          </a:r>
                        </a:p>
                      </a:txBody>
                      <a:tcPr marL="45720" marR="45720" anchor="ctr"/>
                    </a:tc>
                    <a:tc>
                      <a:txBody>
                        <a:bodyPr/>
                        <a:lstStyle/>
                        <a:p>
                          <a:pPr algn="ctr" rtl="0" fontAlgn="ctr"/>
                          <a:r>
                            <a:rPr lang="en-US" sz="1400" b="0" i="0" u="none" strike="noStrike" dirty="0">
                              <a:solidFill>
                                <a:srgbClr val="000000"/>
                              </a:solidFill>
                              <a:effectLst/>
                              <a:latin typeface="Corbel" panose="020B0503020204020204" pitchFamily="34" charset="0"/>
                            </a:rPr>
                            <a:t>Drive</a:t>
                          </a:r>
                        </a:p>
                      </a:txBody>
                      <a:tcPr marL="45720" marR="45720" anchor="ctr"/>
                    </a:tc>
                    <a:extLst>
                      <a:ext uri="{0D108BD9-81ED-4DB2-BD59-A6C34878D82A}">
                        <a16:rowId xmlns:a16="http://schemas.microsoft.com/office/drawing/2014/main" val="758940499"/>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Rain</a:t>
                          </a:r>
                        </a:p>
                      </a:txBody>
                      <a:tcPr marL="45720" marR="45720" anchor="ctr"/>
                    </a:tc>
                    <a:tc>
                      <a:txBody>
                        <a:bodyPr/>
                        <a:lstStyle/>
                        <a:p>
                          <a:pPr algn="ctr" rtl="0" fontAlgn="ctr"/>
                          <a:r>
                            <a:rPr lang="en-US" sz="1400" b="0" i="0" u="none" strike="noStrike" dirty="0">
                              <a:solidFill>
                                <a:srgbClr val="000000"/>
                              </a:solidFill>
                              <a:effectLst/>
                              <a:latin typeface="Corbel" panose="020B0503020204020204" pitchFamily="34" charset="0"/>
                            </a:rPr>
                            <a:t>During</a:t>
                          </a:r>
                        </a:p>
                      </a:txBody>
                      <a:tcPr marL="45720" marR="45720" anchor="ctr"/>
                    </a:tc>
                    <a:tc>
                      <a:txBody>
                        <a:bodyPr/>
                        <a:lstStyle/>
                        <a:p>
                          <a:pPr algn="ctr" rtl="0" fontAlgn="ctr"/>
                          <a:r>
                            <a:rPr lang="en-US" sz="1400" b="0" i="0" u="none" strike="noStrike" dirty="0">
                              <a:solidFill>
                                <a:srgbClr val="000000"/>
                              </a:solidFill>
                              <a:effectLst/>
                              <a:latin typeface="Corbel" panose="020B0503020204020204" pitchFamily="34" charset="0"/>
                            </a:rPr>
                            <a:t>Both</a:t>
                          </a:r>
                        </a:p>
                      </a:txBody>
                      <a:tcPr marL="45720" marR="45720" anchor="ctr"/>
                    </a:tc>
                    <a:tc>
                      <a:txBody>
                        <a:bodyPr/>
                        <a:lstStyle/>
                        <a:p>
                          <a:pPr algn="ctr" rtl="0" fontAlgn="ctr"/>
                          <a:r>
                            <a:rPr lang="en-US" sz="1400" b="0" i="0" u="none" strike="noStrike" dirty="0">
                              <a:solidFill>
                                <a:srgbClr val="000000"/>
                              </a:solidFill>
                              <a:effectLst/>
                              <a:latin typeface="Corbel" panose="020B0503020204020204" pitchFamily="34" charset="0"/>
                            </a:rPr>
                            <a:t>Tired</a:t>
                          </a:r>
                        </a:p>
                      </a:txBody>
                      <a:tcPr marL="45720" marR="45720" anchor="ctr"/>
                    </a:tc>
                    <a:tc>
                      <a:txBody>
                        <a:bodyPr/>
                        <a:lstStyle/>
                        <a:p>
                          <a:pPr algn="ctr" rtl="0" fontAlgn="ctr"/>
                          <a:r>
                            <a:rPr lang="en-US" sz="1400" b="0" i="0" u="none" strike="noStrike" dirty="0">
                              <a:solidFill>
                                <a:srgbClr val="000000"/>
                              </a:solidFill>
                              <a:effectLst/>
                              <a:latin typeface="Corbel" panose="020B0503020204020204" pitchFamily="34" charset="0"/>
                            </a:rPr>
                            <a:t>Drive</a:t>
                          </a:r>
                        </a:p>
                      </a:txBody>
                      <a:tcPr marL="45720" marR="45720" anchor="ctr"/>
                    </a:tc>
                    <a:extLst>
                      <a:ext uri="{0D108BD9-81ED-4DB2-BD59-A6C34878D82A}">
                        <a16:rowId xmlns:a16="http://schemas.microsoft.com/office/drawing/2014/main" val="3788373417"/>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Rain</a:t>
                          </a:r>
                        </a:p>
                      </a:txBody>
                      <a:tcPr marL="45720" marR="45720" anchor="ctr"/>
                    </a:tc>
                    <a:tc>
                      <a:txBody>
                        <a:bodyPr/>
                        <a:lstStyle/>
                        <a:p>
                          <a:pPr algn="ctr" rtl="0" fontAlgn="ctr"/>
                          <a:r>
                            <a:rPr lang="en-US" sz="1400" b="0" i="0" u="none" strike="noStrike" dirty="0">
                              <a:solidFill>
                                <a:srgbClr val="000000"/>
                              </a:solidFill>
                              <a:effectLst/>
                              <a:latin typeface="Corbel" panose="020B0503020204020204" pitchFamily="34" charset="0"/>
                            </a:rPr>
                            <a:t>After</a:t>
                          </a:r>
                        </a:p>
                      </a:txBody>
                      <a:tcPr marL="45720" marR="45720" anchor="ctr"/>
                    </a:tc>
                    <a:tc>
                      <a:txBody>
                        <a:bodyPr/>
                        <a:lstStyle/>
                        <a:p>
                          <a:pPr algn="ctr" rtl="0" fontAlgn="ctr"/>
                          <a:r>
                            <a:rPr lang="en-US" sz="1400" b="0" i="0" u="none" strike="noStrike" dirty="0">
                              <a:solidFill>
                                <a:srgbClr val="000000"/>
                              </a:solidFill>
                              <a:effectLst/>
                              <a:latin typeface="Corbel" panose="020B0503020204020204" pitchFamily="34" charset="0"/>
                            </a:rPr>
                            <a:t>Backpack</a:t>
                          </a:r>
                        </a:p>
                      </a:txBody>
                      <a:tcPr marL="45720" marR="45720" anchor="ctr"/>
                    </a:tc>
                    <a:tc>
                      <a:txBody>
                        <a:bodyPr/>
                        <a:lstStyle/>
                        <a:p>
                          <a:pPr algn="ctr" rtl="0" fontAlgn="ctr"/>
                          <a:r>
                            <a:rPr lang="en-US" sz="1400" b="0" i="0" u="none" strike="noStrike" dirty="0">
                              <a:solidFill>
                                <a:srgbClr val="000000"/>
                              </a:solidFill>
                              <a:effectLst/>
                              <a:latin typeface="Corbel" panose="020B0503020204020204" pitchFamily="34" charset="0"/>
                            </a:rPr>
                            <a:t>Tired</a:t>
                          </a:r>
                        </a:p>
                      </a:txBody>
                      <a:tcPr marL="45720" marR="45720" anchor="ctr"/>
                    </a:tc>
                    <a:tc>
                      <a:txBody>
                        <a:bodyPr/>
                        <a:lstStyle/>
                        <a:p>
                          <a:pPr algn="ctr" rtl="0" fontAlgn="ctr"/>
                          <a:r>
                            <a:rPr lang="en-US" sz="1400" b="0" i="0" u="none" strike="noStrike" dirty="0">
                              <a:solidFill>
                                <a:srgbClr val="000000"/>
                              </a:solidFill>
                              <a:effectLst/>
                              <a:latin typeface="Corbel" panose="020B0503020204020204" pitchFamily="34" charset="0"/>
                            </a:rPr>
                            <a:t>Bus</a:t>
                          </a:r>
                        </a:p>
                      </a:txBody>
                      <a:tcPr marL="45720" marR="45720" anchor="ctr"/>
                    </a:tc>
                    <a:extLst>
                      <a:ext uri="{0D108BD9-81ED-4DB2-BD59-A6C34878D82A}">
                        <a16:rowId xmlns:a16="http://schemas.microsoft.com/office/drawing/2014/main" val="181967046"/>
                      </a:ext>
                    </a:extLst>
                  </a:tr>
                  <a:tr h="313568">
                    <a:tc>
                      <a:txBody>
                        <a:bodyPr/>
                        <a:lstStyle/>
                        <a:p>
                          <a:pPr algn="ctr" rtl="0" fontAlgn="ctr"/>
                          <a:r>
                            <a:rPr lang="en-US" sz="1400" b="0" i="0" u="none" strike="noStrike">
                              <a:solidFill>
                                <a:srgbClr val="000000"/>
                              </a:solidFill>
                              <a:effectLst/>
                              <a:latin typeface="Corbel" panose="020B0503020204020204" pitchFamily="34" charset="0"/>
                            </a:rPr>
                            <a:t>Rain</a:t>
                          </a:r>
                        </a:p>
                      </a:txBody>
                      <a:tcPr marL="45720" marR="45720" anchor="ctr"/>
                    </a:tc>
                    <a:tc>
                      <a:txBody>
                        <a:bodyPr/>
                        <a:lstStyle/>
                        <a:p>
                          <a:pPr algn="ctr" rtl="0" fontAlgn="ctr"/>
                          <a:r>
                            <a:rPr lang="en-US" sz="1400" b="0" i="0" u="none" strike="noStrike" dirty="0">
                              <a:solidFill>
                                <a:srgbClr val="000000"/>
                              </a:solidFill>
                              <a:effectLst/>
                              <a:latin typeface="Corbel" panose="020B0503020204020204" pitchFamily="34" charset="0"/>
                            </a:rPr>
                            <a:t>After</a:t>
                          </a:r>
                        </a:p>
                      </a:txBody>
                      <a:tcPr marL="45720" marR="45720" anchor="ctr"/>
                    </a:tc>
                    <a:tc>
                      <a:txBody>
                        <a:bodyPr/>
                        <a:lstStyle/>
                        <a:p>
                          <a:pPr algn="ctr" rtl="0" fontAlgn="ctr"/>
                          <a:r>
                            <a:rPr lang="en-US" sz="1400" b="0" i="0" u="none" strike="noStrike" dirty="0">
                              <a:solidFill>
                                <a:srgbClr val="000000"/>
                              </a:solidFill>
                              <a:effectLst/>
                              <a:latin typeface="Corbel" panose="020B0503020204020204" pitchFamily="34" charset="0"/>
                            </a:rPr>
                            <a:t>Lunchbox</a:t>
                          </a:r>
                        </a:p>
                      </a:txBody>
                      <a:tcPr marL="45720" marR="45720" anchor="ctr"/>
                    </a:tc>
                    <a:tc>
                      <a:txBody>
                        <a:bodyPr/>
                        <a:lstStyle/>
                        <a:p>
                          <a:pPr algn="ctr" rtl="0" fontAlgn="ctr"/>
                          <a:r>
                            <a:rPr lang="en-US" sz="1400" b="0" i="0" u="none" strike="noStrike">
                              <a:solidFill>
                                <a:srgbClr val="000000"/>
                              </a:solidFill>
                              <a:effectLst/>
                              <a:latin typeface="Corbel" panose="020B0503020204020204" pitchFamily="34" charset="0"/>
                            </a:rPr>
                            <a:t>Tired</a:t>
                          </a:r>
                        </a:p>
                      </a:txBody>
                      <a:tcPr marL="45720" marR="45720" anchor="ctr"/>
                    </a:tc>
                    <a:tc>
                      <a:txBody>
                        <a:bodyPr/>
                        <a:lstStyle/>
                        <a:p>
                          <a:pPr algn="ctr" rtl="0" fontAlgn="ctr"/>
                          <a:r>
                            <a:rPr lang="en-US" sz="1400" b="0" i="0" u="none" strike="noStrike" dirty="0">
                              <a:solidFill>
                                <a:srgbClr val="000000"/>
                              </a:solidFill>
                              <a:effectLst/>
                              <a:latin typeface="Corbel" panose="020B0503020204020204" pitchFamily="34" charset="0"/>
                            </a:rPr>
                            <a:t>Drive</a:t>
                          </a:r>
                        </a:p>
                      </a:txBody>
                      <a:tcPr marL="45720" marR="45720" anchor="ctr"/>
                    </a:tc>
                    <a:extLst>
                      <a:ext uri="{0D108BD9-81ED-4DB2-BD59-A6C34878D82A}">
                        <a16:rowId xmlns:a16="http://schemas.microsoft.com/office/drawing/2014/main" val="1464966848"/>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No Rain</a:t>
                          </a:r>
                        </a:p>
                      </a:txBody>
                      <a:tcPr marL="45720" marR="45720" anchor="ctr"/>
                    </a:tc>
                    <a:tc>
                      <a:txBody>
                        <a:bodyPr/>
                        <a:lstStyle/>
                        <a:p>
                          <a:pPr algn="ctr" rtl="0" fontAlgn="ctr"/>
                          <a:r>
                            <a:rPr lang="en-US" sz="1400" b="0" i="0" u="none" strike="noStrike" dirty="0">
                              <a:solidFill>
                                <a:srgbClr val="000000"/>
                              </a:solidFill>
                              <a:effectLst/>
                              <a:latin typeface="Corbel" panose="020B0503020204020204" pitchFamily="34" charset="0"/>
                            </a:rPr>
                            <a:t>Before</a:t>
                          </a:r>
                        </a:p>
                      </a:txBody>
                      <a:tcPr marL="45720" marR="45720" anchor="ctr"/>
                    </a:tc>
                    <a:tc>
                      <a:txBody>
                        <a:bodyPr/>
                        <a:lstStyle/>
                        <a:p>
                          <a:pPr algn="ctr" rtl="0" fontAlgn="ctr"/>
                          <a:r>
                            <a:rPr lang="en-US" sz="1400" b="0" i="0" u="none" strike="noStrike" dirty="0">
                              <a:solidFill>
                                <a:srgbClr val="000000"/>
                              </a:solidFill>
                              <a:effectLst/>
                              <a:latin typeface="Corbel" panose="020B0503020204020204" pitchFamily="34" charset="0"/>
                            </a:rPr>
                            <a:t>Backpack</a:t>
                          </a:r>
                        </a:p>
                      </a:txBody>
                      <a:tcPr marL="45720" marR="45720" anchor="ctr"/>
                    </a:tc>
                    <a:tc>
                      <a:txBody>
                        <a:bodyPr/>
                        <a:lstStyle/>
                        <a:p>
                          <a:pPr algn="ctr" rtl="0" fontAlgn="ctr"/>
                          <a:r>
                            <a:rPr lang="en-US" sz="1400" b="0" i="0" u="none" strike="noStrike">
                              <a:solidFill>
                                <a:srgbClr val="000000"/>
                              </a:solidFill>
                              <a:effectLst/>
                              <a:latin typeface="Corbel" panose="020B0503020204020204" pitchFamily="34" charset="0"/>
                            </a:rPr>
                            <a:t>Tired</a:t>
                          </a:r>
                        </a:p>
                      </a:txBody>
                      <a:tcPr marL="45720" marR="45720" anchor="ctr"/>
                    </a:tc>
                    <a:tc>
                      <a:txBody>
                        <a:bodyPr/>
                        <a:lstStyle/>
                        <a:p>
                          <a:pPr algn="ctr" rtl="0" fontAlgn="ctr"/>
                          <a:r>
                            <a:rPr lang="en-US" sz="1400" b="0" i="0" u="none" strike="noStrike">
                              <a:solidFill>
                                <a:srgbClr val="000000"/>
                              </a:solidFill>
                              <a:effectLst/>
                              <a:latin typeface="Corbel" panose="020B0503020204020204" pitchFamily="34" charset="0"/>
                            </a:rPr>
                            <a:t>Bike</a:t>
                          </a:r>
                        </a:p>
                      </a:txBody>
                      <a:tcPr marL="45720" marR="45720" anchor="ctr"/>
                    </a:tc>
                    <a:extLst>
                      <a:ext uri="{0D108BD9-81ED-4DB2-BD59-A6C34878D82A}">
                        <a16:rowId xmlns:a16="http://schemas.microsoft.com/office/drawing/2014/main" val="708481782"/>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No Rain</a:t>
                          </a:r>
                        </a:p>
                      </a:txBody>
                      <a:tcPr marL="45720" marR="45720" anchor="ctr"/>
                    </a:tc>
                    <a:tc>
                      <a:txBody>
                        <a:bodyPr/>
                        <a:lstStyle/>
                        <a:p>
                          <a:pPr algn="ctr" rtl="0" fontAlgn="ctr"/>
                          <a:r>
                            <a:rPr lang="en-US" sz="1400" b="0" i="0" u="none" strike="noStrike" dirty="0">
                              <a:solidFill>
                                <a:srgbClr val="000000"/>
                              </a:solidFill>
                              <a:effectLst/>
                              <a:latin typeface="Corbel" panose="020B0503020204020204" pitchFamily="34" charset="0"/>
                            </a:rPr>
                            <a:t>Before</a:t>
                          </a:r>
                        </a:p>
                      </a:txBody>
                      <a:tcPr marL="45720" marR="45720" anchor="ctr"/>
                    </a:tc>
                    <a:tc>
                      <a:txBody>
                        <a:bodyPr/>
                        <a:lstStyle/>
                        <a:p>
                          <a:pPr algn="ctr" rtl="0" fontAlgn="ctr"/>
                          <a:r>
                            <a:rPr lang="en-US" sz="1400" b="0" i="0" u="none" strike="noStrike" dirty="0">
                              <a:solidFill>
                                <a:srgbClr val="000000"/>
                              </a:solidFill>
                              <a:effectLst/>
                              <a:latin typeface="Corbel" panose="020B0503020204020204" pitchFamily="34" charset="0"/>
                            </a:rPr>
                            <a:t>Lunchbox</a:t>
                          </a:r>
                        </a:p>
                      </a:txBody>
                      <a:tcPr marL="45720" marR="45720" anchor="ctr"/>
                    </a:tc>
                    <a:tc>
                      <a:txBody>
                        <a:bodyPr/>
                        <a:lstStyle/>
                        <a:p>
                          <a:pPr algn="ctr" rtl="0" fontAlgn="ctr"/>
                          <a:r>
                            <a:rPr lang="en-US" sz="1400" b="0" i="0" u="none" strike="noStrike">
                              <a:solidFill>
                                <a:srgbClr val="000000"/>
                              </a:solidFill>
                              <a:effectLst/>
                              <a:latin typeface="Corbel" panose="020B0503020204020204" pitchFamily="34" charset="0"/>
                            </a:rPr>
                            <a:t>Tired</a:t>
                          </a:r>
                        </a:p>
                      </a:txBody>
                      <a:tcPr marL="45720" marR="45720" anchor="ctr"/>
                    </a:tc>
                    <a:tc>
                      <a:txBody>
                        <a:bodyPr/>
                        <a:lstStyle/>
                        <a:p>
                          <a:pPr algn="ctr" rtl="0" fontAlgn="ctr"/>
                          <a:r>
                            <a:rPr lang="en-US" sz="1400" b="0" i="0" u="none" strike="noStrike" dirty="0">
                              <a:solidFill>
                                <a:srgbClr val="000000"/>
                              </a:solidFill>
                              <a:effectLst/>
                              <a:latin typeface="Corbel" panose="020B0503020204020204" pitchFamily="34" charset="0"/>
                            </a:rPr>
                            <a:t>Drive</a:t>
                          </a:r>
                        </a:p>
                      </a:txBody>
                      <a:tcPr marL="45720" marR="45720" anchor="ctr"/>
                    </a:tc>
                    <a:extLst>
                      <a:ext uri="{0D108BD9-81ED-4DB2-BD59-A6C34878D82A}">
                        <a16:rowId xmlns:a16="http://schemas.microsoft.com/office/drawing/2014/main" val="886245547"/>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No Rain</a:t>
                          </a:r>
                        </a:p>
                      </a:txBody>
                      <a:tcPr marL="45720" marR="45720" anchor="ctr"/>
                    </a:tc>
                    <a:tc>
                      <a:txBody>
                        <a:bodyPr/>
                        <a:lstStyle/>
                        <a:p>
                          <a:pPr algn="ctr" rtl="0" fontAlgn="ctr"/>
                          <a:r>
                            <a:rPr lang="en-US" sz="1400" b="0" i="0" u="none" strike="noStrike" dirty="0">
                              <a:solidFill>
                                <a:srgbClr val="000000"/>
                              </a:solidFill>
                              <a:effectLst/>
                              <a:latin typeface="Corbel" panose="020B0503020204020204" pitchFamily="34" charset="0"/>
                            </a:rPr>
                            <a:t>During</a:t>
                          </a:r>
                        </a:p>
                      </a:txBody>
                      <a:tcPr marL="45720" marR="45720" anchor="ctr"/>
                    </a:tc>
                    <a:tc>
                      <a:txBody>
                        <a:bodyPr/>
                        <a:lstStyle/>
                        <a:p>
                          <a:pPr algn="ctr" rtl="0" fontAlgn="ctr"/>
                          <a:r>
                            <a:rPr lang="en-US" sz="1400" b="0" i="0" u="none" strike="noStrike" dirty="0">
                              <a:solidFill>
                                <a:srgbClr val="000000"/>
                              </a:solidFill>
                              <a:effectLst/>
                              <a:latin typeface="Corbel" panose="020B0503020204020204" pitchFamily="34" charset="0"/>
                            </a:rPr>
                            <a:t>Both</a:t>
                          </a:r>
                        </a:p>
                      </a:txBody>
                      <a:tcPr marL="45720" marR="45720" anchor="ctr"/>
                    </a:tc>
                    <a:tc>
                      <a:txBody>
                        <a:bodyPr/>
                        <a:lstStyle/>
                        <a:p>
                          <a:pPr algn="ctr" rtl="0" fontAlgn="ctr"/>
                          <a:r>
                            <a:rPr lang="en-US" sz="1400" b="0" i="0" u="none" strike="noStrike" dirty="0">
                              <a:solidFill>
                                <a:srgbClr val="000000"/>
                              </a:solidFill>
                              <a:effectLst/>
                              <a:latin typeface="Corbel" panose="020B0503020204020204" pitchFamily="34" charset="0"/>
                            </a:rPr>
                            <a:t>Tired</a:t>
                          </a:r>
                        </a:p>
                      </a:txBody>
                      <a:tcPr marL="45720" marR="45720" anchor="ctr"/>
                    </a:tc>
                    <a:tc>
                      <a:txBody>
                        <a:bodyPr/>
                        <a:lstStyle/>
                        <a:p>
                          <a:pPr algn="ctr" rtl="0" fontAlgn="ctr"/>
                          <a:r>
                            <a:rPr lang="en-US" sz="1400" b="0" i="0" u="none" strike="noStrike" dirty="0">
                              <a:solidFill>
                                <a:srgbClr val="000000"/>
                              </a:solidFill>
                              <a:effectLst/>
                              <a:latin typeface="Corbel" panose="020B0503020204020204" pitchFamily="34" charset="0"/>
                            </a:rPr>
                            <a:t>Drive</a:t>
                          </a:r>
                        </a:p>
                      </a:txBody>
                      <a:tcPr marL="45720" marR="45720" anchor="ctr"/>
                    </a:tc>
                    <a:extLst>
                      <a:ext uri="{0D108BD9-81ED-4DB2-BD59-A6C34878D82A}">
                        <a16:rowId xmlns:a16="http://schemas.microsoft.com/office/drawing/2014/main" val="808800370"/>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No Rain</a:t>
                          </a:r>
                        </a:p>
                      </a:txBody>
                      <a:tcPr marL="45720" marR="45720" anchor="ctr"/>
                    </a:tc>
                    <a:tc>
                      <a:txBody>
                        <a:bodyPr/>
                        <a:lstStyle/>
                        <a:p>
                          <a:pPr algn="ctr" rtl="0" fontAlgn="ctr"/>
                          <a:r>
                            <a:rPr lang="en-US" sz="1400" b="0" i="0" u="none" strike="noStrike" dirty="0">
                              <a:solidFill>
                                <a:srgbClr val="000000"/>
                              </a:solidFill>
                              <a:effectLst/>
                              <a:latin typeface="Corbel" panose="020B0503020204020204" pitchFamily="34" charset="0"/>
                            </a:rPr>
                            <a:t>After</a:t>
                          </a:r>
                        </a:p>
                      </a:txBody>
                      <a:tcPr marL="45720" marR="45720" anchor="ctr"/>
                    </a:tc>
                    <a:tc>
                      <a:txBody>
                        <a:bodyPr/>
                        <a:lstStyle/>
                        <a:p>
                          <a:pPr algn="ctr" rtl="0" fontAlgn="ctr"/>
                          <a:r>
                            <a:rPr lang="en-US" sz="1400" b="0" i="0" u="none" strike="noStrike" dirty="0">
                              <a:solidFill>
                                <a:srgbClr val="000000"/>
                              </a:solidFill>
                              <a:effectLst/>
                              <a:latin typeface="Corbel" panose="020B0503020204020204" pitchFamily="34" charset="0"/>
                            </a:rPr>
                            <a:t>Backpack</a:t>
                          </a:r>
                        </a:p>
                      </a:txBody>
                      <a:tcPr marL="45720" marR="45720" anchor="ctr"/>
                    </a:tc>
                    <a:tc>
                      <a:txBody>
                        <a:bodyPr/>
                        <a:lstStyle/>
                        <a:p>
                          <a:pPr algn="ctr" rtl="0" fontAlgn="ctr"/>
                          <a:r>
                            <a:rPr lang="en-US" sz="1400" b="0" i="0" u="none" strike="noStrike">
                              <a:solidFill>
                                <a:srgbClr val="000000"/>
                              </a:solidFill>
                              <a:effectLst/>
                              <a:latin typeface="Corbel" panose="020B0503020204020204" pitchFamily="34" charset="0"/>
                            </a:rPr>
                            <a:t>Tired</a:t>
                          </a:r>
                        </a:p>
                      </a:txBody>
                      <a:tcPr marL="45720" marR="45720" anchor="ctr"/>
                    </a:tc>
                    <a:tc>
                      <a:txBody>
                        <a:bodyPr/>
                        <a:lstStyle/>
                        <a:p>
                          <a:pPr algn="ctr" rtl="0" fontAlgn="ctr"/>
                          <a:r>
                            <a:rPr lang="en-US" sz="1400" b="0" i="0" u="none" strike="noStrike" dirty="0">
                              <a:solidFill>
                                <a:srgbClr val="000000"/>
                              </a:solidFill>
                              <a:effectLst/>
                              <a:latin typeface="Corbel" panose="020B0503020204020204" pitchFamily="34" charset="0"/>
                            </a:rPr>
                            <a:t>Bike</a:t>
                          </a:r>
                        </a:p>
                      </a:txBody>
                      <a:tcPr marL="45720" marR="45720" anchor="ctr"/>
                    </a:tc>
                    <a:extLst>
                      <a:ext uri="{0D108BD9-81ED-4DB2-BD59-A6C34878D82A}">
                        <a16:rowId xmlns:a16="http://schemas.microsoft.com/office/drawing/2014/main" val="1329197485"/>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No Rain</a:t>
                          </a:r>
                        </a:p>
                      </a:txBody>
                      <a:tcPr marL="45720" marR="45720" anchor="ctr"/>
                    </a:tc>
                    <a:tc>
                      <a:txBody>
                        <a:bodyPr/>
                        <a:lstStyle/>
                        <a:p>
                          <a:pPr algn="ctr" rtl="0" fontAlgn="ctr"/>
                          <a:r>
                            <a:rPr lang="en-US" sz="1400" b="0" i="0" u="none" strike="noStrike" dirty="0">
                              <a:solidFill>
                                <a:srgbClr val="000000"/>
                              </a:solidFill>
                              <a:effectLst/>
                              <a:latin typeface="Corbel" panose="020B0503020204020204" pitchFamily="34" charset="0"/>
                            </a:rPr>
                            <a:t>After</a:t>
                          </a:r>
                        </a:p>
                      </a:txBody>
                      <a:tcPr marL="45720" marR="45720" anchor="ctr"/>
                    </a:tc>
                    <a:tc>
                      <a:txBody>
                        <a:bodyPr/>
                        <a:lstStyle/>
                        <a:p>
                          <a:pPr algn="ctr" rtl="0" fontAlgn="ctr"/>
                          <a:r>
                            <a:rPr lang="en-US" sz="1400" b="0" i="0" u="none" strike="noStrike" dirty="0">
                              <a:solidFill>
                                <a:srgbClr val="000000"/>
                              </a:solidFill>
                              <a:effectLst/>
                              <a:latin typeface="Corbel" panose="020B0503020204020204" pitchFamily="34" charset="0"/>
                            </a:rPr>
                            <a:t>Both</a:t>
                          </a:r>
                        </a:p>
                      </a:txBody>
                      <a:tcPr marL="45720" marR="45720" anchor="ctr"/>
                    </a:tc>
                    <a:tc>
                      <a:txBody>
                        <a:bodyPr/>
                        <a:lstStyle/>
                        <a:p>
                          <a:pPr algn="ctr" rtl="0" fontAlgn="ctr"/>
                          <a:r>
                            <a:rPr lang="en-US" sz="1400" b="0" i="0" u="none" strike="noStrike" dirty="0">
                              <a:solidFill>
                                <a:srgbClr val="000000"/>
                              </a:solidFill>
                              <a:effectLst/>
                              <a:latin typeface="Corbel" panose="020B0503020204020204" pitchFamily="34" charset="0"/>
                            </a:rPr>
                            <a:t>Tired</a:t>
                          </a:r>
                        </a:p>
                      </a:txBody>
                      <a:tcPr marL="45720" marR="45720" anchor="ctr"/>
                    </a:tc>
                    <a:tc>
                      <a:txBody>
                        <a:bodyPr/>
                        <a:lstStyle/>
                        <a:p>
                          <a:pPr algn="ctr" rtl="0" fontAlgn="ctr"/>
                          <a:r>
                            <a:rPr lang="en-US" sz="1400" b="0" i="0" u="none" strike="noStrike" dirty="0">
                              <a:solidFill>
                                <a:srgbClr val="000000"/>
                              </a:solidFill>
                              <a:effectLst/>
                              <a:latin typeface="Corbel" panose="020B0503020204020204" pitchFamily="34" charset="0"/>
                            </a:rPr>
                            <a:t>Drive</a:t>
                          </a:r>
                        </a:p>
                      </a:txBody>
                      <a:tcPr marL="45720" marR="45720" anchor="ctr"/>
                    </a:tc>
                    <a:extLst>
                      <a:ext uri="{0D108BD9-81ED-4DB2-BD59-A6C34878D82A}">
                        <a16:rowId xmlns:a16="http://schemas.microsoft.com/office/drawing/2014/main" val="972437252"/>
                      </a:ext>
                    </a:extLst>
                  </a:tr>
                </a:tbl>
              </a:graphicData>
            </a:graphic>
          </p:graphicFrame>
        </mc:Choice>
        <mc:Fallback xmlns="">
          <p:graphicFrame>
            <p:nvGraphicFramePr>
              <p:cNvPr id="23" name="Table 22">
                <a:extLst>
                  <a:ext uri="{FF2B5EF4-FFF2-40B4-BE49-F238E27FC236}">
                    <a16:creationId xmlns:a16="http://schemas.microsoft.com/office/drawing/2014/main" id="{730F302B-1760-3DF7-4EE2-E9A16F8CC300}"/>
                  </a:ext>
                </a:extLst>
              </p:cNvPr>
              <p:cNvGraphicFramePr>
                <a:graphicFrameLocks noGrp="1"/>
              </p:cNvGraphicFramePr>
              <p:nvPr>
                <p:extLst>
                  <p:ext uri="{D42A27DB-BD31-4B8C-83A1-F6EECF244321}">
                    <p14:modId xmlns:p14="http://schemas.microsoft.com/office/powerpoint/2010/main" val="2679648708"/>
                  </p:ext>
                </p:extLst>
              </p:nvPr>
            </p:nvGraphicFramePr>
            <p:xfrm>
              <a:off x="7541135" y="1613623"/>
              <a:ext cx="3271837" cy="3135680"/>
            </p:xfrm>
            <a:graphic>
              <a:graphicData uri="http://schemas.openxmlformats.org/drawingml/2006/table">
                <a:tbl>
                  <a:tblPr firstRow="1" bandRow="1">
                    <a:tableStyleId>{5C22544A-7EE6-4342-B048-85BDC9FD1C3A}</a:tableStyleId>
                  </a:tblPr>
                  <a:tblGrid>
                    <a:gridCol w="707390">
                      <a:extLst>
                        <a:ext uri="{9D8B030D-6E8A-4147-A177-3AD203B41FA5}">
                          <a16:colId xmlns:a16="http://schemas.microsoft.com/office/drawing/2014/main" val="3825154518"/>
                        </a:ext>
                      </a:extLst>
                    </a:gridCol>
                    <a:gridCol w="626427">
                      <a:extLst>
                        <a:ext uri="{9D8B030D-6E8A-4147-A177-3AD203B41FA5}">
                          <a16:colId xmlns:a16="http://schemas.microsoft.com/office/drawing/2014/main" val="2214416270"/>
                        </a:ext>
                      </a:extLst>
                    </a:gridCol>
                    <a:gridCol w="848677">
                      <a:extLst>
                        <a:ext uri="{9D8B030D-6E8A-4147-A177-3AD203B41FA5}">
                          <a16:colId xmlns:a16="http://schemas.microsoft.com/office/drawing/2014/main" val="3759445787"/>
                        </a:ext>
                      </a:extLst>
                    </a:gridCol>
                    <a:gridCol w="510540">
                      <a:extLst>
                        <a:ext uri="{9D8B030D-6E8A-4147-A177-3AD203B41FA5}">
                          <a16:colId xmlns:a16="http://schemas.microsoft.com/office/drawing/2014/main" val="3447994145"/>
                        </a:ext>
                      </a:extLst>
                    </a:gridCol>
                    <a:gridCol w="578803">
                      <a:extLst>
                        <a:ext uri="{9D8B030D-6E8A-4147-A177-3AD203B41FA5}">
                          <a16:colId xmlns:a16="http://schemas.microsoft.com/office/drawing/2014/main" val="3675857499"/>
                        </a:ext>
                      </a:extLst>
                    </a:gridCol>
                  </a:tblGrid>
                  <a:tr h="313568">
                    <a:tc>
                      <a:txBody>
                        <a:bodyPr/>
                        <a:lstStyle/>
                        <a:p>
                          <a:endParaRPr lang="en-US"/>
                        </a:p>
                      </a:txBody>
                      <a:tcPr marL="45720" marR="45720" anchor="ctr">
                        <a:blipFill>
                          <a:blip r:embed="rId5"/>
                          <a:stretch>
                            <a:fillRect t="-4000" r="-366071" b="-900000"/>
                          </a:stretch>
                        </a:blipFill>
                      </a:tcPr>
                    </a:tc>
                    <a:tc>
                      <a:txBody>
                        <a:bodyPr/>
                        <a:lstStyle/>
                        <a:p>
                          <a:endParaRPr lang="en-US"/>
                        </a:p>
                      </a:txBody>
                      <a:tcPr marL="45720" marR="45720" anchor="ctr">
                        <a:blipFill>
                          <a:blip r:embed="rId5"/>
                          <a:stretch>
                            <a:fillRect l="-112000" t="-4000" r="-310000" b="-900000"/>
                          </a:stretch>
                        </a:blipFill>
                      </a:tcPr>
                    </a:tc>
                    <a:tc>
                      <a:txBody>
                        <a:bodyPr/>
                        <a:lstStyle/>
                        <a:p>
                          <a:endParaRPr lang="en-US"/>
                        </a:p>
                      </a:txBody>
                      <a:tcPr marL="45720" marR="45720" anchor="ctr">
                        <a:blipFill>
                          <a:blip r:embed="rId5"/>
                          <a:stretch>
                            <a:fillRect l="-158209" t="-4000" r="-131343" b="-900000"/>
                          </a:stretch>
                        </a:blipFill>
                      </a:tcPr>
                    </a:tc>
                    <a:tc>
                      <a:txBody>
                        <a:bodyPr/>
                        <a:lstStyle/>
                        <a:p>
                          <a:endParaRPr lang="en-US"/>
                        </a:p>
                      </a:txBody>
                      <a:tcPr marL="45720" marR="45720" anchor="ctr">
                        <a:blipFill>
                          <a:blip r:embed="rId5"/>
                          <a:stretch>
                            <a:fillRect l="-432500" t="-4000" r="-120000" b="-900000"/>
                          </a:stretch>
                        </a:blipFill>
                      </a:tcPr>
                    </a:tc>
                    <a:tc>
                      <a:txBody>
                        <a:bodyPr/>
                        <a:lstStyle/>
                        <a:p>
                          <a:endParaRPr lang="en-US"/>
                        </a:p>
                      </a:txBody>
                      <a:tcPr marL="45720" marR="45720" anchor="ctr">
                        <a:blipFill>
                          <a:blip r:embed="rId5"/>
                          <a:stretch>
                            <a:fillRect l="-463043" t="-4000" r="-4348" b="-900000"/>
                          </a:stretch>
                        </a:blipFill>
                      </a:tcPr>
                    </a:tc>
                    <a:extLst>
                      <a:ext uri="{0D108BD9-81ED-4DB2-BD59-A6C34878D82A}">
                        <a16:rowId xmlns:a16="http://schemas.microsoft.com/office/drawing/2014/main" val="355299013"/>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Rain</a:t>
                          </a:r>
                        </a:p>
                      </a:txBody>
                      <a:tcPr marL="45720" marR="45720" anchor="ctr"/>
                    </a:tc>
                    <a:tc>
                      <a:txBody>
                        <a:bodyPr/>
                        <a:lstStyle/>
                        <a:p>
                          <a:pPr algn="ctr" rtl="0" fontAlgn="ctr"/>
                          <a:r>
                            <a:rPr lang="en-US" sz="1400" b="0" i="0" u="none" strike="noStrike" dirty="0">
                              <a:solidFill>
                                <a:srgbClr val="000000"/>
                              </a:solidFill>
                              <a:effectLst/>
                              <a:latin typeface="Corbel" panose="020B0503020204020204" pitchFamily="34" charset="0"/>
                            </a:rPr>
                            <a:t>Before</a:t>
                          </a:r>
                        </a:p>
                      </a:txBody>
                      <a:tcPr marL="45720" marR="45720" anchor="ctr"/>
                    </a:tc>
                    <a:tc>
                      <a:txBody>
                        <a:bodyPr/>
                        <a:lstStyle/>
                        <a:p>
                          <a:pPr algn="ctr" rtl="0" fontAlgn="ctr"/>
                          <a:r>
                            <a:rPr lang="en-US" sz="1400" b="0" i="0" u="none" strike="noStrike" dirty="0">
                              <a:solidFill>
                                <a:srgbClr val="000000"/>
                              </a:solidFill>
                              <a:effectLst/>
                              <a:latin typeface="Corbel" panose="020B0503020204020204" pitchFamily="34" charset="0"/>
                            </a:rPr>
                            <a:t>Both</a:t>
                          </a:r>
                        </a:p>
                      </a:txBody>
                      <a:tcPr marL="45720" marR="45720" anchor="ctr"/>
                    </a:tc>
                    <a:tc>
                      <a:txBody>
                        <a:bodyPr/>
                        <a:lstStyle/>
                        <a:p>
                          <a:pPr algn="ctr" rtl="0" fontAlgn="ctr"/>
                          <a:r>
                            <a:rPr lang="en-US" sz="1400" b="0" i="0" u="none" strike="noStrike" dirty="0">
                              <a:solidFill>
                                <a:srgbClr val="000000"/>
                              </a:solidFill>
                              <a:effectLst/>
                              <a:latin typeface="Corbel" panose="020B0503020204020204" pitchFamily="34" charset="0"/>
                            </a:rPr>
                            <a:t>Tired</a:t>
                          </a:r>
                        </a:p>
                      </a:txBody>
                      <a:tcPr marL="45720" marR="45720" anchor="ctr"/>
                    </a:tc>
                    <a:tc>
                      <a:txBody>
                        <a:bodyPr/>
                        <a:lstStyle/>
                        <a:p>
                          <a:pPr algn="ctr" rtl="0" fontAlgn="ctr"/>
                          <a:r>
                            <a:rPr lang="en-US" sz="1400" b="0" i="0" u="none" strike="noStrike" dirty="0">
                              <a:solidFill>
                                <a:srgbClr val="000000"/>
                              </a:solidFill>
                              <a:effectLst/>
                              <a:latin typeface="Corbel" panose="020B0503020204020204" pitchFamily="34" charset="0"/>
                            </a:rPr>
                            <a:t>Drive</a:t>
                          </a:r>
                        </a:p>
                      </a:txBody>
                      <a:tcPr marL="45720" marR="45720" anchor="ctr"/>
                    </a:tc>
                    <a:extLst>
                      <a:ext uri="{0D108BD9-81ED-4DB2-BD59-A6C34878D82A}">
                        <a16:rowId xmlns:a16="http://schemas.microsoft.com/office/drawing/2014/main" val="758940499"/>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Rain</a:t>
                          </a:r>
                        </a:p>
                      </a:txBody>
                      <a:tcPr marL="45720" marR="45720" anchor="ctr"/>
                    </a:tc>
                    <a:tc>
                      <a:txBody>
                        <a:bodyPr/>
                        <a:lstStyle/>
                        <a:p>
                          <a:pPr algn="ctr" rtl="0" fontAlgn="ctr"/>
                          <a:r>
                            <a:rPr lang="en-US" sz="1400" b="0" i="0" u="none" strike="noStrike" dirty="0">
                              <a:solidFill>
                                <a:srgbClr val="000000"/>
                              </a:solidFill>
                              <a:effectLst/>
                              <a:latin typeface="Corbel" panose="020B0503020204020204" pitchFamily="34" charset="0"/>
                            </a:rPr>
                            <a:t>During</a:t>
                          </a:r>
                        </a:p>
                      </a:txBody>
                      <a:tcPr marL="45720" marR="45720" anchor="ctr"/>
                    </a:tc>
                    <a:tc>
                      <a:txBody>
                        <a:bodyPr/>
                        <a:lstStyle/>
                        <a:p>
                          <a:pPr algn="ctr" rtl="0" fontAlgn="ctr"/>
                          <a:r>
                            <a:rPr lang="en-US" sz="1400" b="0" i="0" u="none" strike="noStrike" dirty="0">
                              <a:solidFill>
                                <a:srgbClr val="000000"/>
                              </a:solidFill>
                              <a:effectLst/>
                              <a:latin typeface="Corbel" panose="020B0503020204020204" pitchFamily="34" charset="0"/>
                            </a:rPr>
                            <a:t>Both</a:t>
                          </a:r>
                        </a:p>
                      </a:txBody>
                      <a:tcPr marL="45720" marR="45720" anchor="ctr"/>
                    </a:tc>
                    <a:tc>
                      <a:txBody>
                        <a:bodyPr/>
                        <a:lstStyle/>
                        <a:p>
                          <a:pPr algn="ctr" rtl="0" fontAlgn="ctr"/>
                          <a:r>
                            <a:rPr lang="en-US" sz="1400" b="0" i="0" u="none" strike="noStrike" dirty="0">
                              <a:solidFill>
                                <a:srgbClr val="000000"/>
                              </a:solidFill>
                              <a:effectLst/>
                              <a:latin typeface="Corbel" panose="020B0503020204020204" pitchFamily="34" charset="0"/>
                            </a:rPr>
                            <a:t>Tired</a:t>
                          </a:r>
                        </a:p>
                      </a:txBody>
                      <a:tcPr marL="45720" marR="45720" anchor="ctr"/>
                    </a:tc>
                    <a:tc>
                      <a:txBody>
                        <a:bodyPr/>
                        <a:lstStyle/>
                        <a:p>
                          <a:pPr algn="ctr" rtl="0" fontAlgn="ctr"/>
                          <a:r>
                            <a:rPr lang="en-US" sz="1400" b="0" i="0" u="none" strike="noStrike" dirty="0">
                              <a:solidFill>
                                <a:srgbClr val="000000"/>
                              </a:solidFill>
                              <a:effectLst/>
                              <a:latin typeface="Corbel" panose="020B0503020204020204" pitchFamily="34" charset="0"/>
                            </a:rPr>
                            <a:t>Drive</a:t>
                          </a:r>
                        </a:p>
                      </a:txBody>
                      <a:tcPr marL="45720" marR="45720" anchor="ctr"/>
                    </a:tc>
                    <a:extLst>
                      <a:ext uri="{0D108BD9-81ED-4DB2-BD59-A6C34878D82A}">
                        <a16:rowId xmlns:a16="http://schemas.microsoft.com/office/drawing/2014/main" val="3788373417"/>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Rain</a:t>
                          </a:r>
                        </a:p>
                      </a:txBody>
                      <a:tcPr marL="45720" marR="45720" anchor="ctr"/>
                    </a:tc>
                    <a:tc>
                      <a:txBody>
                        <a:bodyPr/>
                        <a:lstStyle/>
                        <a:p>
                          <a:pPr algn="ctr" rtl="0" fontAlgn="ctr"/>
                          <a:r>
                            <a:rPr lang="en-US" sz="1400" b="0" i="0" u="none" strike="noStrike" dirty="0">
                              <a:solidFill>
                                <a:srgbClr val="000000"/>
                              </a:solidFill>
                              <a:effectLst/>
                              <a:latin typeface="Corbel" panose="020B0503020204020204" pitchFamily="34" charset="0"/>
                            </a:rPr>
                            <a:t>After</a:t>
                          </a:r>
                        </a:p>
                      </a:txBody>
                      <a:tcPr marL="45720" marR="45720" anchor="ctr"/>
                    </a:tc>
                    <a:tc>
                      <a:txBody>
                        <a:bodyPr/>
                        <a:lstStyle/>
                        <a:p>
                          <a:pPr algn="ctr" rtl="0" fontAlgn="ctr"/>
                          <a:r>
                            <a:rPr lang="en-US" sz="1400" b="0" i="0" u="none" strike="noStrike" dirty="0">
                              <a:solidFill>
                                <a:srgbClr val="000000"/>
                              </a:solidFill>
                              <a:effectLst/>
                              <a:latin typeface="Corbel" panose="020B0503020204020204" pitchFamily="34" charset="0"/>
                            </a:rPr>
                            <a:t>Backpack</a:t>
                          </a:r>
                        </a:p>
                      </a:txBody>
                      <a:tcPr marL="45720" marR="45720" anchor="ctr"/>
                    </a:tc>
                    <a:tc>
                      <a:txBody>
                        <a:bodyPr/>
                        <a:lstStyle/>
                        <a:p>
                          <a:pPr algn="ctr" rtl="0" fontAlgn="ctr"/>
                          <a:r>
                            <a:rPr lang="en-US" sz="1400" b="0" i="0" u="none" strike="noStrike" dirty="0">
                              <a:solidFill>
                                <a:srgbClr val="000000"/>
                              </a:solidFill>
                              <a:effectLst/>
                              <a:latin typeface="Corbel" panose="020B0503020204020204" pitchFamily="34" charset="0"/>
                            </a:rPr>
                            <a:t>Tired</a:t>
                          </a:r>
                        </a:p>
                      </a:txBody>
                      <a:tcPr marL="45720" marR="45720" anchor="ctr"/>
                    </a:tc>
                    <a:tc>
                      <a:txBody>
                        <a:bodyPr/>
                        <a:lstStyle/>
                        <a:p>
                          <a:pPr algn="ctr" rtl="0" fontAlgn="ctr"/>
                          <a:r>
                            <a:rPr lang="en-US" sz="1400" b="0" i="0" u="none" strike="noStrike" dirty="0">
                              <a:solidFill>
                                <a:srgbClr val="000000"/>
                              </a:solidFill>
                              <a:effectLst/>
                              <a:latin typeface="Corbel" panose="020B0503020204020204" pitchFamily="34" charset="0"/>
                            </a:rPr>
                            <a:t>Bus</a:t>
                          </a:r>
                        </a:p>
                      </a:txBody>
                      <a:tcPr marL="45720" marR="45720" anchor="ctr"/>
                    </a:tc>
                    <a:extLst>
                      <a:ext uri="{0D108BD9-81ED-4DB2-BD59-A6C34878D82A}">
                        <a16:rowId xmlns:a16="http://schemas.microsoft.com/office/drawing/2014/main" val="181967046"/>
                      </a:ext>
                    </a:extLst>
                  </a:tr>
                  <a:tr h="313568">
                    <a:tc>
                      <a:txBody>
                        <a:bodyPr/>
                        <a:lstStyle/>
                        <a:p>
                          <a:pPr algn="ctr" rtl="0" fontAlgn="ctr"/>
                          <a:r>
                            <a:rPr lang="en-US" sz="1400" b="0" i="0" u="none" strike="noStrike">
                              <a:solidFill>
                                <a:srgbClr val="000000"/>
                              </a:solidFill>
                              <a:effectLst/>
                              <a:latin typeface="Corbel" panose="020B0503020204020204" pitchFamily="34" charset="0"/>
                            </a:rPr>
                            <a:t>Rain</a:t>
                          </a:r>
                        </a:p>
                      </a:txBody>
                      <a:tcPr marL="45720" marR="45720" anchor="ctr"/>
                    </a:tc>
                    <a:tc>
                      <a:txBody>
                        <a:bodyPr/>
                        <a:lstStyle/>
                        <a:p>
                          <a:pPr algn="ctr" rtl="0" fontAlgn="ctr"/>
                          <a:r>
                            <a:rPr lang="en-US" sz="1400" b="0" i="0" u="none" strike="noStrike" dirty="0">
                              <a:solidFill>
                                <a:srgbClr val="000000"/>
                              </a:solidFill>
                              <a:effectLst/>
                              <a:latin typeface="Corbel" panose="020B0503020204020204" pitchFamily="34" charset="0"/>
                            </a:rPr>
                            <a:t>After</a:t>
                          </a:r>
                        </a:p>
                      </a:txBody>
                      <a:tcPr marL="45720" marR="45720" anchor="ctr"/>
                    </a:tc>
                    <a:tc>
                      <a:txBody>
                        <a:bodyPr/>
                        <a:lstStyle/>
                        <a:p>
                          <a:pPr algn="ctr" rtl="0" fontAlgn="ctr"/>
                          <a:r>
                            <a:rPr lang="en-US" sz="1400" b="0" i="0" u="none" strike="noStrike" dirty="0">
                              <a:solidFill>
                                <a:srgbClr val="000000"/>
                              </a:solidFill>
                              <a:effectLst/>
                              <a:latin typeface="Corbel" panose="020B0503020204020204" pitchFamily="34" charset="0"/>
                            </a:rPr>
                            <a:t>Lunchbox</a:t>
                          </a:r>
                        </a:p>
                      </a:txBody>
                      <a:tcPr marL="45720" marR="45720" anchor="ctr"/>
                    </a:tc>
                    <a:tc>
                      <a:txBody>
                        <a:bodyPr/>
                        <a:lstStyle/>
                        <a:p>
                          <a:pPr algn="ctr" rtl="0" fontAlgn="ctr"/>
                          <a:r>
                            <a:rPr lang="en-US" sz="1400" b="0" i="0" u="none" strike="noStrike">
                              <a:solidFill>
                                <a:srgbClr val="000000"/>
                              </a:solidFill>
                              <a:effectLst/>
                              <a:latin typeface="Corbel" panose="020B0503020204020204" pitchFamily="34" charset="0"/>
                            </a:rPr>
                            <a:t>Tired</a:t>
                          </a:r>
                        </a:p>
                      </a:txBody>
                      <a:tcPr marL="45720" marR="45720" anchor="ctr"/>
                    </a:tc>
                    <a:tc>
                      <a:txBody>
                        <a:bodyPr/>
                        <a:lstStyle/>
                        <a:p>
                          <a:pPr algn="ctr" rtl="0" fontAlgn="ctr"/>
                          <a:r>
                            <a:rPr lang="en-US" sz="1400" b="0" i="0" u="none" strike="noStrike" dirty="0">
                              <a:solidFill>
                                <a:srgbClr val="000000"/>
                              </a:solidFill>
                              <a:effectLst/>
                              <a:latin typeface="Corbel" panose="020B0503020204020204" pitchFamily="34" charset="0"/>
                            </a:rPr>
                            <a:t>Drive</a:t>
                          </a:r>
                        </a:p>
                      </a:txBody>
                      <a:tcPr marL="45720" marR="45720" anchor="ctr"/>
                    </a:tc>
                    <a:extLst>
                      <a:ext uri="{0D108BD9-81ED-4DB2-BD59-A6C34878D82A}">
                        <a16:rowId xmlns:a16="http://schemas.microsoft.com/office/drawing/2014/main" val="1464966848"/>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No Rain</a:t>
                          </a:r>
                        </a:p>
                      </a:txBody>
                      <a:tcPr marL="45720" marR="45720" anchor="ctr"/>
                    </a:tc>
                    <a:tc>
                      <a:txBody>
                        <a:bodyPr/>
                        <a:lstStyle/>
                        <a:p>
                          <a:pPr algn="ctr" rtl="0" fontAlgn="ctr"/>
                          <a:r>
                            <a:rPr lang="en-US" sz="1400" b="0" i="0" u="none" strike="noStrike" dirty="0">
                              <a:solidFill>
                                <a:srgbClr val="000000"/>
                              </a:solidFill>
                              <a:effectLst/>
                              <a:latin typeface="Corbel" panose="020B0503020204020204" pitchFamily="34" charset="0"/>
                            </a:rPr>
                            <a:t>Before</a:t>
                          </a:r>
                        </a:p>
                      </a:txBody>
                      <a:tcPr marL="45720" marR="45720" anchor="ctr"/>
                    </a:tc>
                    <a:tc>
                      <a:txBody>
                        <a:bodyPr/>
                        <a:lstStyle/>
                        <a:p>
                          <a:pPr algn="ctr" rtl="0" fontAlgn="ctr"/>
                          <a:r>
                            <a:rPr lang="en-US" sz="1400" b="0" i="0" u="none" strike="noStrike" dirty="0">
                              <a:solidFill>
                                <a:srgbClr val="000000"/>
                              </a:solidFill>
                              <a:effectLst/>
                              <a:latin typeface="Corbel" panose="020B0503020204020204" pitchFamily="34" charset="0"/>
                            </a:rPr>
                            <a:t>Backpack</a:t>
                          </a:r>
                        </a:p>
                      </a:txBody>
                      <a:tcPr marL="45720" marR="45720" anchor="ctr"/>
                    </a:tc>
                    <a:tc>
                      <a:txBody>
                        <a:bodyPr/>
                        <a:lstStyle/>
                        <a:p>
                          <a:pPr algn="ctr" rtl="0" fontAlgn="ctr"/>
                          <a:r>
                            <a:rPr lang="en-US" sz="1400" b="0" i="0" u="none" strike="noStrike">
                              <a:solidFill>
                                <a:srgbClr val="000000"/>
                              </a:solidFill>
                              <a:effectLst/>
                              <a:latin typeface="Corbel" panose="020B0503020204020204" pitchFamily="34" charset="0"/>
                            </a:rPr>
                            <a:t>Tired</a:t>
                          </a:r>
                        </a:p>
                      </a:txBody>
                      <a:tcPr marL="45720" marR="45720" anchor="ctr"/>
                    </a:tc>
                    <a:tc>
                      <a:txBody>
                        <a:bodyPr/>
                        <a:lstStyle/>
                        <a:p>
                          <a:pPr algn="ctr" rtl="0" fontAlgn="ctr"/>
                          <a:r>
                            <a:rPr lang="en-US" sz="1400" b="0" i="0" u="none" strike="noStrike">
                              <a:solidFill>
                                <a:srgbClr val="000000"/>
                              </a:solidFill>
                              <a:effectLst/>
                              <a:latin typeface="Corbel" panose="020B0503020204020204" pitchFamily="34" charset="0"/>
                            </a:rPr>
                            <a:t>Bike</a:t>
                          </a:r>
                        </a:p>
                      </a:txBody>
                      <a:tcPr marL="45720" marR="45720" anchor="ctr"/>
                    </a:tc>
                    <a:extLst>
                      <a:ext uri="{0D108BD9-81ED-4DB2-BD59-A6C34878D82A}">
                        <a16:rowId xmlns:a16="http://schemas.microsoft.com/office/drawing/2014/main" val="708481782"/>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No Rain</a:t>
                          </a:r>
                        </a:p>
                      </a:txBody>
                      <a:tcPr marL="45720" marR="45720" anchor="ctr"/>
                    </a:tc>
                    <a:tc>
                      <a:txBody>
                        <a:bodyPr/>
                        <a:lstStyle/>
                        <a:p>
                          <a:pPr algn="ctr" rtl="0" fontAlgn="ctr"/>
                          <a:r>
                            <a:rPr lang="en-US" sz="1400" b="0" i="0" u="none" strike="noStrike" dirty="0">
                              <a:solidFill>
                                <a:srgbClr val="000000"/>
                              </a:solidFill>
                              <a:effectLst/>
                              <a:latin typeface="Corbel" panose="020B0503020204020204" pitchFamily="34" charset="0"/>
                            </a:rPr>
                            <a:t>Before</a:t>
                          </a:r>
                        </a:p>
                      </a:txBody>
                      <a:tcPr marL="45720" marR="45720" anchor="ctr"/>
                    </a:tc>
                    <a:tc>
                      <a:txBody>
                        <a:bodyPr/>
                        <a:lstStyle/>
                        <a:p>
                          <a:pPr algn="ctr" rtl="0" fontAlgn="ctr"/>
                          <a:r>
                            <a:rPr lang="en-US" sz="1400" b="0" i="0" u="none" strike="noStrike" dirty="0">
                              <a:solidFill>
                                <a:srgbClr val="000000"/>
                              </a:solidFill>
                              <a:effectLst/>
                              <a:latin typeface="Corbel" panose="020B0503020204020204" pitchFamily="34" charset="0"/>
                            </a:rPr>
                            <a:t>Lunchbox</a:t>
                          </a:r>
                        </a:p>
                      </a:txBody>
                      <a:tcPr marL="45720" marR="45720" anchor="ctr"/>
                    </a:tc>
                    <a:tc>
                      <a:txBody>
                        <a:bodyPr/>
                        <a:lstStyle/>
                        <a:p>
                          <a:pPr algn="ctr" rtl="0" fontAlgn="ctr"/>
                          <a:r>
                            <a:rPr lang="en-US" sz="1400" b="0" i="0" u="none" strike="noStrike">
                              <a:solidFill>
                                <a:srgbClr val="000000"/>
                              </a:solidFill>
                              <a:effectLst/>
                              <a:latin typeface="Corbel" panose="020B0503020204020204" pitchFamily="34" charset="0"/>
                            </a:rPr>
                            <a:t>Tired</a:t>
                          </a:r>
                        </a:p>
                      </a:txBody>
                      <a:tcPr marL="45720" marR="45720" anchor="ctr"/>
                    </a:tc>
                    <a:tc>
                      <a:txBody>
                        <a:bodyPr/>
                        <a:lstStyle/>
                        <a:p>
                          <a:pPr algn="ctr" rtl="0" fontAlgn="ctr"/>
                          <a:r>
                            <a:rPr lang="en-US" sz="1400" b="0" i="0" u="none" strike="noStrike" dirty="0">
                              <a:solidFill>
                                <a:srgbClr val="000000"/>
                              </a:solidFill>
                              <a:effectLst/>
                              <a:latin typeface="Corbel" panose="020B0503020204020204" pitchFamily="34" charset="0"/>
                            </a:rPr>
                            <a:t>Drive</a:t>
                          </a:r>
                        </a:p>
                      </a:txBody>
                      <a:tcPr marL="45720" marR="45720" anchor="ctr"/>
                    </a:tc>
                    <a:extLst>
                      <a:ext uri="{0D108BD9-81ED-4DB2-BD59-A6C34878D82A}">
                        <a16:rowId xmlns:a16="http://schemas.microsoft.com/office/drawing/2014/main" val="886245547"/>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No Rain</a:t>
                          </a:r>
                        </a:p>
                      </a:txBody>
                      <a:tcPr marL="45720" marR="45720" anchor="ctr"/>
                    </a:tc>
                    <a:tc>
                      <a:txBody>
                        <a:bodyPr/>
                        <a:lstStyle/>
                        <a:p>
                          <a:pPr algn="ctr" rtl="0" fontAlgn="ctr"/>
                          <a:r>
                            <a:rPr lang="en-US" sz="1400" b="0" i="0" u="none" strike="noStrike" dirty="0">
                              <a:solidFill>
                                <a:srgbClr val="000000"/>
                              </a:solidFill>
                              <a:effectLst/>
                              <a:latin typeface="Corbel" panose="020B0503020204020204" pitchFamily="34" charset="0"/>
                            </a:rPr>
                            <a:t>During</a:t>
                          </a:r>
                        </a:p>
                      </a:txBody>
                      <a:tcPr marL="45720" marR="45720" anchor="ctr"/>
                    </a:tc>
                    <a:tc>
                      <a:txBody>
                        <a:bodyPr/>
                        <a:lstStyle/>
                        <a:p>
                          <a:pPr algn="ctr" rtl="0" fontAlgn="ctr"/>
                          <a:r>
                            <a:rPr lang="en-US" sz="1400" b="0" i="0" u="none" strike="noStrike" dirty="0">
                              <a:solidFill>
                                <a:srgbClr val="000000"/>
                              </a:solidFill>
                              <a:effectLst/>
                              <a:latin typeface="Corbel" panose="020B0503020204020204" pitchFamily="34" charset="0"/>
                            </a:rPr>
                            <a:t>Both</a:t>
                          </a:r>
                        </a:p>
                      </a:txBody>
                      <a:tcPr marL="45720" marR="45720" anchor="ctr"/>
                    </a:tc>
                    <a:tc>
                      <a:txBody>
                        <a:bodyPr/>
                        <a:lstStyle/>
                        <a:p>
                          <a:pPr algn="ctr" rtl="0" fontAlgn="ctr"/>
                          <a:r>
                            <a:rPr lang="en-US" sz="1400" b="0" i="0" u="none" strike="noStrike" dirty="0">
                              <a:solidFill>
                                <a:srgbClr val="000000"/>
                              </a:solidFill>
                              <a:effectLst/>
                              <a:latin typeface="Corbel" panose="020B0503020204020204" pitchFamily="34" charset="0"/>
                            </a:rPr>
                            <a:t>Tired</a:t>
                          </a:r>
                        </a:p>
                      </a:txBody>
                      <a:tcPr marL="45720" marR="45720" anchor="ctr"/>
                    </a:tc>
                    <a:tc>
                      <a:txBody>
                        <a:bodyPr/>
                        <a:lstStyle/>
                        <a:p>
                          <a:pPr algn="ctr" rtl="0" fontAlgn="ctr"/>
                          <a:r>
                            <a:rPr lang="en-US" sz="1400" b="0" i="0" u="none" strike="noStrike" dirty="0">
                              <a:solidFill>
                                <a:srgbClr val="000000"/>
                              </a:solidFill>
                              <a:effectLst/>
                              <a:latin typeface="Corbel" panose="020B0503020204020204" pitchFamily="34" charset="0"/>
                            </a:rPr>
                            <a:t>Drive</a:t>
                          </a:r>
                        </a:p>
                      </a:txBody>
                      <a:tcPr marL="45720" marR="45720" anchor="ctr"/>
                    </a:tc>
                    <a:extLst>
                      <a:ext uri="{0D108BD9-81ED-4DB2-BD59-A6C34878D82A}">
                        <a16:rowId xmlns:a16="http://schemas.microsoft.com/office/drawing/2014/main" val="808800370"/>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No Rain</a:t>
                          </a:r>
                        </a:p>
                      </a:txBody>
                      <a:tcPr marL="45720" marR="45720" anchor="ctr"/>
                    </a:tc>
                    <a:tc>
                      <a:txBody>
                        <a:bodyPr/>
                        <a:lstStyle/>
                        <a:p>
                          <a:pPr algn="ctr" rtl="0" fontAlgn="ctr"/>
                          <a:r>
                            <a:rPr lang="en-US" sz="1400" b="0" i="0" u="none" strike="noStrike" dirty="0">
                              <a:solidFill>
                                <a:srgbClr val="000000"/>
                              </a:solidFill>
                              <a:effectLst/>
                              <a:latin typeface="Corbel" panose="020B0503020204020204" pitchFamily="34" charset="0"/>
                            </a:rPr>
                            <a:t>After</a:t>
                          </a:r>
                        </a:p>
                      </a:txBody>
                      <a:tcPr marL="45720" marR="45720" anchor="ctr"/>
                    </a:tc>
                    <a:tc>
                      <a:txBody>
                        <a:bodyPr/>
                        <a:lstStyle/>
                        <a:p>
                          <a:pPr algn="ctr" rtl="0" fontAlgn="ctr"/>
                          <a:r>
                            <a:rPr lang="en-US" sz="1400" b="0" i="0" u="none" strike="noStrike" dirty="0">
                              <a:solidFill>
                                <a:srgbClr val="000000"/>
                              </a:solidFill>
                              <a:effectLst/>
                              <a:latin typeface="Corbel" panose="020B0503020204020204" pitchFamily="34" charset="0"/>
                            </a:rPr>
                            <a:t>Backpack</a:t>
                          </a:r>
                        </a:p>
                      </a:txBody>
                      <a:tcPr marL="45720" marR="45720" anchor="ctr"/>
                    </a:tc>
                    <a:tc>
                      <a:txBody>
                        <a:bodyPr/>
                        <a:lstStyle/>
                        <a:p>
                          <a:pPr algn="ctr" rtl="0" fontAlgn="ctr"/>
                          <a:r>
                            <a:rPr lang="en-US" sz="1400" b="0" i="0" u="none" strike="noStrike">
                              <a:solidFill>
                                <a:srgbClr val="000000"/>
                              </a:solidFill>
                              <a:effectLst/>
                              <a:latin typeface="Corbel" panose="020B0503020204020204" pitchFamily="34" charset="0"/>
                            </a:rPr>
                            <a:t>Tired</a:t>
                          </a:r>
                        </a:p>
                      </a:txBody>
                      <a:tcPr marL="45720" marR="45720" anchor="ctr"/>
                    </a:tc>
                    <a:tc>
                      <a:txBody>
                        <a:bodyPr/>
                        <a:lstStyle/>
                        <a:p>
                          <a:pPr algn="ctr" rtl="0" fontAlgn="ctr"/>
                          <a:r>
                            <a:rPr lang="en-US" sz="1400" b="0" i="0" u="none" strike="noStrike" dirty="0">
                              <a:solidFill>
                                <a:srgbClr val="000000"/>
                              </a:solidFill>
                              <a:effectLst/>
                              <a:latin typeface="Corbel" panose="020B0503020204020204" pitchFamily="34" charset="0"/>
                            </a:rPr>
                            <a:t>Bike</a:t>
                          </a:r>
                        </a:p>
                      </a:txBody>
                      <a:tcPr marL="45720" marR="45720" anchor="ctr"/>
                    </a:tc>
                    <a:extLst>
                      <a:ext uri="{0D108BD9-81ED-4DB2-BD59-A6C34878D82A}">
                        <a16:rowId xmlns:a16="http://schemas.microsoft.com/office/drawing/2014/main" val="1329197485"/>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No Rain</a:t>
                          </a:r>
                        </a:p>
                      </a:txBody>
                      <a:tcPr marL="45720" marR="45720" anchor="ctr"/>
                    </a:tc>
                    <a:tc>
                      <a:txBody>
                        <a:bodyPr/>
                        <a:lstStyle/>
                        <a:p>
                          <a:pPr algn="ctr" rtl="0" fontAlgn="ctr"/>
                          <a:r>
                            <a:rPr lang="en-US" sz="1400" b="0" i="0" u="none" strike="noStrike" dirty="0">
                              <a:solidFill>
                                <a:srgbClr val="000000"/>
                              </a:solidFill>
                              <a:effectLst/>
                              <a:latin typeface="Corbel" panose="020B0503020204020204" pitchFamily="34" charset="0"/>
                            </a:rPr>
                            <a:t>After</a:t>
                          </a:r>
                        </a:p>
                      </a:txBody>
                      <a:tcPr marL="45720" marR="45720" anchor="ctr"/>
                    </a:tc>
                    <a:tc>
                      <a:txBody>
                        <a:bodyPr/>
                        <a:lstStyle/>
                        <a:p>
                          <a:pPr algn="ctr" rtl="0" fontAlgn="ctr"/>
                          <a:r>
                            <a:rPr lang="en-US" sz="1400" b="0" i="0" u="none" strike="noStrike" dirty="0">
                              <a:solidFill>
                                <a:srgbClr val="000000"/>
                              </a:solidFill>
                              <a:effectLst/>
                              <a:latin typeface="Corbel" panose="020B0503020204020204" pitchFamily="34" charset="0"/>
                            </a:rPr>
                            <a:t>Both</a:t>
                          </a:r>
                        </a:p>
                      </a:txBody>
                      <a:tcPr marL="45720" marR="45720" anchor="ctr"/>
                    </a:tc>
                    <a:tc>
                      <a:txBody>
                        <a:bodyPr/>
                        <a:lstStyle/>
                        <a:p>
                          <a:pPr algn="ctr" rtl="0" fontAlgn="ctr"/>
                          <a:r>
                            <a:rPr lang="en-US" sz="1400" b="0" i="0" u="none" strike="noStrike" dirty="0">
                              <a:solidFill>
                                <a:srgbClr val="000000"/>
                              </a:solidFill>
                              <a:effectLst/>
                              <a:latin typeface="Corbel" panose="020B0503020204020204" pitchFamily="34" charset="0"/>
                            </a:rPr>
                            <a:t>Tired</a:t>
                          </a:r>
                        </a:p>
                      </a:txBody>
                      <a:tcPr marL="45720" marR="45720" anchor="ctr"/>
                    </a:tc>
                    <a:tc>
                      <a:txBody>
                        <a:bodyPr/>
                        <a:lstStyle/>
                        <a:p>
                          <a:pPr algn="ctr" rtl="0" fontAlgn="ctr"/>
                          <a:r>
                            <a:rPr lang="en-US" sz="1400" b="0" i="0" u="none" strike="noStrike" dirty="0">
                              <a:solidFill>
                                <a:srgbClr val="000000"/>
                              </a:solidFill>
                              <a:effectLst/>
                              <a:latin typeface="Corbel" panose="020B0503020204020204" pitchFamily="34" charset="0"/>
                            </a:rPr>
                            <a:t>Drive</a:t>
                          </a:r>
                        </a:p>
                      </a:txBody>
                      <a:tcPr marL="45720" marR="45720" anchor="ctr"/>
                    </a:tc>
                    <a:extLst>
                      <a:ext uri="{0D108BD9-81ED-4DB2-BD59-A6C34878D82A}">
                        <a16:rowId xmlns:a16="http://schemas.microsoft.com/office/drawing/2014/main" val="972437252"/>
                      </a:ext>
                    </a:extLst>
                  </a:tr>
                </a:tbl>
              </a:graphicData>
            </a:graphic>
          </p:graphicFrame>
        </mc:Fallback>
      </mc:AlternateContent>
    </p:spTree>
    <p:extLst>
      <p:ext uri="{BB962C8B-B14F-4D97-AF65-F5344CB8AC3E}">
        <p14:creationId xmlns:p14="http://schemas.microsoft.com/office/powerpoint/2010/main" val="1574476464"/>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162DF2A-64D1-4AA9-BA42-8A4063EADE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1" name="Rectangle 10">
            <a:extLst>
              <a:ext uri="{FF2B5EF4-FFF2-40B4-BE49-F238E27FC236}">
                <a16:creationId xmlns:a16="http://schemas.microsoft.com/office/drawing/2014/main" id="{5D7C1373-63AF-4A75-909E-990E053566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useBgFill="1">
        <p:nvSpPr>
          <p:cNvPr id="13" name="Rectangle 12">
            <a:extLst>
              <a:ext uri="{FF2B5EF4-FFF2-40B4-BE49-F238E27FC236}">
                <a16:creationId xmlns:a16="http://schemas.microsoft.com/office/drawing/2014/main" id="{5BDAAE7A-177F-4691-8F07-36CBBA6113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9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5BF82D1D-28BC-4216-A1EA-F7D9C6D1AA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1286934"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7" name="Rectangle 16">
            <a:extLst>
              <a:ext uri="{FF2B5EF4-FFF2-40B4-BE49-F238E27FC236}">
                <a16:creationId xmlns:a16="http://schemas.microsoft.com/office/drawing/2014/main" id="{60A1DC48-C242-4442-822C-570436B809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685778" y="767825"/>
            <a:ext cx="508012" cy="5328173"/>
          </a:xfrm>
          <a:prstGeom prst="rect">
            <a:avLst/>
          </a:prstGeom>
          <a:solidFill>
            <a:srgbClr val="C8C8C8">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Rounded Rectangle 18">
                <a:extLst>
                  <a:ext uri="{FF2B5EF4-FFF2-40B4-BE49-F238E27FC236}">
                    <a16:creationId xmlns:a16="http://schemas.microsoft.com/office/drawing/2014/main" id="{AE4AC143-A5E9-6B40-87CA-E99281EE550F}"/>
                  </a:ext>
                </a:extLst>
              </p:cNvPr>
              <p:cNvSpPr/>
              <p:nvPr/>
            </p:nvSpPr>
            <p:spPr>
              <a:xfrm>
                <a:off x="6911576" y="874517"/>
                <a:ext cx="585788"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right"/>
                    </m:oMathParaPr>
                    <m:oMath xmlns:m="http://schemas.openxmlformats.org/officeDocument/2006/math">
                      <m:sSub>
                        <m:sSubPr>
                          <m:ctrlPr>
                            <a:rPr lang="en-US" sz="2400" b="1" i="1">
                              <a:latin typeface="Cambria Math" panose="02040503050406030204" pitchFamily="18" charset="0"/>
                            </a:rPr>
                          </m:ctrlPr>
                        </m:sSubPr>
                        <m:e>
                          <m:r>
                            <a:rPr lang="en-US" sz="2400" b="1" i="1">
                              <a:latin typeface="Cambria Math" panose="02040503050406030204" pitchFamily="18" charset="0"/>
                            </a:rPr>
                            <m:t>𝒙</m:t>
                          </m:r>
                        </m:e>
                        <m:sub>
                          <m:r>
                            <a:rPr lang="en-US" sz="2400" b="1" i="1">
                              <a:latin typeface="Cambria Math" panose="02040503050406030204" pitchFamily="18" charset="0"/>
                            </a:rPr>
                            <m:t>𝟒</m:t>
                          </m:r>
                        </m:sub>
                      </m:sSub>
                    </m:oMath>
                  </m:oMathPara>
                </a14:m>
                <a:endParaRPr lang="en-US" sz="2400" dirty="0"/>
              </a:p>
            </p:txBody>
          </p:sp>
        </mc:Choice>
        <mc:Fallback xmlns="">
          <p:sp>
            <p:nvSpPr>
              <p:cNvPr id="19" name="Rounded Rectangle 18">
                <a:extLst>
                  <a:ext uri="{FF2B5EF4-FFF2-40B4-BE49-F238E27FC236}">
                    <a16:creationId xmlns:a16="http://schemas.microsoft.com/office/drawing/2014/main" id="{AE4AC143-A5E9-6B40-87CA-E99281EE550F}"/>
                  </a:ext>
                </a:extLst>
              </p:cNvPr>
              <p:cNvSpPr>
                <a:spLocks noRot="1" noChangeAspect="1" noMove="1" noResize="1" noEditPoints="1" noAdjustHandles="1" noChangeArrowheads="1" noChangeShapeType="1" noTextEdit="1"/>
              </p:cNvSpPr>
              <p:nvPr/>
            </p:nvSpPr>
            <p:spPr>
              <a:xfrm>
                <a:off x="6911576" y="874517"/>
                <a:ext cx="585788" cy="457200"/>
              </a:xfrm>
              <a:prstGeom prst="roundRect">
                <a:avLst/>
              </a:prstGeom>
              <a:blipFill>
                <a:blip r:embed="rId3"/>
                <a:stretch>
                  <a:fillRect/>
                </a:stretch>
              </a:blipFill>
            </p:spPr>
            <p:txBody>
              <a:bodyPr/>
              <a:lstStyle/>
              <a:p>
                <a:r>
                  <a:rPr lang="en-US">
                    <a:noFill/>
                  </a:rPr>
                  <a:t> </a:t>
                </a:r>
              </a:p>
            </p:txBody>
          </p:sp>
        </mc:Fallback>
      </mc:AlternateContent>
      <p:cxnSp>
        <p:nvCxnSpPr>
          <p:cNvPr id="20" name="Straight Arrow Connector 19">
            <a:extLst>
              <a:ext uri="{FF2B5EF4-FFF2-40B4-BE49-F238E27FC236}">
                <a16:creationId xmlns:a16="http://schemas.microsoft.com/office/drawing/2014/main" id="{51CECA28-50D9-B646-9922-CB3252D07FC9}"/>
              </a:ext>
            </a:extLst>
          </p:cNvPr>
          <p:cNvCxnSpPr>
            <a:cxnSpLocks/>
            <a:stCxn id="19" idx="2"/>
          </p:cNvCxnSpPr>
          <p:nvPr/>
        </p:nvCxnSpPr>
        <p:spPr>
          <a:xfrm rot="5400000">
            <a:off x="6013394" y="422547"/>
            <a:ext cx="281906" cy="2100246"/>
          </a:xfrm>
          <a:prstGeom prst="curvedConnector3">
            <a:avLst/>
          </a:prstGeom>
          <a:ln>
            <a:tailEnd type="triangle" w="lg" len="lg"/>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8DD29D8B-7913-BD4F-8B61-17EA3114474D}"/>
              </a:ext>
            </a:extLst>
          </p:cNvPr>
          <p:cNvCxnSpPr>
            <a:cxnSpLocks/>
            <a:stCxn id="19" idx="2"/>
          </p:cNvCxnSpPr>
          <p:nvPr/>
        </p:nvCxnSpPr>
        <p:spPr>
          <a:xfrm rot="16200000" flipH="1">
            <a:off x="8112586" y="423600"/>
            <a:ext cx="281906" cy="2098139"/>
          </a:xfrm>
          <a:prstGeom prst="curvedConnector3">
            <a:avLst>
              <a:gd name="adj1" fmla="val 50000"/>
            </a:avLst>
          </a:prstGeom>
          <a:ln>
            <a:tailEnd type="triangle" w="lg" len="lg"/>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38B1AA36-2023-B540-94DE-6BFF073E2700}"/>
              </a:ext>
            </a:extLst>
          </p:cNvPr>
          <p:cNvSpPr txBox="1"/>
          <p:nvPr/>
        </p:nvSpPr>
        <p:spPr>
          <a:xfrm>
            <a:off x="7904289" y="1140938"/>
            <a:ext cx="681318" cy="369332"/>
          </a:xfrm>
          <a:prstGeom prst="rect">
            <a:avLst/>
          </a:prstGeom>
          <a:noFill/>
        </p:spPr>
        <p:txBody>
          <a:bodyPr wrap="square" rtlCol="0">
            <a:spAutoFit/>
          </a:bodyPr>
          <a:lstStyle/>
          <a:p>
            <a:r>
              <a:rPr lang="en-US" dirty="0"/>
              <a:t>Tired</a:t>
            </a:r>
          </a:p>
        </p:txBody>
      </p:sp>
      <p:sp>
        <p:nvSpPr>
          <p:cNvPr id="100" name="TextBox 99">
            <a:extLst>
              <a:ext uri="{FF2B5EF4-FFF2-40B4-BE49-F238E27FC236}">
                <a16:creationId xmlns:a16="http://schemas.microsoft.com/office/drawing/2014/main" id="{2B940A9F-2818-3041-B84D-9B139632F0DC}"/>
              </a:ext>
            </a:extLst>
          </p:cNvPr>
          <p:cNvSpPr txBox="1"/>
          <p:nvPr/>
        </p:nvSpPr>
        <p:spPr>
          <a:xfrm>
            <a:off x="5554385" y="1140938"/>
            <a:ext cx="1191432" cy="369332"/>
          </a:xfrm>
          <a:prstGeom prst="rect">
            <a:avLst/>
          </a:prstGeom>
          <a:noFill/>
        </p:spPr>
        <p:txBody>
          <a:bodyPr wrap="square" rtlCol="0">
            <a:spAutoFit/>
          </a:bodyPr>
          <a:lstStyle/>
          <a:p>
            <a:r>
              <a:rPr lang="en-US" dirty="0"/>
              <a:t>Not Tired</a:t>
            </a:r>
          </a:p>
        </p:txBody>
      </p:sp>
      <mc:AlternateContent xmlns:mc="http://schemas.openxmlformats.org/markup-compatibility/2006" xmlns:a14="http://schemas.microsoft.com/office/drawing/2010/main">
        <mc:Choice Requires="a14">
          <p:sp>
            <p:nvSpPr>
              <p:cNvPr id="18" name="Title 1">
                <a:extLst>
                  <a:ext uri="{FF2B5EF4-FFF2-40B4-BE49-F238E27FC236}">
                    <a16:creationId xmlns:a16="http://schemas.microsoft.com/office/drawing/2014/main" id="{6246E7B0-6C74-774D-9584-412911664FBE}"/>
                  </a:ext>
                </a:extLst>
              </p:cNvPr>
              <p:cNvSpPr txBox="1">
                <a:spLocks/>
              </p:cNvSpPr>
              <p:nvPr/>
            </p:nvSpPr>
            <p:spPr>
              <a:xfrm>
                <a:off x="1608667" y="762000"/>
                <a:ext cx="7462083" cy="53340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pPr/>
                <a14:m>
                  <m:oMathPara xmlns:m="http://schemas.openxmlformats.org/officeDocument/2006/math">
                    <m:oMathParaPr>
                      <m:jc m:val="left"/>
                    </m:oMathParaPr>
                    <m:oMath xmlns:m="http://schemas.openxmlformats.org/officeDocument/2006/math">
                      <m:r>
                        <a:rPr lang="en-US" sz="2400" i="1" spc="-100" smtClean="0">
                          <a:solidFill>
                            <a:schemeClr val="accent6">
                              <a:lumMod val="75000"/>
                            </a:schemeClr>
                          </a:solidFill>
                          <a:latin typeface="Cambria Math" panose="02040503050406030204" pitchFamily="18" charset="0"/>
                        </a:rPr>
                        <m:t>𝐻</m:t>
                      </m:r>
                      <m:d>
                        <m:dPr>
                          <m:ctrlPr>
                            <a:rPr lang="en-US" sz="2400" i="1" spc="-100">
                              <a:solidFill>
                                <a:schemeClr val="accent6">
                                  <a:lumMod val="75000"/>
                                </a:schemeClr>
                              </a:solidFill>
                              <a:latin typeface="Cambria Math" panose="02040503050406030204" pitchFamily="18" charset="0"/>
                            </a:rPr>
                          </m:ctrlPr>
                        </m:dPr>
                        <m:e>
                          <m:sSub>
                            <m:sSubPr>
                              <m:ctrlPr>
                                <a:rPr lang="en-US" sz="2400" i="1" spc="-100">
                                  <a:solidFill>
                                    <a:schemeClr val="accent6">
                                      <a:lumMod val="75000"/>
                                    </a:schemeClr>
                                  </a:solidFill>
                                  <a:latin typeface="Cambria Math" panose="02040503050406030204" pitchFamily="18" charset="0"/>
                                </a:rPr>
                              </m:ctrlPr>
                            </m:sSubPr>
                            <m:e>
                              <m:r>
                                <a:rPr lang="en-US" sz="2400" i="1" spc="-100">
                                  <a:solidFill>
                                    <a:schemeClr val="accent6">
                                      <a:lumMod val="75000"/>
                                    </a:schemeClr>
                                  </a:solidFill>
                                  <a:latin typeface="Cambria Math" panose="02040503050406030204" pitchFamily="18" charset="0"/>
                                </a:rPr>
                                <m:t>𝑌</m:t>
                              </m:r>
                            </m:e>
                            <m:sub>
                              <m:sSub>
                                <m:sSubPr>
                                  <m:ctrlPr>
                                    <a:rPr lang="en-US" sz="2400" i="1" spc="-100">
                                      <a:solidFill>
                                        <a:schemeClr val="accent6">
                                          <a:lumMod val="75000"/>
                                        </a:schemeClr>
                                      </a:solidFill>
                                      <a:latin typeface="Cambria Math" panose="02040503050406030204" pitchFamily="18" charset="0"/>
                                    </a:rPr>
                                  </m:ctrlPr>
                                </m:sSubPr>
                                <m:e>
                                  <m:r>
                                    <a:rPr lang="en-US" sz="2400" i="1" spc="-100">
                                      <a:solidFill>
                                        <a:schemeClr val="accent6">
                                          <a:lumMod val="75000"/>
                                        </a:schemeClr>
                                      </a:solidFill>
                                      <a:latin typeface="Cambria Math" panose="02040503050406030204" pitchFamily="18" charset="0"/>
                                    </a:rPr>
                                    <m:t>𝑥</m:t>
                                  </m:r>
                                </m:e>
                                <m:sub>
                                  <m:r>
                                    <a:rPr lang="en-US" sz="2400" i="1" spc="-100">
                                      <a:solidFill>
                                        <a:schemeClr val="accent6">
                                          <a:lumMod val="75000"/>
                                        </a:schemeClr>
                                      </a:solidFill>
                                      <a:latin typeface="Cambria Math" panose="02040503050406030204" pitchFamily="18" charset="0"/>
                                    </a:rPr>
                                    <m:t>4</m:t>
                                  </m:r>
                                </m:sub>
                              </m:sSub>
                              <m:r>
                                <a:rPr lang="en-US" sz="2400" spc="-100">
                                  <a:solidFill>
                                    <a:schemeClr val="accent6">
                                      <a:lumMod val="75000"/>
                                    </a:schemeClr>
                                  </a:solidFill>
                                  <a:latin typeface="Cambria Math" panose="02040503050406030204" pitchFamily="18" charset="0"/>
                                </a:rPr>
                                <m:t>=</m:t>
                              </m:r>
                              <m:r>
                                <m:rPr>
                                  <m:sty m:val="p"/>
                                </m:rPr>
                                <a:rPr lang="en-US" sz="2400" spc="-100">
                                  <a:solidFill>
                                    <a:schemeClr val="accent6">
                                      <a:lumMod val="75000"/>
                                    </a:schemeClr>
                                  </a:solidFill>
                                  <a:latin typeface="Cambria Math" panose="02040503050406030204" pitchFamily="18" charset="0"/>
                                </a:rPr>
                                <m:t>Tired</m:t>
                              </m:r>
                            </m:sub>
                          </m:sSub>
                        </m:e>
                      </m:d>
                      <m:r>
                        <a:rPr lang="en-US" sz="2400" i="1" spc="-100" smtClean="0">
                          <a:solidFill>
                            <a:schemeClr val="accent6">
                              <a:lumMod val="75000"/>
                            </a:schemeClr>
                          </a:solidFill>
                          <a:latin typeface="Cambria Math" panose="02040503050406030204" pitchFamily="18" charset="0"/>
                        </a:rPr>
                        <m:t>=−</m:t>
                      </m:r>
                      <m:f>
                        <m:fPr>
                          <m:ctrlPr>
                            <a:rPr lang="en-US" sz="2400" i="1" spc="-100" smtClean="0">
                              <a:solidFill>
                                <a:schemeClr val="accent2"/>
                              </a:solidFill>
                              <a:latin typeface="Cambria Math" panose="02040503050406030204" pitchFamily="18" charset="0"/>
                            </a:rPr>
                          </m:ctrlPr>
                        </m:fPr>
                        <m:num>
                          <m:r>
                            <a:rPr lang="en-US" sz="2400" i="1" spc="-100">
                              <a:solidFill>
                                <a:schemeClr val="accent2"/>
                              </a:solidFill>
                              <a:latin typeface="Cambria Math" panose="02040503050406030204" pitchFamily="18" charset="0"/>
                            </a:rPr>
                            <m:t>6</m:t>
                          </m:r>
                        </m:num>
                        <m:den>
                          <m:r>
                            <a:rPr lang="en-US" sz="2400" b="0" i="1" spc="-100" smtClean="0">
                              <a:solidFill>
                                <a:schemeClr val="accent2"/>
                              </a:solidFill>
                              <a:latin typeface="Cambria Math" panose="02040503050406030204" pitchFamily="18" charset="0"/>
                            </a:rPr>
                            <m:t>9</m:t>
                          </m:r>
                        </m:den>
                      </m:f>
                      <m:func>
                        <m:funcPr>
                          <m:ctrlPr>
                            <a:rPr lang="en-US" sz="2400" i="1" spc="-100">
                              <a:solidFill>
                                <a:schemeClr val="accent2"/>
                              </a:solidFill>
                              <a:latin typeface="Cambria Math" panose="02040503050406030204" pitchFamily="18" charset="0"/>
                            </a:rPr>
                          </m:ctrlPr>
                        </m:funcPr>
                        <m:fName>
                          <m:sSub>
                            <m:sSubPr>
                              <m:ctrlPr>
                                <a:rPr lang="en-US" sz="2400" i="1" spc="-100">
                                  <a:solidFill>
                                    <a:schemeClr val="accent2"/>
                                  </a:solidFill>
                                  <a:latin typeface="Cambria Math" panose="02040503050406030204" pitchFamily="18" charset="0"/>
                                </a:rPr>
                              </m:ctrlPr>
                            </m:sSubPr>
                            <m:e>
                              <m:r>
                                <m:rPr>
                                  <m:sty m:val="p"/>
                                </m:rPr>
                                <a:rPr lang="en-US" sz="2400" spc="-100">
                                  <a:solidFill>
                                    <a:schemeClr val="accent2"/>
                                  </a:solidFill>
                                  <a:latin typeface="Cambria Math" panose="02040503050406030204" pitchFamily="18" charset="0"/>
                                </a:rPr>
                                <m:t>log</m:t>
                              </m:r>
                            </m:e>
                            <m:sub>
                              <m:r>
                                <a:rPr lang="en-US" sz="2400" i="1" spc="-100">
                                  <a:solidFill>
                                    <a:schemeClr val="accent2"/>
                                  </a:solidFill>
                                  <a:latin typeface="Cambria Math" panose="02040503050406030204" pitchFamily="18" charset="0"/>
                                </a:rPr>
                                <m:t>2</m:t>
                              </m:r>
                            </m:sub>
                          </m:sSub>
                        </m:fName>
                        <m:e>
                          <m:f>
                            <m:fPr>
                              <m:ctrlPr>
                                <a:rPr lang="en-US" sz="2400" i="1" spc="-100">
                                  <a:solidFill>
                                    <a:schemeClr val="accent2"/>
                                  </a:solidFill>
                                  <a:latin typeface="Cambria Math" panose="02040503050406030204" pitchFamily="18" charset="0"/>
                                </a:rPr>
                              </m:ctrlPr>
                            </m:fPr>
                            <m:num>
                              <m:r>
                                <a:rPr lang="en-US" sz="2400" i="1" spc="-100">
                                  <a:solidFill>
                                    <a:schemeClr val="accent2"/>
                                  </a:solidFill>
                                  <a:latin typeface="Cambria Math" panose="02040503050406030204" pitchFamily="18" charset="0"/>
                                </a:rPr>
                                <m:t>6</m:t>
                              </m:r>
                            </m:num>
                            <m:den>
                              <m:r>
                                <a:rPr lang="en-US" sz="2400" b="0" i="1" spc="-100" smtClean="0">
                                  <a:solidFill>
                                    <a:schemeClr val="accent2"/>
                                  </a:solidFill>
                                  <a:latin typeface="Cambria Math" panose="02040503050406030204" pitchFamily="18" charset="0"/>
                                </a:rPr>
                                <m:t>9</m:t>
                              </m:r>
                            </m:den>
                          </m:f>
                        </m:e>
                      </m:func>
                      <m:r>
                        <a:rPr lang="en-US" sz="2400" i="1" spc="-100" smtClean="0">
                          <a:solidFill>
                            <a:schemeClr val="accent6">
                              <a:lumMod val="75000"/>
                            </a:schemeClr>
                          </a:solidFill>
                          <a:latin typeface="Cambria Math" panose="02040503050406030204" pitchFamily="18" charset="0"/>
                        </a:rPr>
                        <m:t>−</m:t>
                      </m:r>
                      <m:f>
                        <m:fPr>
                          <m:ctrlPr>
                            <a:rPr lang="en-US" sz="2400" i="1" spc="-100" smtClean="0">
                              <a:solidFill>
                                <a:schemeClr val="accent6"/>
                              </a:solidFill>
                              <a:latin typeface="Cambria Math" panose="02040503050406030204" pitchFamily="18" charset="0"/>
                            </a:rPr>
                          </m:ctrlPr>
                        </m:fPr>
                        <m:num>
                          <m:r>
                            <a:rPr lang="en-US" sz="2400" b="0" i="1" spc="-100" smtClean="0">
                              <a:solidFill>
                                <a:schemeClr val="accent6"/>
                              </a:solidFill>
                              <a:latin typeface="Cambria Math" panose="02040503050406030204" pitchFamily="18" charset="0"/>
                            </a:rPr>
                            <m:t>2</m:t>
                          </m:r>
                        </m:num>
                        <m:den>
                          <m:r>
                            <a:rPr lang="en-US" sz="2400" i="1" spc="-100">
                              <a:solidFill>
                                <a:schemeClr val="accent6"/>
                              </a:solidFill>
                              <a:latin typeface="Cambria Math" panose="02040503050406030204" pitchFamily="18" charset="0"/>
                            </a:rPr>
                            <m:t>9</m:t>
                          </m:r>
                        </m:den>
                      </m:f>
                      <m:func>
                        <m:funcPr>
                          <m:ctrlPr>
                            <a:rPr lang="en-US" sz="2400" i="1" spc="-100">
                              <a:solidFill>
                                <a:schemeClr val="accent6"/>
                              </a:solidFill>
                              <a:latin typeface="Cambria Math" panose="02040503050406030204" pitchFamily="18" charset="0"/>
                            </a:rPr>
                          </m:ctrlPr>
                        </m:funcPr>
                        <m:fName>
                          <m:sSub>
                            <m:sSubPr>
                              <m:ctrlPr>
                                <a:rPr lang="en-US" sz="2400" i="1" spc="-100">
                                  <a:solidFill>
                                    <a:schemeClr val="accent6"/>
                                  </a:solidFill>
                                  <a:latin typeface="Cambria Math" panose="02040503050406030204" pitchFamily="18" charset="0"/>
                                </a:rPr>
                              </m:ctrlPr>
                            </m:sSubPr>
                            <m:e>
                              <m:r>
                                <m:rPr>
                                  <m:sty m:val="p"/>
                                </m:rPr>
                                <a:rPr lang="en-US" sz="2400" spc="-100">
                                  <a:solidFill>
                                    <a:schemeClr val="accent6"/>
                                  </a:solidFill>
                                  <a:latin typeface="Cambria Math" panose="02040503050406030204" pitchFamily="18" charset="0"/>
                                </a:rPr>
                                <m:t>log</m:t>
                              </m:r>
                            </m:e>
                            <m:sub>
                              <m:r>
                                <a:rPr lang="en-US" sz="2400" i="1" spc="-100">
                                  <a:solidFill>
                                    <a:schemeClr val="accent6"/>
                                  </a:solidFill>
                                  <a:latin typeface="Cambria Math" panose="02040503050406030204" pitchFamily="18" charset="0"/>
                                </a:rPr>
                                <m:t>2</m:t>
                              </m:r>
                            </m:sub>
                          </m:sSub>
                        </m:fName>
                        <m:e>
                          <m:f>
                            <m:fPr>
                              <m:ctrlPr>
                                <a:rPr lang="en-US" sz="2400" i="1" spc="-100">
                                  <a:solidFill>
                                    <a:schemeClr val="accent6"/>
                                  </a:solidFill>
                                  <a:latin typeface="Cambria Math" panose="02040503050406030204" pitchFamily="18" charset="0"/>
                                </a:rPr>
                              </m:ctrlPr>
                            </m:fPr>
                            <m:num>
                              <m:r>
                                <a:rPr lang="en-US" sz="2400" b="0" i="1" spc="-100" smtClean="0">
                                  <a:solidFill>
                                    <a:schemeClr val="accent6"/>
                                  </a:solidFill>
                                  <a:latin typeface="Cambria Math" panose="02040503050406030204" pitchFamily="18" charset="0"/>
                                </a:rPr>
                                <m:t>2</m:t>
                              </m:r>
                            </m:num>
                            <m:den>
                              <m:r>
                                <a:rPr lang="en-US" sz="2400" i="1" spc="-100">
                                  <a:solidFill>
                                    <a:schemeClr val="accent6"/>
                                  </a:solidFill>
                                  <a:latin typeface="Cambria Math" panose="02040503050406030204" pitchFamily="18" charset="0"/>
                                </a:rPr>
                                <m:t>9</m:t>
                              </m:r>
                            </m:den>
                          </m:f>
                        </m:e>
                      </m:func>
                      <m:r>
                        <a:rPr lang="en-US" sz="2400" i="1" spc="-100" smtClean="0">
                          <a:solidFill>
                            <a:schemeClr val="accent6">
                              <a:lumMod val="75000"/>
                            </a:schemeClr>
                          </a:solidFill>
                          <a:latin typeface="Cambria Math" panose="02040503050406030204" pitchFamily="18" charset="0"/>
                        </a:rPr>
                        <m:t>−</m:t>
                      </m:r>
                      <m:f>
                        <m:fPr>
                          <m:ctrlPr>
                            <a:rPr lang="en-US" sz="2400" i="1" spc="-100" smtClean="0">
                              <a:solidFill>
                                <a:schemeClr val="accent1"/>
                              </a:solidFill>
                              <a:latin typeface="Cambria Math" panose="02040503050406030204" pitchFamily="18" charset="0"/>
                            </a:rPr>
                          </m:ctrlPr>
                        </m:fPr>
                        <m:num>
                          <m:r>
                            <a:rPr lang="en-US" sz="2400" i="1" spc="-100">
                              <a:solidFill>
                                <a:schemeClr val="accent1"/>
                              </a:solidFill>
                              <a:latin typeface="Cambria Math" panose="02040503050406030204" pitchFamily="18" charset="0"/>
                            </a:rPr>
                            <m:t>1</m:t>
                          </m:r>
                        </m:num>
                        <m:den>
                          <m:r>
                            <a:rPr lang="en-US" sz="2400" b="0" i="1" spc="-100" smtClean="0">
                              <a:solidFill>
                                <a:schemeClr val="accent1"/>
                              </a:solidFill>
                              <a:latin typeface="Cambria Math" panose="02040503050406030204" pitchFamily="18" charset="0"/>
                            </a:rPr>
                            <m:t>9</m:t>
                          </m:r>
                        </m:den>
                      </m:f>
                      <m:func>
                        <m:funcPr>
                          <m:ctrlPr>
                            <a:rPr lang="en-US" sz="2400" i="1" spc="-100">
                              <a:solidFill>
                                <a:schemeClr val="accent1"/>
                              </a:solidFill>
                              <a:latin typeface="Cambria Math" panose="02040503050406030204" pitchFamily="18" charset="0"/>
                            </a:rPr>
                          </m:ctrlPr>
                        </m:funcPr>
                        <m:fName>
                          <m:sSub>
                            <m:sSubPr>
                              <m:ctrlPr>
                                <a:rPr lang="en-US" sz="2400" i="1" spc="-100">
                                  <a:solidFill>
                                    <a:schemeClr val="accent1"/>
                                  </a:solidFill>
                                  <a:latin typeface="Cambria Math" panose="02040503050406030204" pitchFamily="18" charset="0"/>
                                </a:rPr>
                              </m:ctrlPr>
                            </m:sSubPr>
                            <m:e>
                              <m:r>
                                <m:rPr>
                                  <m:sty m:val="p"/>
                                </m:rPr>
                                <a:rPr lang="en-US" sz="2400" spc="-100">
                                  <a:solidFill>
                                    <a:schemeClr val="accent1"/>
                                  </a:solidFill>
                                  <a:latin typeface="Cambria Math" panose="02040503050406030204" pitchFamily="18" charset="0"/>
                                </a:rPr>
                                <m:t>log</m:t>
                              </m:r>
                            </m:e>
                            <m:sub>
                              <m:r>
                                <a:rPr lang="en-US" sz="2400" i="1" spc="-100">
                                  <a:solidFill>
                                    <a:schemeClr val="accent1"/>
                                  </a:solidFill>
                                  <a:latin typeface="Cambria Math" panose="02040503050406030204" pitchFamily="18" charset="0"/>
                                </a:rPr>
                                <m:t>2</m:t>
                              </m:r>
                            </m:sub>
                          </m:sSub>
                        </m:fName>
                        <m:e>
                          <m:f>
                            <m:fPr>
                              <m:ctrlPr>
                                <a:rPr lang="en-US" sz="2400" i="1" spc="-100">
                                  <a:solidFill>
                                    <a:schemeClr val="accent1"/>
                                  </a:solidFill>
                                  <a:latin typeface="Cambria Math" panose="02040503050406030204" pitchFamily="18" charset="0"/>
                                </a:rPr>
                              </m:ctrlPr>
                            </m:fPr>
                            <m:num>
                              <m:r>
                                <a:rPr lang="en-US" sz="2400" i="1" spc="-100">
                                  <a:solidFill>
                                    <a:schemeClr val="accent1"/>
                                  </a:solidFill>
                                  <a:latin typeface="Cambria Math" panose="02040503050406030204" pitchFamily="18" charset="0"/>
                                </a:rPr>
                                <m:t>1</m:t>
                              </m:r>
                            </m:num>
                            <m:den>
                              <m:r>
                                <a:rPr lang="en-US" sz="2400" b="0" i="1" spc="-100" smtClean="0">
                                  <a:solidFill>
                                    <a:schemeClr val="accent1"/>
                                  </a:solidFill>
                                  <a:latin typeface="Cambria Math" panose="02040503050406030204" pitchFamily="18" charset="0"/>
                                </a:rPr>
                                <m:t>9</m:t>
                              </m:r>
                            </m:den>
                          </m:f>
                        </m:e>
                      </m:func>
                      <m:r>
                        <a:rPr lang="en-US" sz="2400" b="0" i="1" spc="-100" smtClean="0">
                          <a:solidFill>
                            <a:schemeClr val="accent6">
                              <a:lumMod val="75000"/>
                            </a:schemeClr>
                          </a:solidFill>
                          <a:latin typeface="Cambria Math" panose="02040503050406030204" pitchFamily="18" charset="0"/>
                        </a:rPr>
                        <m:t>≈1.2244</m:t>
                      </m:r>
                    </m:oMath>
                  </m:oMathPara>
                </a14:m>
                <a:endParaRPr lang="en-US" sz="2400" spc="-100" dirty="0">
                  <a:solidFill>
                    <a:schemeClr val="accent6"/>
                  </a:solidFill>
                </a:endParaRPr>
              </a:p>
            </p:txBody>
          </p:sp>
        </mc:Choice>
        <mc:Fallback xmlns="">
          <p:sp>
            <p:nvSpPr>
              <p:cNvPr id="18" name="Title 1">
                <a:extLst>
                  <a:ext uri="{FF2B5EF4-FFF2-40B4-BE49-F238E27FC236}">
                    <a16:creationId xmlns:a16="http://schemas.microsoft.com/office/drawing/2014/main" id="{6246E7B0-6C74-774D-9584-412911664FBE}"/>
                  </a:ext>
                </a:extLst>
              </p:cNvPr>
              <p:cNvSpPr txBox="1">
                <a:spLocks noRot="1" noChangeAspect="1" noMove="1" noResize="1" noEditPoints="1" noAdjustHandles="1" noChangeArrowheads="1" noChangeShapeType="1" noTextEdit="1"/>
              </p:cNvSpPr>
              <p:nvPr/>
            </p:nvSpPr>
            <p:spPr>
              <a:xfrm>
                <a:off x="1608667" y="762000"/>
                <a:ext cx="7462083" cy="5334000"/>
              </a:xfrm>
              <a:prstGeom prst="rect">
                <a:avLst/>
              </a:prstGeom>
              <a:blipFill>
                <a:blip r:embed="rId4"/>
                <a:stretch>
                  <a:fillRect l="-170" b="-118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22" name="Table 21">
                <a:extLst>
                  <a:ext uri="{FF2B5EF4-FFF2-40B4-BE49-F238E27FC236}">
                    <a16:creationId xmlns:a16="http://schemas.microsoft.com/office/drawing/2014/main" id="{1785D224-16EF-BDEC-7F59-1FB337807449}"/>
                  </a:ext>
                </a:extLst>
              </p:cNvPr>
              <p:cNvGraphicFramePr>
                <a:graphicFrameLocks noGrp="1"/>
              </p:cNvGraphicFramePr>
              <p:nvPr>
                <p:extLst>
                  <p:ext uri="{D42A27DB-BD31-4B8C-83A1-F6EECF244321}">
                    <p14:modId xmlns:p14="http://schemas.microsoft.com/office/powerpoint/2010/main" val="2615098749"/>
                  </p:ext>
                </p:extLst>
              </p:nvPr>
            </p:nvGraphicFramePr>
            <p:xfrm>
              <a:off x="3348383" y="1613623"/>
              <a:ext cx="3575621" cy="2508544"/>
            </p:xfrm>
            <a:graphic>
              <a:graphicData uri="http://schemas.openxmlformats.org/drawingml/2006/table">
                <a:tbl>
                  <a:tblPr firstRow="1" bandRow="1">
                    <a:tableStyleId>{5C22544A-7EE6-4342-B048-85BDC9FD1C3A}</a:tableStyleId>
                  </a:tblPr>
                  <a:tblGrid>
                    <a:gridCol w="707390">
                      <a:extLst>
                        <a:ext uri="{9D8B030D-6E8A-4147-A177-3AD203B41FA5}">
                          <a16:colId xmlns:a16="http://schemas.microsoft.com/office/drawing/2014/main" val="500756108"/>
                        </a:ext>
                      </a:extLst>
                    </a:gridCol>
                    <a:gridCol w="626427">
                      <a:extLst>
                        <a:ext uri="{9D8B030D-6E8A-4147-A177-3AD203B41FA5}">
                          <a16:colId xmlns:a16="http://schemas.microsoft.com/office/drawing/2014/main" val="1155567216"/>
                        </a:ext>
                      </a:extLst>
                    </a:gridCol>
                    <a:gridCol w="848677">
                      <a:extLst>
                        <a:ext uri="{9D8B030D-6E8A-4147-A177-3AD203B41FA5}">
                          <a16:colId xmlns:a16="http://schemas.microsoft.com/office/drawing/2014/main" val="4126695586"/>
                        </a:ext>
                      </a:extLst>
                    </a:gridCol>
                    <a:gridCol w="814324">
                      <a:extLst>
                        <a:ext uri="{9D8B030D-6E8A-4147-A177-3AD203B41FA5}">
                          <a16:colId xmlns:a16="http://schemas.microsoft.com/office/drawing/2014/main" val="3240685715"/>
                        </a:ext>
                      </a:extLst>
                    </a:gridCol>
                    <a:gridCol w="578803">
                      <a:extLst>
                        <a:ext uri="{9D8B030D-6E8A-4147-A177-3AD203B41FA5}">
                          <a16:colId xmlns:a16="http://schemas.microsoft.com/office/drawing/2014/main" val="2781789889"/>
                        </a:ext>
                      </a:extLst>
                    </a:gridCol>
                  </a:tblGrid>
                  <a:tr h="313568">
                    <a:tc>
                      <a:txBody>
                        <a:bodyPr/>
                        <a:lstStyle/>
                        <a:p>
                          <a:pPr algn="ctr"/>
                          <a14:m>
                            <m:oMathPara xmlns:m="http://schemas.openxmlformats.org/officeDocument/2006/math">
                              <m:oMathParaPr>
                                <m:jc m:val="centerGroup"/>
                              </m:oMathParaPr>
                              <m:oMath xmlns:m="http://schemas.openxmlformats.org/officeDocument/2006/math">
                                <m:sSub>
                                  <m:sSubPr>
                                    <m:ctrlPr>
                                      <a:rPr lang="en-US" sz="1400" b="1" i="1" smtClean="0">
                                        <a:latin typeface="Cambria Math" panose="02040503050406030204" pitchFamily="18" charset="0"/>
                                      </a:rPr>
                                    </m:ctrlPr>
                                  </m:sSubPr>
                                  <m:e>
                                    <m:r>
                                      <a:rPr lang="en-US" sz="1400" b="1" i="1" smtClean="0">
                                        <a:latin typeface="Cambria Math" panose="02040503050406030204" pitchFamily="18" charset="0"/>
                                      </a:rPr>
                                      <m:t>𝒙</m:t>
                                    </m:r>
                                  </m:e>
                                  <m:sub>
                                    <m:r>
                                      <a:rPr lang="en-US" sz="1400" b="1" i="1" smtClean="0">
                                        <a:latin typeface="Cambria Math" panose="02040503050406030204" pitchFamily="18" charset="0"/>
                                      </a:rPr>
                                      <m:t>𝟏</m:t>
                                    </m:r>
                                  </m:sub>
                                </m:sSub>
                              </m:oMath>
                            </m:oMathPara>
                          </a14:m>
                          <a:endParaRPr lang="en-US" sz="1400" dirty="0"/>
                        </a:p>
                      </a:txBody>
                      <a:tcPr marL="45720" marR="45720" anchor="ctr">
                        <a:solidFill>
                          <a:schemeClr val="tx2">
                            <a:lumMod val="40000"/>
                            <a:lumOff val="60000"/>
                          </a:schemeClr>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1400" b="1" i="1" smtClean="0">
                                        <a:latin typeface="Cambria Math" panose="02040503050406030204" pitchFamily="18" charset="0"/>
                                      </a:rPr>
                                    </m:ctrlPr>
                                  </m:sSubPr>
                                  <m:e>
                                    <m:r>
                                      <a:rPr lang="en-US" sz="1400" b="1" i="1" smtClean="0">
                                        <a:latin typeface="Cambria Math" panose="02040503050406030204" pitchFamily="18" charset="0"/>
                                      </a:rPr>
                                      <m:t>𝒙</m:t>
                                    </m:r>
                                  </m:e>
                                  <m:sub>
                                    <m:r>
                                      <a:rPr lang="en-US" sz="1400" b="1" i="1" smtClean="0">
                                        <a:latin typeface="Cambria Math" panose="02040503050406030204" pitchFamily="18" charset="0"/>
                                      </a:rPr>
                                      <m:t>𝟐</m:t>
                                    </m:r>
                                  </m:sub>
                                </m:sSub>
                              </m:oMath>
                            </m:oMathPara>
                          </a14:m>
                          <a:endParaRPr lang="en-US" sz="1400" dirty="0"/>
                        </a:p>
                      </a:txBody>
                      <a:tcPr marL="45720" marR="45720" anchor="ctr">
                        <a:solidFill>
                          <a:schemeClr val="tx2">
                            <a:lumMod val="40000"/>
                            <a:lumOff val="60000"/>
                          </a:schemeClr>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1400" b="1" i="1" smtClean="0">
                                        <a:latin typeface="Cambria Math" panose="02040503050406030204" pitchFamily="18" charset="0"/>
                                      </a:rPr>
                                    </m:ctrlPr>
                                  </m:sSubPr>
                                  <m:e>
                                    <m:r>
                                      <a:rPr lang="en-US" sz="1400" b="1" i="1" smtClean="0">
                                        <a:latin typeface="Cambria Math" panose="02040503050406030204" pitchFamily="18" charset="0"/>
                                      </a:rPr>
                                      <m:t>𝒙</m:t>
                                    </m:r>
                                  </m:e>
                                  <m:sub>
                                    <m:r>
                                      <a:rPr lang="en-US" sz="1400" b="1" i="1" smtClean="0">
                                        <a:latin typeface="Cambria Math" panose="02040503050406030204" pitchFamily="18" charset="0"/>
                                      </a:rPr>
                                      <m:t>𝟑</m:t>
                                    </m:r>
                                  </m:sub>
                                </m:sSub>
                              </m:oMath>
                            </m:oMathPara>
                          </a14:m>
                          <a:endParaRPr lang="en-US" sz="1400" dirty="0"/>
                        </a:p>
                      </a:txBody>
                      <a:tcPr marL="45720" marR="45720" anchor="ctr">
                        <a:solidFill>
                          <a:schemeClr val="tx2">
                            <a:lumMod val="40000"/>
                            <a:lumOff val="60000"/>
                          </a:schemeClr>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1400" b="1" i="1" smtClean="0">
                                        <a:latin typeface="Cambria Math" panose="02040503050406030204" pitchFamily="18" charset="0"/>
                                      </a:rPr>
                                    </m:ctrlPr>
                                  </m:sSubPr>
                                  <m:e>
                                    <m:r>
                                      <a:rPr lang="en-US" sz="1400" b="1" i="1" smtClean="0">
                                        <a:latin typeface="Cambria Math" panose="02040503050406030204" pitchFamily="18" charset="0"/>
                                      </a:rPr>
                                      <m:t>𝒙</m:t>
                                    </m:r>
                                  </m:e>
                                  <m:sub>
                                    <m:r>
                                      <a:rPr lang="en-US" sz="1400" b="1" i="1" smtClean="0">
                                        <a:latin typeface="Cambria Math" panose="02040503050406030204" pitchFamily="18" charset="0"/>
                                      </a:rPr>
                                      <m:t>𝟒</m:t>
                                    </m:r>
                                  </m:sub>
                                </m:sSub>
                              </m:oMath>
                            </m:oMathPara>
                          </a14:m>
                          <a:endParaRPr lang="en-US" sz="1400" dirty="0"/>
                        </a:p>
                      </a:txBody>
                      <a:tcPr marL="45720" marR="45720" anchor="ctr">
                        <a:solidFill>
                          <a:schemeClr val="tx2">
                            <a:lumMod val="40000"/>
                            <a:lumOff val="60000"/>
                          </a:schemeClr>
                        </a:solidFill>
                      </a:tcPr>
                    </a:tc>
                    <a:tc>
                      <a:txBody>
                        <a:bodyPr/>
                        <a:lstStyle/>
                        <a:p>
                          <a:pPr algn="ctr"/>
                          <a14:m>
                            <m:oMathPara xmlns:m="http://schemas.openxmlformats.org/officeDocument/2006/math">
                              <m:oMathParaPr>
                                <m:jc m:val="centerGroup"/>
                              </m:oMathParaPr>
                              <m:oMath xmlns:m="http://schemas.openxmlformats.org/officeDocument/2006/math">
                                <m:r>
                                  <a:rPr lang="en-US" sz="1400" b="1" i="1" smtClean="0">
                                    <a:latin typeface="Cambria Math" panose="02040503050406030204" pitchFamily="18" charset="0"/>
                                  </a:rPr>
                                  <m:t>𝒚</m:t>
                                </m:r>
                              </m:oMath>
                            </m:oMathPara>
                          </a14:m>
                          <a:endParaRPr lang="en-US" sz="1400" dirty="0"/>
                        </a:p>
                      </a:txBody>
                      <a:tcPr marL="45720" marR="45720" anchor="ctr">
                        <a:solidFill>
                          <a:schemeClr val="tx2">
                            <a:lumMod val="40000"/>
                            <a:lumOff val="60000"/>
                          </a:schemeClr>
                        </a:solidFill>
                      </a:tcPr>
                    </a:tc>
                    <a:extLst>
                      <a:ext uri="{0D108BD9-81ED-4DB2-BD59-A6C34878D82A}">
                        <a16:rowId xmlns:a16="http://schemas.microsoft.com/office/drawing/2014/main" val="2896714389"/>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Rain</a:t>
                          </a:r>
                        </a:p>
                      </a:txBody>
                      <a:tcPr marL="45720" marR="4572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During</a:t>
                          </a:r>
                        </a:p>
                      </a:txBody>
                      <a:tcPr marL="45720" marR="45720" anchor="ctr">
                        <a:solidFill>
                          <a:schemeClr val="bg2">
                            <a:lumMod val="20000"/>
                            <a:lumOff val="80000"/>
                          </a:schemeClr>
                        </a:solidFill>
                      </a:tcPr>
                    </a:tc>
                    <a:tc>
                      <a:txBody>
                        <a:bodyPr/>
                        <a:lstStyle/>
                        <a:p>
                          <a:pPr algn="ctr" rtl="0" fontAlgn="ctr"/>
                          <a:r>
                            <a:rPr lang="en-US" sz="1400" b="0" i="0" u="none" strike="noStrike">
                              <a:solidFill>
                                <a:srgbClr val="000000"/>
                              </a:solidFill>
                              <a:effectLst/>
                              <a:latin typeface="Corbel" panose="020B0503020204020204" pitchFamily="34" charset="0"/>
                            </a:rPr>
                            <a:t>Both</a:t>
                          </a:r>
                        </a:p>
                      </a:txBody>
                      <a:tcPr marL="45720" marR="4572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Not Tired</a:t>
                          </a:r>
                        </a:p>
                      </a:txBody>
                      <a:tcPr marL="45720" marR="4572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Bus</a:t>
                          </a:r>
                        </a:p>
                      </a:txBody>
                      <a:tcPr marL="45720" marR="45720" anchor="ctr">
                        <a:solidFill>
                          <a:schemeClr val="bg2">
                            <a:lumMod val="20000"/>
                            <a:lumOff val="80000"/>
                          </a:schemeClr>
                        </a:solidFill>
                      </a:tcPr>
                    </a:tc>
                    <a:extLst>
                      <a:ext uri="{0D108BD9-81ED-4DB2-BD59-A6C34878D82A}">
                        <a16:rowId xmlns:a16="http://schemas.microsoft.com/office/drawing/2014/main" val="2301353072"/>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Rain</a:t>
                          </a:r>
                        </a:p>
                      </a:txBody>
                      <a:tcPr marL="45720" marR="4572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After</a:t>
                          </a:r>
                        </a:p>
                      </a:txBody>
                      <a:tcPr marL="45720" marR="4572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Backpack</a:t>
                          </a:r>
                        </a:p>
                      </a:txBody>
                      <a:tcPr marL="45720" marR="4572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Not Tired</a:t>
                          </a:r>
                        </a:p>
                      </a:txBody>
                      <a:tcPr marL="45720" marR="4572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Bus</a:t>
                          </a:r>
                        </a:p>
                      </a:txBody>
                      <a:tcPr marL="45720" marR="45720" anchor="ctr">
                        <a:solidFill>
                          <a:schemeClr val="bg2">
                            <a:lumMod val="20000"/>
                            <a:lumOff val="80000"/>
                          </a:schemeClr>
                        </a:solidFill>
                      </a:tcPr>
                    </a:tc>
                    <a:extLst>
                      <a:ext uri="{0D108BD9-81ED-4DB2-BD59-A6C34878D82A}">
                        <a16:rowId xmlns:a16="http://schemas.microsoft.com/office/drawing/2014/main" val="2293682422"/>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No Rain</a:t>
                          </a:r>
                        </a:p>
                      </a:txBody>
                      <a:tcPr marL="45720" marR="4572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Before</a:t>
                          </a:r>
                        </a:p>
                      </a:txBody>
                      <a:tcPr marL="45720" marR="4572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Lunchbox</a:t>
                          </a:r>
                        </a:p>
                      </a:txBody>
                      <a:tcPr marL="45720" marR="4572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Not Tired</a:t>
                          </a:r>
                        </a:p>
                      </a:txBody>
                      <a:tcPr marL="45720" marR="4572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Bus</a:t>
                          </a:r>
                        </a:p>
                      </a:txBody>
                      <a:tcPr marL="45720" marR="45720" anchor="ctr">
                        <a:solidFill>
                          <a:schemeClr val="bg2">
                            <a:lumMod val="20000"/>
                            <a:lumOff val="80000"/>
                          </a:schemeClr>
                        </a:solidFill>
                      </a:tcPr>
                    </a:tc>
                    <a:extLst>
                      <a:ext uri="{0D108BD9-81ED-4DB2-BD59-A6C34878D82A}">
                        <a16:rowId xmlns:a16="http://schemas.microsoft.com/office/drawing/2014/main" val="2687257349"/>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No Rain</a:t>
                          </a:r>
                        </a:p>
                      </a:txBody>
                      <a:tcPr marL="45720" marR="4572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During</a:t>
                          </a:r>
                        </a:p>
                      </a:txBody>
                      <a:tcPr marL="45720" marR="4572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Backpack</a:t>
                          </a:r>
                        </a:p>
                      </a:txBody>
                      <a:tcPr marL="45720" marR="4572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Not Tired</a:t>
                          </a:r>
                        </a:p>
                      </a:txBody>
                      <a:tcPr marL="45720" marR="4572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Bus</a:t>
                          </a:r>
                        </a:p>
                      </a:txBody>
                      <a:tcPr marL="45720" marR="45720" anchor="ctr">
                        <a:solidFill>
                          <a:schemeClr val="bg2">
                            <a:lumMod val="20000"/>
                            <a:lumOff val="80000"/>
                          </a:schemeClr>
                        </a:solidFill>
                      </a:tcPr>
                    </a:tc>
                    <a:extLst>
                      <a:ext uri="{0D108BD9-81ED-4DB2-BD59-A6C34878D82A}">
                        <a16:rowId xmlns:a16="http://schemas.microsoft.com/office/drawing/2014/main" val="469117303"/>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No Rain</a:t>
                          </a:r>
                        </a:p>
                      </a:txBody>
                      <a:tcPr marL="45720" marR="45720" anchor="ctr">
                        <a:solidFill>
                          <a:schemeClr val="bg2">
                            <a:lumMod val="20000"/>
                            <a:lumOff val="80000"/>
                          </a:schemeClr>
                        </a:solidFill>
                      </a:tcPr>
                    </a:tc>
                    <a:tc>
                      <a:txBody>
                        <a:bodyPr/>
                        <a:lstStyle/>
                        <a:p>
                          <a:pPr algn="ctr" rtl="0" fontAlgn="ctr"/>
                          <a:r>
                            <a:rPr lang="en-US" sz="1400" b="0" i="0" u="none" strike="noStrike">
                              <a:solidFill>
                                <a:srgbClr val="000000"/>
                              </a:solidFill>
                              <a:effectLst/>
                              <a:latin typeface="Corbel" panose="020B0503020204020204" pitchFamily="34" charset="0"/>
                            </a:rPr>
                            <a:t>After</a:t>
                          </a:r>
                        </a:p>
                      </a:txBody>
                      <a:tcPr marL="45720" marR="4572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Backpack</a:t>
                          </a:r>
                        </a:p>
                      </a:txBody>
                      <a:tcPr marL="45720" marR="4572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Not Tired</a:t>
                          </a:r>
                        </a:p>
                      </a:txBody>
                      <a:tcPr marL="45720" marR="4572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Bike</a:t>
                          </a:r>
                        </a:p>
                      </a:txBody>
                      <a:tcPr marL="45720" marR="45720" anchor="ctr">
                        <a:solidFill>
                          <a:schemeClr val="bg2">
                            <a:lumMod val="20000"/>
                            <a:lumOff val="80000"/>
                          </a:schemeClr>
                        </a:solidFill>
                      </a:tcPr>
                    </a:tc>
                    <a:extLst>
                      <a:ext uri="{0D108BD9-81ED-4DB2-BD59-A6C34878D82A}">
                        <a16:rowId xmlns:a16="http://schemas.microsoft.com/office/drawing/2014/main" val="22498624"/>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No Rain</a:t>
                          </a:r>
                        </a:p>
                      </a:txBody>
                      <a:tcPr marL="45720" marR="4572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After</a:t>
                          </a:r>
                        </a:p>
                      </a:txBody>
                      <a:tcPr marL="45720" marR="4572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Both</a:t>
                          </a:r>
                        </a:p>
                      </a:txBody>
                      <a:tcPr marL="45720" marR="4572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Not Tired</a:t>
                          </a:r>
                        </a:p>
                      </a:txBody>
                      <a:tcPr marL="45720" marR="4572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Bus</a:t>
                          </a:r>
                        </a:p>
                      </a:txBody>
                      <a:tcPr marL="45720" marR="45720" anchor="ctr">
                        <a:solidFill>
                          <a:schemeClr val="bg2">
                            <a:lumMod val="20000"/>
                            <a:lumOff val="80000"/>
                          </a:schemeClr>
                        </a:solidFill>
                      </a:tcPr>
                    </a:tc>
                    <a:extLst>
                      <a:ext uri="{0D108BD9-81ED-4DB2-BD59-A6C34878D82A}">
                        <a16:rowId xmlns:a16="http://schemas.microsoft.com/office/drawing/2014/main" val="3339810151"/>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No Rain</a:t>
                          </a:r>
                        </a:p>
                      </a:txBody>
                      <a:tcPr marL="45720" marR="4572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After</a:t>
                          </a:r>
                        </a:p>
                      </a:txBody>
                      <a:tcPr marL="45720" marR="4572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Lunchbox</a:t>
                          </a:r>
                        </a:p>
                      </a:txBody>
                      <a:tcPr marL="45720" marR="4572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Not Tired</a:t>
                          </a:r>
                        </a:p>
                      </a:txBody>
                      <a:tcPr marL="45720" marR="4572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Bus</a:t>
                          </a:r>
                        </a:p>
                      </a:txBody>
                      <a:tcPr marL="45720" marR="45720" anchor="ctr">
                        <a:solidFill>
                          <a:schemeClr val="bg2">
                            <a:lumMod val="20000"/>
                            <a:lumOff val="80000"/>
                          </a:schemeClr>
                        </a:solidFill>
                      </a:tcPr>
                    </a:tc>
                    <a:extLst>
                      <a:ext uri="{0D108BD9-81ED-4DB2-BD59-A6C34878D82A}">
                        <a16:rowId xmlns:a16="http://schemas.microsoft.com/office/drawing/2014/main" val="3171822934"/>
                      </a:ext>
                    </a:extLst>
                  </a:tr>
                </a:tbl>
              </a:graphicData>
            </a:graphic>
          </p:graphicFrame>
        </mc:Choice>
        <mc:Fallback xmlns="">
          <p:graphicFrame>
            <p:nvGraphicFramePr>
              <p:cNvPr id="22" name="Table 21">
                <a:extLst>
                  <a:ext uri="{FF2B5EF4-FFF2-40B4-BE49-F238E27FC236}">
                    <a16:creationId xmlns:a16="http://schemas.microsoft.com/office/drawing/2014/main" id="{1785D224-16EF-BDEC-7F59-1FB337807449}"/>
                  </a:ext>
                </a:extLst>
              </p:cNvPr>
              <p:cNvGraphicFramePr>
                <a:graphicFrameLocks noGrp="1"/>
              </p:cNvGraphicFramePr>
              <p:nvPr>
                <p:extLst>
                  <p:ext uri="{D42A27DB-BD31-4B8C-83A1-F6EECF244321}">
                    <p14:modId xmlns:p14="http://schemas.microsoft.com/office/powerpoint/2010/main" val="2615098749"/>
                  </p:ext>
                </p:extLst>
              </p:nvPr>
            </p:nvGraphicFramePr>
            <p:xfrm>
              <a:off x="3348383" y="1613623"/>
              <a:ext cx="3575621" cy="2508544"/>
            </p:xfrm>
            <a:graphic>
              <a:graphicData uri="http://schemas.openxmlformats.org/drawingml/2006/table">
                <a:tbl>
                  <a:tblPr firstRow="1" bandRow="1">
                    <a:tableStyleId>{5C22544A-7EE6-4342-B048-85BDC9FD1C3A}</a:tableStyleId>
                  </a:tblPr>
                  <a:tblGrid>
                    <a:gridCol w="707390">
                      <a:extLst>
                        <a:ext uri="{9D8B030D-6E8A-4147-A177-3AD203B41FA5}">
                          <a16:colId xmlns:a16="http://schemas.microsoft.com/office/drawing/2014/main" val="500756108"/>
                        </a:ext>
                      </a:extLst>
                    </a:gridCol>
                    <a:gridCol w="626427">
                      <a:extLst>
                        <a:ext uri="{9D8B030D-6E8A-4147-A177-3AD203B41FA5}">
                          <a16:colId xmlns:a16="http://schemas.microsoft.com/office/drawing/2014/main" val="1155567216"/>
                        </a:ext>
                      </a:extLst>
                    </a:gridCol>
                    <a:gridCol w="848677">
                      <a:extLst>
                        <a:ext uri="{9D8B030D-6E8A-4147-A177-3AD203B41FA5}">
                          <a16:colId xmlns:a16="http://schemas.microsoft.com/office/drawing/2014/main" val="4126695586"/>
                        </a:ext>
                      </a:extLst>
                    </a:gridCol>
                    <a:gridCol w="814324">
                      <a:extLst>
                        <a:ext uri="{9D8B030D-6E8A-4147-A177-3AD203B41FA5}">
                          <a16:colId xmlns:a16="http://schemas.microsoft.com/office/drawing/2014/main" val="3240685715"/>
                        </a:ext>
                      </a:extLst>
                    </a:gridCol>
                    <a:gridCol w="578803">
                      <a:extLst>
                        <a:ext uri="{9D8B030D-6E8A-4147-A177-3AD203B41FA5}">
                          <a16:colId xmlns:a16="http://schemas.microsoft.com/office/drawing/2014/main" val="2781789889"/>
                        </a:ext>
                      </a:extLst>
                    </a:gridCol>
                  </a:tblGrid>
                  <a:tr h="313568">
                    <a:tc>
                      <a:txBody>
                        <a:bodyPr/>
                        <a:lstStyle/>
                        <a:p>
                          <a:endParaRPr lang="en-US"/>
                        </a:p>
                      </a:txBody>
                      <a:tcPr marL="45720" marR="45720" anchor="ctr">
                        <a:blipFill>
                          <a:blip r:embed="rId5"/>
                          <a:stretch>
                            <a:fillRect t="-4000" r="-408929" b="-704000"/>
                          </a:stretch>
                        </a:blipFill>
                      </a:tcPr>
                    </a:tc>
                    <a:tc>
                      <a:txBody>
                        <a:bodyPr/>
                        <a:lstStyle/>
                        <a:p>
                          <a:endParaRPr lang="en-US"/>
                        </a:p>
                      </a:txBody>
                      <a:tcPr marL="45720" marR="45720" anchor="ctr">
                        <a:blipFill>
                          <a:blip r:embed="rId5"/>
                          <a:stretch>
                            <a:fillRect l="-112000" t="-4000" r="-358000" b="-704000"/>
                          </a:stretch>
                        </a:blipFill>
                      </a:tcPr>
                    </a:tc>
                    <a:tc>
                      <a:txBody>
                        <a:bodyPr/>
                        <a:lstStyle/>
                        <a:p>
                          <a:endParaRPr lang="en-US"/>
                        </a:p>
                      </a:txBody>
                      <a:tcPr marL="45720" marR="45720" anchor="ctr">
                        <a:blipFill>
                          <a:blip r:embed="rId5"/>
                          <a:stretch>
                            <a:fillRect l="-158209" t="-4000" r="-167164" b="-704000"/>
                          </a:stretch>
                        </a:blipFill>
                      </a:tcPr>
                    </a:tc>
                    <a:tc>
                      <a:txBody>
                        <a:bodyPr/>
                        <a:lstStyle/>
                        <a:p>
                          <a:endParaRPr lang="en-US"/>
                        </a:p>
                      </a:txBody>
                      <a:tcPr marL="45720" marR="45720" anchor="ctr">
                        <a:blipFill>
                          <a:blip r:embed="rId5"/>
                          <a:stretch>
                            <a:fillRect l="-270313" t="-4000" r="-75000" b="-704000"/>
                          </a:stretch>
                        </a:blipFill>
                      </a:tcPr>
                    </a:tc>
                    <a:tc>
                      <a:txBody>
                        <a:bodyPr/>
                        <a:lstStyle/>
                        <a:p>
                          <a:endParaRPr lang="en-US"/>
                        </a:p>
                      </a:txBody>
                      <a:tcPr marL="45720" marR="45720" anchor="ctr">
                        <a:blipFill>
                          <a:blip r:embed="rId5"/>
                          <a:stretch>
                            <a:fillRect l="-515217" t="-4000" r="-4348" b="-704000"/>
                          </a:stretch>
                        </a:blipFill>
                      </a:tcPr>
                    </a:tc>
                    <a:extLst>
                      <a:ext uri="{0D108BD9-81ED-4DB2-BD59-A6C34878D82A}">
                        <a16:rowId xmlns:a16="http://schemas.microsoft.com/office/drawing/2014/main" val="2896714389"/>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Rain</a:t>
                          </a:r>
                        </a:p>
                      </a:txBody>
                      <a:tcPr marL="45720" marR="4572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During</a:t>
                          </a:r>
                        </a:p>
                      </a:txBody>
                      <a:tcPr marL="45720" marR="45720" anchor="ctr">
                        <a:solidFill>
                          <a:schemeClr val="bg2">
                            <a:lumMod val="20000"/>
                            <a:lumOff val="80000"/>
                          </a:schemeClr>
                        </a:solidFill>
                      </a:tcPr>
                    </a:tc>
                    <a:tc>
                      <a:txBody>
                        <a:bodyPr/>
                        <a:lstStyle/>
                        <a:p>
                          <a:pPr algn="ctr" rtl="0" fontAlgn="ctr"/>
                          <a:r>
                            <a:rPr lang="en-US" sz="1400" b="0" i="0" u="none" strike="noStrike">
                              <a:solidFill>
                                <a:srgbClr val="000000"/>
                              </a:solidFill>
                              <a:effectLst/>
                              <a:latin typeface="Corbel" panose="020B0503020204020204" pitchFamily="34" charset="0"/>
                            </a:rPr>
                            <a:t>Both</a:t>
                          </a:r>
                        </a:p>
                      </a:txBody>
                      <a:tcPr marL="45720" marR="4572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Not Tired</a:t>
                          </a:r>
                        </a:p>
                      </a:txBody>
                      <a:tcPr marL="45720" marR="4572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Bus</a:t>
                          </a:r>
                        </a:p>
                      </a:txBody>
                      <a:tcPr marL="45720" marR="45720" anchor="ctr">
                        <a:solidFill>
                          <a:schemeClr val="bg2">
                            <a:lumMod val="20000"/>
                            <a:lumOff val="80000"/>
                          </a:schemeClr>
                        </a:solidFill>
                      </a:tcPr>
                    </a:tc>
                    <a:extLst>
                      <a:ext uri="{0D108BD9-81ED-4DB2-BD59-A6C34878D82A}">
                        <a16:rowId xmlns:a16="http://schemas.microsoft.com/office/drawing/2014/main" val="2301353072"/>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Rain</a:t>
                          </a:r>
                        </a:p>
                      </a:txBody>
                      <a:tcPr marL="45720" marR="4572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After</a:t>
                          </a:r>
                        </a:p>
                      </a:txBody>
                      <a:tcPr marL="45720" marR="4572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Backpack</a:t>
                          </a:r>
                        </a:p>
                      </a:txBody>
                      <a:tcPr marL="45720" marR="4572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Not Tired</a:t>
                          </a:r>
                        </a:p>
                      </a:txBody>
                      <a:tcPr marL="45720" marR="4572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Bus</a:t>
                          </a:r>
                        </a:p>
                      </a:txBody>
                      <a:tcPr marL="45720" marR="45720" anchor="ctr">
                        <a:solidFill>
                          <a:schemeClr val="bg2">
                            <a:lumMod val="20000"/>
                            <a:lumOff val="80000"/>
                          </a:schemeClr>
                        </a:solidFill>
                      </a:tcPr>
                    </a:tc>
                    <a:extLst>
                      <a:ext uri="{0D108BD9-81ED-4DB2-BD59-A6C34878D82A}">
                        <a16:rowId xmlns:a16="http://schemas.microsoft.com/office/drawing/2014/main" val="2293682422"/>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No Rain</a:t>
                          </a:r>
                        </a:p>
                      </a:txBody>
                      <a:tcPr marL="45720" marR="4572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Before</a:t>
                          </a:r>
                        </a:p>
                      </a:txBody>
                      <a:tcPr marL="45720" marR="4572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Lunchbox</a:t>
                          </a:r>
                        </a:p>
                      </a:txBody>
                      <a:tcPr marL="45720" marR="4572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Not Tired</a:t>
                          </a:r>
                        </a:p>
                      </a:txBody>
                      <a:tcPr marL="45720" marR="4572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Bus</a:t>
                          </a:r>
                        </a:p>
                      </a:txBody>
                      <a:tcPr marL="45720" marR="45720" anchor="ctr">
                        <a:solidFill>
                          <a:schemeClr val="bg2">
                            <a:lumMod val="20000"/>
                            <a:lumOff val="80000"/>
                          </a:schemeClr>
                        </a:solidFill>
                      </a:tcPr>
                    </a:tc>
                    <a:extLst>
                      <a:ext uri="{0D108BD9-81ED-4DB2-BD59-A6C34878D82A}">
                        <a16:rowId xmlns:a16="http://schemas.microsoft.com/office/drawing/2014/main" val="2687257349"/>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No Rain</a:t>
                          </a:r>
                        </a:p>
                      </a:txBody>
                      <a:tcPr marL="45720" marR="4572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During</a:t>
                          </a:r>
                        </a:p>
                      </a:txBody>
                      <a:tcPr marL="45720" marR="4572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Backpack</a:t>
                          </a:r>
                        </a:p>
                      </a:txBody>
                      <a:tcPr marL="45720" marR="4572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Not Tired</a:t>
                          </a:r>
                        </a:p>
                      </a:txBody>
                      <a:tcPr marL="45720" marR="4572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Bus</a:t>
                          </a:r>
                        </a:p>
                      </a:txBody>
                      <a:tcPr marL="45720" marR="45720" anchor="ctr">
                        <a:solidFill>
                          <a:schemeClr val="bg2">
                            <a:lumMod val="20000"/>
                            <a:lumOff val="80000"/>
                          </a:schemeClr>
                        </a:solidFill>
                      </a:tcPr>
                    </a:tc>
                    <a:extLst>
                      <a:ext uri="{0D108BD9-81ED-4DB2-BD59-A6C34878D82A}">
                        <a16:rowId xmlns:a16="http://schemas.microsoft.com/office/drawing/2014/main" val="469117303"/>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No Rain</a:t>
                          </a:r>
                        </a:p>
                      </a:txBody>
                      <a:tcPr marL="45720" marR="45720" anchor="ctr">
                        <a:solidFill>
                          <a:schemeClr val="bg2">
                            <a:lumMod val="20000"/>
                            <a:lumOff val="80000"/>
                          </a:schemeClr>
                        </a:solidFill>
                      </a:tcPr>
                    </a:tc>
                    <a:tc>
                      <a:txBody>
                        <a:bodyPr/>
                        <a:lstStyle/>
                        <a:p>
                          <a:pPr algn="ctr" rtl="0" fontAlgn="ctr"/>
                          <a:r>
                            <a:rPr lang="en-US" sz="1400" b="0" i="0" u="none" strike="noStrike">
                              <a:solidFill>
                                <a:srgbClr val="000000"/>
                              </a:solidFill>
                              <a:effectLst/>
                              <a:latin typeface="Corbel" panose="020B0503020204020204" pitchFamily="34" charset="0"/>
                            </a:rPr>
                            <a:t>After</a:t>
                          </a:r>
                        </a:p>
                      </a:txBody>
                      <a:tcPr marL="45720" marR="4572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Backpack</a:t>
                          </a:r>
                        </a:p>
                      </a:txBody>
                      <a:tcPr marL="45720" marR="4572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Not Tired</a:t>
                          </a:r>
                        </a:p>
                      </a:txBody>
                      <a:tcPr marL="45720" marR="4572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Bike</a:t>
                          </a:r>
                        </a:p>
                      </a:txBody>
                      <a:tcPr marL="45720" marR="45720" anchor="ctr">
                        <a:solidFill>
                          <a:schemeClr val="bg2">
                            <a:lumMod val="20000"/>
                            <a:lumOff val="80000"/>
                          </a:schemeClr>
                        </a:solidFill>
                      </a:tcPr>
                    </a:tc>
                    <a:extLst>
                      <a:ext uri="{0D108BD9-81ED-4DB2-BD59-A6C34878D82A}">
                        <a16:rowId xmlns:a16="http://schemas.microsoft.com/office/drawing/2014/main" val="22498624"/>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No Rain</a:t>
                          </a:r>
                        </a:p>
                      </a:txBody>
                      <a:tcPr marL="45720" marR="4572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After</a:t>
                          </a:r>
                        </a:p>
                      </a:txBody>
                      <a:tcPr marL="45720" marR="4572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Both</a:t>
                          </a:r>
                        </a:p>
                      </a:txBody>
                      <a:tcPr marL="45720" marR="4572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Not Tired</a:t>
                          </a:r>
                        </a:p>
                      </a:txBody>
                      <a:tcPr marL="45720" marR="4572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Bus</a:t>
                          </a:r>
                        </a:p>
                      </a:txBody>
                      <a:tcPr marL="45720" marR="45720" anchor="ctr">
                        <a:solidFill>
                          <a:schemeClr val="bg2">
                            <a:lumMod val="20000"/>
                            <a:lumOff val="80000"/>
                          </a:schemeClr>
                        </a:solidFill>
                      </a:tcPr>
                    </a:tc>
                    <a:extLst>
                      <a:ext uri="{0D108BD9-81ED-4DB2-BD59-A6C34878D82A}">
                        <a16:rowId xmlns:a16="http://schemas.microsoft.com/office/drawing/2014/main" val="3339810151"/>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No Rain</a:t>
                          </a:r>
                        </a:p>
                      </a:txBody>
                      <a:tcPr marL="45720" marR="4572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After</a:t>
                          </a:r>
                        </a:p>
                      </a:txBody>
                      <a:tcPr marL="45720" marR="4572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Lunchbox</a:t>
                          </a:r>
                        </a:p>
                      </a:txBody>
                      <a:tcPr marL="45720" marR="4572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Not Tired</a:t>
                          </a:r>
                        </a:p>
                      </a:txBody>
                      <a:tcPr marL="45720" marR="4572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Bus</a:t>
                          </a:r>
                        </a:p>
                      </a:txBody>
                      <a:tcPr marL="45720" marR="45720" anchor="ctr">
                        <a:solidFill>
                          <a:schemeClr val="bg2">
                            <a:lumMod val="20000"/>
                            <a:lumOff val="80000"/>
                          </a:schemeClr>
                        </a:solidFill>
                      </a:tcPr>
                    </a:tc>
                    <a:extLst>
                      <a:ext uri="{0D108BD9-81ED-4DB2-BD59-A6C34878D82A}">
                        <a16:rowId xmlns:a16="http://schemas.microsoft.com/office/drawing/2014/main" val="3171822934"/>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23" name="Table 22">
                <a:extLst>
                  <a:ext uri="{FF2B5EF4-FFF2-40B4-BE49-F238E27FC236}">
                    <a16:creationId xmlns:a16="http://schemas.microsoft.com/office/drawing/2014/main" id="{1B4DA9AB-303D-8658-E884-356A3F786320}"/>
                  </a:ext>
                </a:extLst>
              </p:cNvPr>
              <p:cNvGraphicFramePr>
                <a:graphicFrameLocks noGrp="1"/>
              </p:cNvGraphicFramePr>
              <p:nvPr>
                <p:extLst>
                  <p:ext uri="{D42A27DB-BD31-4B8C-83A1-F6EECF244321}">
                    <p14:modId xmlns:p14="http://schemas.microsoft.com/office/powerpoint/2010/main" val="1390311133"/>
                  </p:ext>
                </p:extLst>
              </p:nvPr>
            </p:nvGraphicFramePr>
            <p:xfrm>
              <a:off x="7541135" y="1613623"/>
              <a:ext cx="3271837" cy="3135680"/>
            </p:xfrm>
            <a:graphic>
              <a:graphicData uri="http://schemas.openxmlformats.org/drawingml/2006/table">
                <a:tbl>
                  <a:tblPr firstRow="1" bandRow="1">
                    <a:tableStyleId>{5C22544A-7EE6-4342-B048-85BDC9FD1C3A}</a:tableStyleId>
                  </a:tblPr>
                  <a:tblGrid>
                    <a:gridCol w="707390">
                      <a:extLst>
                        <a:ext uri="{9D8B030D-6E8A-4147-A177-3AD203B41FA5}">
                          <a16:colId xmlns:a16="http://schemas.microsoft.com/office/drawing/2014/main" val="3825154518"/>
                        </a:ext>
                      </a:extLst>
                    </a:gridCol>
                    <a:gridCol w="626427">
                      <a:extLst>
                        <a:ext uri="{9D8B030D-6E8A-4147-A177-3AD203B41FA5}">
                          <a16:colId xmlns:a16="http://schemas.microsoft.com/office/drawing/2014/main" val="2214416270"/>
                        </a:ext>
                      </a:extLst>
                    </a:gridCol>
                    <a:gridCol w="848677">
                      <a:extLst>
                        <a:ext uri="{9D8B030D-6E8A-4147-A177-3AD203B41FA5}">
                          <a16:colId xmlns:a16="http://schemas.microsoft.com/office/drawing/2014/main" val="3759445787"/>
                        </a:ext>
                      </a:extLst>
                    </a:gridCol>
                    <a:gridCol w="510540">
                      <a:extLst>
                        <a:ext uri="{9D8B030D-6E8A-4147-A177-3AD203B41FA5}">
                          <a16:colId xmlns:a16="http://schemas.microsoft.com/office/drawing/2014/main" val="3447994145"/>
                        </a:ext>
                      </a:extLst>
                    </a:gridCol>
                    <a:gridCol w="578803">
                      <a:extLst>
                        <a:ext uri="{9D8B030D-6E8A-4147-A177-3AD203B41FA5}">
                          <a16:colId xmlns:a16="http://schemas.microsoft.com/office/drawing/2014/main" val="3675857499"/>
                        </a:ext>
                      </a:extLst>
                    </a:gridCol>
                  </a:tblGrid>
                  <a:tr h="313568">
                    <a:tc>
                      <a:txBody>
                        <a:bodyPr/>
                        <a:lstStyle/>
                        <a:p>
                          <a:pPr algn="ctr"/>
                          <a14:m>
                            <m:oMathPara xmlns:m="http://schemas.openxmlformats.org/officeDocument/2006/math">
                              <m:oMathParaPr>
                                <m:jc m:val="centerGroup"/>
                              </m:oMathParaPr>
                              <m:oMath xmlns:m="http://schemas.openxmlformats.org/officeDocument/2006/math">
                                <m:sSub>
                                  <m:sSubPr>
                                    <m:ctrlPr>
                                      <a:rPr lang="en-US" sz="1400" b="1" i="1" smtClean="0">
                                        <a:latin typeface="Cambria Math" panose="02040503050406030204" pitchFamily="18" charset="0"/>
                                      </a:rPr>
                                    </m:ctrlPr>
                                  </m:sSubPr>
                                  <m:e>
                                    <m:r>
                                      <a:rPr lang="en-US" sz="1400" b="1" i="1" smtClean="0">
                                        <a:latin typeface="Cambria Math" panose="02040503050406030204" pitchFamily="18" charset="0"/>
                                      </a:rPr>
                                      <m:t>𝒙</m:t>
                                    </m:r>
                                  </m:e>
                                  <m:sub>
                                    <m:r>
                                      <a:rPr lang="en-US" sz="1400" b="1" i="1" smtClean="0">
                                        <a:latin typeface="Cambria Math" panose="02040503050406030204" pitchFamily="18" charset="0"/>
                                      </a:rPr>
                                      <m:t>𝟏</m:t>
                                    </m:r>
                                  </m:sub>
                                </m:sSub>
                              </m:oMath>
                            </m:oMathPara>
                          </a14:m>
                          <a:endParaRPr lang="en-US" sz="1400" dirty="0"/>
                        </a:p>
                      </a:txBody>
                      <a:tcPr marL="45720" marR="45720" anchor="ctr">
                        <a:solidFill>
                          <a:schemeClr val="tx2">
                            <a:lumMod val="40000"/>
                            <a:lumOff val="60000"/>
                          </a:schemeClr>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1400" b="1" i="1" smtClean="0">
                                        <a:latin typeface="Cambria Math" panose="02040503050406030204" pitchFamily="18" charset="0"/>
                                      </a:rPr>
                                    </m:ctrlPr>
                                  </m:sSubPr>
                                  <m:e>
                                    <m:r>
                                      <a:rPr lang="en-US" sz="1400" b="1" i="1" smtClean="0">
                                        <a:latin typeface="Cambria Math" panose="02040503050406030204" pitchFamily="18" charset="0"/>
                                      </a:rPr>
                                      <m:t>𝒙</m:t>
                                    </m:r>
                                  </m:e>
                                  <m:sub>
                                    <m:r>
                                      <a:rPr lang="en-US" sz="1400" b="1" i="1" smtClean="0">
                                        <a:latin typeface="Cambria Math" panose="02040503050406030204" pitchFamily="18" charset="0"/>
                                      </a:rPr>
                                      <m:t>𝟐</m:t>
                                    </m:r>
                                  </m:sub>
                                </m:sSub>
                              </m:oMath>
                            </m:oMathPara>
                          </a14:m>
                          <a:endParaRPr lang="en-US" sz="1400" dirty="0"/>
                        </a:p>
                      </a:txBody>
                      <a:tcPr marL="45720" marR="45720" anchor="ctr">
                        <a:solidFill>
                          <a:schemeClr val="tx2">
                            <a:lumMod val="40000"/>
                            <a:lumOff val="60000"/>
                          </a:schemeClr>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1400" b="1" i="1" smtClean="0">
                                        <a:latin typeface="Cambria Math" panose="02040503050406030204" pitchFamily="18" charset="0"/>
                                      </a:rPr>
                                    </m:ctrlPr>
                                  </m:sSubPr>
                                  <m:e>
                                    <m:r>
                                      <a:rPr lang="en-US" sz="1400" b="1" i="1" smtClean="0">
                                        <a:latin typeface="Cambria Math" panose="02040503050406030204" pitchFamily="18" charset="0"/>
                                      </a:rPr>
                                      <m:t>𝒙</m:t>
                                    </m:r>
                                  </m:e>
                                  <m:sub>
                                    <m:r>
                                      <a:rPr lang="en-US" sz="1400" b="1" i="1" smtClean="0">
                                        <a:latin typeface="Cambria Math" panose="02040503050406030204" pitchFamily="18" charset="0"/>
                                      </a:rPr>
                                      <m:t>𝟑</m:t>
                                    </m:r>
                                  </m:sub>
                                </m:sSub>
                              </m:oMath>
                            </m:oMathPara>
                          </a14:m>
                          <a:endParaRPr lang="en-US" sz="1400" dirty="0"/>
                        </a:p>
                      </a:txBody>
                      <a:tcPr marL="45720" marR="45720" anchor="ctr">
                        <a:solidFill>
                          <a:schemeClr val="tx2">
                            <a:lumMod val="40000"/>
                            <a:lumOff val="60000"/>
                          </a:schemeClr>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1400" b="1" i="1" smtClean="0">
                                        <a:latin typeface="Cambria Math" panose="02040503050406030204" pitchFamily="18" charset="0"/>
                                      </a:rPr>
                                    </m:ctrlPr>
                                  </m:sSubPr>
                                  <m:e>
                                    <m:r>
                                      <a:rPr lang="en-US" sz="1400" b="1" i="1" smtClean="0">
                                        <a:latin typeface="Cambria Math" panose="02040503050406030204" pitchFamily="18" charset="0"/>
                                      </a:rPr>
                                      <m:t>𝒙</m:t>
                                    </m:r>
                                  </m:e>
                                  <m:sub>
                                    <m:r>
                                      <a:rPr lang="en-US" sz="1400" b="1" i="1" smtClean="0">
                                        <a:latin typeface="Cambria Math" panose="02040503050406030204" pitchFamily="18" charset="0"/>
                                      </a:rPr>
                                      <m:t>𝟒</m:t>
                                    </m:r>
                                  </m:sub>
                                </m:sSub>
                              </m:oMath>
                            </m:oMathPara>
                          </a14:m>
                          <a:endParaRPr lang="en-US" sz="1400" dirty="0"/>
                        </a:p>
                      </a:txBody>
                      <a:tcPr marL="45720" marR="45720" anchor="ctr">
                        <a:solidFill>
                          <a:schemeClr val="tx2">
                            <a:lumMod val="40000"/>
                            <a:lumOff val="60000"/>
                          </a:schemeClr>
                        </a:solidFill>
                      </a:tcPr>
                    </a:tc>
                    <a:tc>
                      <a:txBody>
                        <a:bodyPr/>
                        <a:lstStyle/>
                        <a:p>
                          <a:pPr algn="ctr"/>
                          <a14:m>
                            <m:oMathPara xmlns:m="http://schemas.openxmlformats.org/officeDocument/2006/math">
                              <m:oMathParaPr>
                                <m:jc m:val="centerGroup"/>
                              </m:oMathParaPr>
                              <m:oMath xmlns:m="http://schemas.openxmlformats.org/officeDocument/2006/math">
                                <m:r>
                                  <a:rPr lang="en-US" sz="1400" b="1" i="1" smtClean="0">
                                    <a:latin typeface="Cambria Math" panose="02040503050406030204" pitchFamily="18" charset="0"/>
                                  </a:rPr>
                                  <m:t>𝒚</m:t>
                                </m:r>
                              </m:oMath>
                            </m:oMathPara>
                          </a14:m>
                          <a:endParaRPr lang="en-US" sz="1400" dirty="0"/>
                        </a:p>
                      </a:txBody>
                      <a:tcPr marL="45720" marR="45720" anchor="ctr"/>
                    </a:tc>
                    <a:extLst>
                      <a:ext uri="{0D108BD9-81ED-4DB2-BD59-A6C34878D82A}">
                        <a16:rowId xmlns:a16="http://schemas.microsoft.com/office/drawing/2014/main" val="355299013"/>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Rain</a:t>
                          </a:r>
                        </a:p>
                      </a:txBody>
                      <a:tcPr marL="45720" marR="4572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Before</a:t>
                          </a:r>
                        </a:p>
                      </a:txBody>
                      <a:tcPr marL="45720" marR="4572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Both</a:t>
                          </a:r>
                        </a:p>
                      </a:txBody>
                      <a:tcPr marL="45720" marR="4572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Tired</a:t>
                          </a:r>
                        </a:p>
                      </a:txBody>
                      <a:tcPr marL="45720" marR="4572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Drive</a:t>
                          </a:r>
                        </a:p>
                      </a:txBody>
                      <a:tcPr marL="45720" marR="45720" anchor="ctr">
                        <a:solidFill>
                          <a:schemeClr val="accent2">
                            <a:lumMod val="40000"/>
                            <a:lumOff val="60000"/>
                          </a:schemeClr>
                        </a:solidFill>
                      </a:tcPr>
                    </a:tc>
                    <a:extLst>
                      <a:ext uri="{0D108BD9-81ED-4DB2-BD59-A6C34878D82A}">
                        <a16:rowId xmlns:a16="http://schemas.microsoft.com/office/drawing/2014/main" val="758940499"/>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Rain</a:t>
                          </a:r>
                        </a:p>
                      </a:txBody>
                      <a:tcPr marL="45720" marR="4572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During</a:t>
                          </a:r>
                        </a:p>
                      </a:txBody>
                      <a:tcPr marL="45720" marR="4572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Both</a:t>
                          </a:r>
                        </a:p>
                      </a:txBody>
                      <a:tcPr marL="45720" marR="4572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Tired</a:t>
                          </a:r>
                        </a:p>
                      </a:txBody>
                      <a:tcPr marL="45720" marR="4572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Drive</a:t>
                          </a:r>
                        </a:p>
                      </a:txBody>
                      <a:tcPr marL="45720" marR="45720" anchor="ctr">
                        <a:solidFill>
                          <a:schemeClr val="accent2">
                            <a:lumMod val="40000"/>
                            <a:lumOff val="60000"/>
                          </a:schemeClr>
                        </a:solidFill>
                      </a:tcPr>
                    </a:tc>
                    <a:extLst>
                      <a:ext uri="{0D108BD9-81ED-4DB2-BD59-A6C34878D82A}">
                        <a16:rowId xmlns:a16="http://schemas.microsoft.com/office/drawing/2014/main" val="3788373417"/>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Rain</a:t>
                          </a:r>
                        </a:p>
                      </a:txBody>
                      <a:tcPr marL="45720" marR="4572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After</a:t>
                          </a:r>
                        </a:p>
                      </a:txBody>
                      <a:tcPr marL="45720" marR="4572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Backpack</a:t>
                          </a:r>
                        </a:p>
                      </a:txBody>
                      <a:tcPr marL="45720" marR="4572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Tired</a:t>
                          </a:r>
                        </a:p>
                      </a:txBody>
                      <a:tcPr marL="45720" marR="4572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Bus</a:t>
                          </a:r>
                        </a:p>
                      </a:txBody>
                      <a:tcPr marL="45720" marR="45720" anchor="ctr">
                        <a:solidFill>
                          <a:schemeClr val="accent1">
                            <a:lumMod val="40000"/>
                            <a:lumOff val="60000"/>
                          </a:schemeClr>
                        </a:solidFill>
                      </a:tcPr>
                    </a:tc>
                    <a:extLst>
                      <a:ext uri="{0D108BD9-81ED-4DB2-BD59-A6C34878D82A}">
                        <a16:rowId xmlns:a16="http://schemas.microsoft.com/office/drawing/2014/main" val="181967046"/>
                      </a:ext>
                    </a:extLst>
                  </a:tr>
                  <a:tr h="313568">
                    <a:tc>
                      <a:txBody>
                        <a:bodyPr/>
                        <a:lstStyle/>
                        <a:p>
                          <a:pPr algn="ctr" rtl="0" fontAlgn="ctr"/>
                          <a:r>
                            <a:rPr lang="en-US" sz="1400" b="0" i="0" u="none" strike="noStrike">
                              <a:solidFill>
                                <a:srgbClr val="000000"/>
                              </a:solidFill>
                              <a:effectLst/>
                              <a:latin typeface="Corbel" panose="020B0503020204020204" pitchFamily="34" charset="0"/>
                            </a:rPr>
                            <a:t>Rain</a:t>
                          </a:r>
                        </a:p>
                      </a:txBody>
                      <a:tcPr marL="45720" marR="4572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After</a:t>
                          </a:r>
                        </a:p>
                      </a:txBody>
                      <a:tcPr marL="45720" marR="4572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Lunchbox</a:t>
                          </a:r>
                        </a:p>
                      </a:txBody>
                      <a:tcPr marL="45720" marR="45720" anchor="ctr">
                        <a:solidFill>
                          <a:schemeClr val="bg2">
                            <a:lumMod val="20000"/>
                            <a:lumOff val="80000"/>
                          </a:schemeClr>
                        </a:solidFill>
                      </a:tcPr>
                    </a:tc>
                    <a:tc>
                      <a:txBody>
                        <a:bodyPr/>
                        <a:lstStyle/>
                        <a:p>
                          <a:pPr algn="ctr" rtl="0" fontAlgn="ctr"/>
                          <a:r>
                            <a:rPr lang="en-US" sz="1400" b="0" i="0" u="none" strike="noStrike">
                              <a:solidFill>
                                <a:srgbClr val="000000"/>
                              </a:solidFill>
                              <a:effectLst/>
                              <a:latin typeface="Corbel" panose="020B0503020204020204" pitchFamily="34" charset="0"/>
                            </a:rPr>
                            <a:t>Tired</a:t>
                          </a:r>
                        </a:p>
                      </a:txBody>
                      <a:tcPr marL="45720" marR="4572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Drive</a:t>
                          </a:r>
                        </a:p>
                      </a:txBody>
                      <a:tcPr marL="45720" marR="45720" anchor="ctr">
                        <a:solidFill>
                          <a:schemeClr val="accent2">
                            <a:lumMod val="40000"/>
                            <a:lumOff val="60000"/>
                          </a:schemeClr>
                        </a:solidFill>
                      </a:tcPr>
                    </a:tc>
                    <a:extLst>
                      <a:ext uri="{0D108BD9-81ED-4DB2-BD59-A6C34878D82A}">
                        <a16:rowId xmlns:a16="http://schemas.microsoft.com/office/drawing/2014/main" val="1464966848"/>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No Rain</a:t>
                          </a:r>
                        </a:p>
                      </a:txBody>
                      <a:tcPr marL="45720" marR="4572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Before</a:t>
                          </a:r>
                        </a:p>
                      </a:txBody>
                      <a:tcPr marL="45720" marR="4572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Backpack</a:t>
                          </a:r>
                        </a:p>
                      </a:txBody>
                      <a:tcPr marL="45720" marR="45720" anchor="ctr">
                        <a:solidFill>
                          <a:schemeClr val="bg2">
                            <a:lumMod val="20000"/>
                            <a:lumOff val="80000"/>
                          </a:schemeClr>
                        </a:solidFill>
                      </a:tcPr>
                    </a:tc>
                    <a:tc>
                      <a:txBody>
                        <a:bodyPr/>
                        <a:lstStyle/>
                        <a:p>
                          <a:pPr algn="ctr" rtl="0" fontAlgn="ctr"/>
                          <a:r>
                            <a:rPr lang="en-US" sz="1400" b="0" i="0" u="none" strike="noStrike">
                              <a:solidFill>
                                <a:srgbClr val="000000"/>
                              </a:solidFill>
                              <a:effectLst/>
                              <a:latin typeface="Corbel" panose="020B0503020204020204" pitchFamily="34" charset="0"/>
                            </a:rPr>
                            <a:t>Tired</a:t>
                          </a:r>
                        </a:p>
                      </a:txBody>
                      <a:tcPr marL="45720" marR="4572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Bike</a:t>
                          </a:r>
                        </a:p>
                      </a:txBody>
                      <a:tcPr marL="45720" marR="45720" anchor="ctr">
                        <a:solidFill>
                          <a:schemeClr val="accent6">
                            <a:lumMod val="40000"/>
                            <a:lumOff val="60000"/>
                          </a:schemeClr>
                        </a:solidFill>
                      </a:tcPr>
                    </a:tc>
                    <a:extLst>
                      <a:ext uri="{0D108BD9-81ED-4DB2-BD59-A6C34878D82A}">
                        <a16:rowId xmlns:a16="http://schemas.microsoft.com/office/drawing/2014/main" val="708481782"/>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No Rain</a:t>
                          </a:r>
                        </a:p>
                      </a:txBody>
                      <a:tcPr marL="45720" marR="4572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Before</a:t>
                          </a:r>
                        </a:p>
                      </a:txBody>
                      <a:tcPr marL="45720" marR="4572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Lunchbox</a:t>
                          </a:r>
                        </a:p>
                      </a:txBody>
                      <a:tcPr marL="45720" marR="45720" anchor="ctr">
                        <a:solidFill>
                          <a:schemeClr val="bg2">
                            <a:lumMod val="20000"/>
                            <a:lumOff val="80000"/>
                          </a:schemeClr>
                        </a:solidFill>
                      </a:tcPr>
                    </a:tc>
                    <a:tc>
                      <a:txBody>
                        <a:bodyPr/>
                        <a:lstStyle/>
                        <a:p>
                          <a:pPr algn="ctr" rtl="0" fontAlgn="ctr"/>
                          <a:r>
                            <a:rPr lang="en-US" sz="1400" b="0" i="0" u="none" strike="noStrike">
                              <a:solidFill>
                                <a:srgbClr val="000000"/>
                              </a:solidFill>
                              <a:effectLst/>
                              <a:latin typeface="Corbel" panose="020B0503020204020204" pitchFamily="34" charset="0"/>
                            </a:rPr>
                            <a:t>Tired</a:t>
                          </a:r>
                        </a:p>
                      </a:txBody>
                      <a:tcPr marL="45720" marR="4572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Drive</a:t>
                          </a:r>
                        </a:p>
                      </a:txBody>
                      <a:tcPr marL="45720" marR="45720" anchor="ctr">
                        <a:solidFill>
                          <a:schemeClr val="accent2">
                            <a:lumMod val="40000"/>
                            <a:lumOff val="60000"/>
                          </a:schemeClr>
                        </a:solidFill>
                      </a:tcPr>
                    </a:tc>
                    <a:extLst>
                      <a:ext uri="{0D108BD9-81ED-4DB2-BD59-A6C34878D82A}">
                        <a16:rowId xmlns:a16="http://schemas.microsoft.com/office/drawing/2014/main" val="886245547"/>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No Rain</a:t>
                          </a:r>
                        </a:p>
                      </a:txBody>
                      <a:tcPr marL="45720" marR="45720" anchor="ctr">
                        <a:solidFill>
                          <a:schemeClr val="bg2">
                            <a:lumMod val="20000"/>
                            <a:lumOff val="80000"/>
                          </a:schemeClr>
                        </a:solidFill>
                      </a:tcPr>
                    </a:tc>
                    <a:tc>
                      <a:txBody>
                        <a:bodyPr/>
                        <a:lstStyle/>
                        <a:p>
                          <a:pPr algn="ctr" rtl="0" fontAlgn="ctr"/>
                          <a:r>
                            <a:rPr lang="en-US" sz="1400" b="0" i="0" u="none" strike="noStrike">
                              <a:solidFill>
                                <a:srgbClr val="000000"/>
                              </a:solidFill>
                              <a:effectLst/>
                              <a:latin typeface="Corbel" panose="020B0503020204020204" pitchFamily="34" charset="0"/>
                            </a:rPr>
                            <a:t>During</a:t>
                          </a:r>
                        </a:p>
                      </a:txBody>
                      <a:tcPr marL="45720" marR="4572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Both</a:t>
                          </a:r>
                        </a:p>
                      </a:txBody>
                      <a:tcPr marL="45720" marR="4572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Tired</a:t>
                          </a:r>
                        </a:p>
                      </a:txBody>
                      <a:tcPr marL="45720" marR="4572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Drive</a:t>
                          </a:r>
                        </a:p>
                      </a:txBody>
                      <a:tcPr marL="45720" marR="45720" anchor="ctr">
                        <a:solidFill>
                          <a:schemeClr val="accent2">
                            <a:lumMod val="40000"/>
                            <a:lumOff val="60000"/>
                          </a:schemeClr>
                        </a:solidFill>
                      </a:tcPr>
                    </a:tc>
                    <a:extLst>
                      <a:ext uri="{0D108BD9-81ED-4DB2-BD59-A6C34878D82A}">
                        <a16:rowId xmlns:a16="http://schemas.microsoft.com/office/drawing/2014/main" val="808800370"/>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No Rain</a:t>
                          </a:r>
                        </a:p>
                      </a:txBody>
                      <a:tcPr marL="45720" marR="45720" anchor="ctr">
                        <a:solidFill>
                          <a:schemeClr val="bg2">
                            <a:lumMod val="20000"/>
                            <a:lumOff val="80000"/>
                          </a:schemeClr>
                        </a:solidFill>
                      </a:tcPr>
                    </a:tc>
                    <a:tc>
                      <a:txBody>
                        <a:bodyPr/>
                        <a:lstStyle/>
                        <a:p>
                          <a:pPr algn="ctr" rtl="0" fontAlgn="ctr"/>
                          <a:r>
                            <a:rPr lang="en-US" sz="1400" b="0" i="0" u="none" strike="noStrike">
                              <a:solidFill>
                                <a:srgbClr val="000000"/>
                              </a:solidFill>
                              <a:effectLst/>
                              <a:latin typeface="Corbel" panose="020B0503020204020204" pitchFamily="34" charset="0"/>
                            </a:rPr>
                            <a:t>After</a:t>
                          </a:r>
                        </a:p>
                      </a:txBody>
                      <a:tcPr marL="45720" marR="4572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Backpack</a:t>
                          </a:r>
                        </a:p>
                      </a:txBody>
                      <a:tcPr marL="45720" marR="45720" anchor="ctr">
                        <a:solidFill>
                          <a:schemeClr val="bg2">
                            <a:lumMod val="20000"/>
                            <a:lumOff val="80000"/>
                          </a:schemeClr>
                        </a:solidFill>
                      </a:tcPr>
                    </a:tc>
                    <a:tc>
                      <a:txBody>
                        <a:bodyPr/>
                        <a:lstStyle/>
                        <a:p>
                          <a:pPr algn="ctr" rtl="0" fontAlgn="ctr"/>
                          <a:r>
                            <a:rPr lang="en-US" sz="1400" b="0" i="0" u="none" strike="noStrike">
                              <a:solidFill>
                                <a:srgbClr val="000000"/>
                              </a:solidFill>
                              <a:effectLst/>
                              <a:latin typeface="Corbel" panose="020B0503020204020204" pitchFamily="34" charset="0"/>
                            </a:rPr>
                            <a:t>Tired</a:t>
                          </a:r>
                        </a:p>
                      </a:txBody>
                      <a:tcPr marL="45720" marR="4572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Bike</a:t>
                          </a:r>
                        </a:p>
                      </a:txBody>
                      <a:tcPr marL="45720" marR="45720" anchor="ctr">
                        <a:solidFill>
                          <a:schemeClr val="accent6">
                            <a:lumMod val="40000"/>
                            <a:lumOff val="60000"/>
                          </a:schemeClr>
                        </a:solidFill>
                      </a:tcPr>
                    </a:tc>
                    <a:extLst>
                      <a:ext uri="{0D108BD9-81ED-4DB2-BD59-A6C34878D82A}">
                        <a16:rowId xmlns:a16="http://schemas.microsoft.com/office/drawing/2014/main" val="1329197485"/>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No Rain</a:t>
                          </a:r>
                        </a:p>
                      </a:txBody>
                      <a:tcPr marL="45720" marR="45720" anchor="ctr">
                        <a:solidFill>
                          <a:schemeClr val="bg2">
                            <a:lumMod val="20000"/>
                            <a:lumOff val="80000"/>
                          </a:schemeClr>
                        </a:solidFill>
                      </a:tcPr>
                    </a:tc>
                    <a:tc>
                      <a:txBody>
                        <a:bodyPr/>
                        <a:lstStyle/>
                        <a:p>
                          <a:pPr algn="ctr" rtl="0" fontAlgn="ctr"/>
                          <a:r>
                            <a:rPr lang="en-US" sz="1400" b="0" i="0" u="none" strike="noStrike">
                              <a:solidFill>
                                <a:srgbClr val="000000"/>
                              </a:solidFill>
                              <a:effectLst/>
                              <a:latin typeface="Corbel" panose="020B0503020204020204" pitchFamily="34" charset="0"/>
                            </a:rPr>
                            <a:t>After</a:t>
                          </a:r>
                        </a:p>
                      </a:txBody>
                      <a:tcPr marL="45720" marR="4572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Both</a:t>
                          </a:r>
                        </a:p>
                      </a:txBody>
                      <a:tcPr marL="45720" marR="4572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Tired</a:t>
                          </a:r>
                        </a:p>
                      </a:txBody>
                      <a:tcPr marL="45720" marR="4572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Drive</a:t>
                          </a:r>
                        </a:p>
                      </a:txBody>
                      <a:tcPr marL="45720" marR="45720" anchor="ctr">
                        <a:solidFill>
                          <a:schemeClr val="accent2">
                            <a:lumMod val="40000"/>
                            <a:lumOff val="60000"/>
                          </a:schemeClr>
                        </a:solidFill>
                      </a:tcPr>
                    </a:tc>
                    <a:extLst>
                      <a:ext uri="{0D108BD9-81ED-4DB2-BD59-A6C34878D82A}">
                        <a16:rowId xmlns:a16="http://schemas.microsoft.com/office/drawing/2014/main" val="972437252"/>
                      </a:ext>
                    </a:extLst>
                  </a:tr>
                </a:tbl>
              </a:graphicData>
            </a:graphic>
          </p:graphicFrame>
        </mc:Choice>
        <mc:Fallback xmlns="">
          <p:graphicFrame>
            <p:nvGraphicFramePr>
              <p:cNvPr id="23" name="Table 22">
                <a:extLst>
                  <a:ext uri="{FF2B5EF4-FFF2-40B4-BE49-F238E27FC236}">
                    <a16:creationId xmlns:a16="http://schemas.microsoft.com/office/drawing/2014/main" id="{1B4DA9AB-303D-8658-E884-356A3F786320}"/>
                  </a:ext>
                </a:extLst>
              </p:cNvPr>
              <p:cNvGraphicFramePr>
                <a:graphicFrameLocks noGrp="1"/>
              </p:cNvGraphicFramePr>
              <p:nvPr>
                <p:extLst>
                  <p:ext uri="{D42A27DB-BD31-4B8C-83A1-F6EECF244321}">
                    <p14:modId xmlns:p14="http://schemas.microsoft.com/office/powerpoint/2010/main" val="1390311133"/>
                  </p:ext>
                </p:extLst>
              </p:nvPr>
            </p:nvGraphicFramePr>
            <p:xfrm>
              <a:off x="7541135" y="1613623"/>
              <a:ext cx="3271837" cy="3135680"/>
            </p:xfrm>
            <a:graphic>
              <a:graphicData uri="http://schemas.openxmlformats.org/drawingml/2006/table">
                <a:tbl>
                  <a:tblPr firstRow="1" bandRow="1">
                    <a:tableStyleId>{5C22544A-7EE6-4342-B048-85BDC9FD1C3A}</a:tableStyleId>
                  </a:tblPr>
                  <a:tblGrid>
                    <a:gridCol w="707390">
                      <a:extLst>
                        <a:ext uri="{9D8B030D-6E8A-4147-A177-3AD203B41FA5}">
                          <a16:colId xmlns:a16="http://schemas.microsoft.com/office/drawing/2014/main" val="3825154518"/>
                        </a:ext>
                      </a:extLst>
                    </a:gridCol>
                    <a:gridCol w="626427">
                      <a:extLst>
                        <a:ext uri="{9D8B030D-6E8A-4147-A177-3AD203B41FA5}">
                          <a16:colId xmlns:a16="http://schemas.microsoft.com/office/drawing/2014/main" val="2214416270"/>
                        </a:ext>
                      </a:extLst>
                    </a:gridCol>
                    <a:gridCol w="848677">
                      <a:extLst>
                        <a:ext uri="{9D8B030D-6E8A-4147-A177-3AD203B41FA5}">
                          <a16:colId xmlns:a16="http://schemas.microsoft.com/office/drawing/2014/main" val="3759445787"/>
                        </a:ext>
                      </a:extLst>
                    </a:gridCol>
                    <a:gridCol w="510540">
                      <a:extLst>
                        <a:ext uri="{9D8B030D-6E8A-4147-A177-3AD203B41FA5}">
                          <a16:colId xmlns:a16="http://schemas.microsoft.com/office/drawing/2014/main" val="3447994145"/>
                        </a:ext>
                      </a:extLst>
                    </a:gridCol>
                    <a:gridCol w="578803">
                      <a:extLst>
                        <a:ext uri="{9D8B030D-6E8A-4147-A177-3AD203B41FA5}">
                          <a16:colId xmlns:a16="http://schemas.microsoft.com/office/drawing/2014/main" val="3675857499"/>
                        </a:ext>
                      </a:extLst>
                    </a:gridCol>
                  </a:tblGrid>
                  <a:tr h="313568">
                    <a:tc>
                      <a:txBody>
                        <a:bodyPr/>
                        <a:lstStyle/>
                        <a:p>
                          <a:endParaRPr lang="en-US"/>
                        </a:p>
                      </a:txBody>
                      <a:tcPr marL="45720" marR="45720" anchor="ctr">
                        <a:blipFill>
                          <a:blip r:embed="rId6"/>
                          <a:stretch>
                            <a:fillRect t="-4000" r="-366071" b="-900000"/>
                          </a:stretch>
                        </a:blipFill>
                      </a:tcPr>
                    </a:tc>
                    <a:tc>
                      <a:txBody>
                        <a:bodyPr/>
                        <a:lstStyle/>
                        <a:p>
                          <a:endParaRPr lang="en-US"/>
                        </a:p>
                      </a:txBody>
                      <a:tcPr marL="45720" marR="45720" anchor="ctr">
                        <a:blipFill>
                          <a:blip r:embed="rId6"/>
                          <a:stretch>
                            <a:fillRect l="-112000" t="-4000" r="-310000" b="-900000"/>
                          </a:stretch>
                        </a:blipFill>
                      </a:tcPr>
                    </a:tc>
                    <a:tc>
                      <a:txBody>
                        <a:bodyPr/>
                        <a:lstStyle/>
                        <a:p>
                          <a:endParaRPr lang="en-US"/>
                        </a:p>
                      </a:txBody>
                      <a:tcPr marL="45720" marR="45720" anchor="ctr">
                        <a:blipFill>
                          <a:blip r:embed="rId6"/>
                          <a:stretch>
                            <a:fillRect l="-158209" t="-4000" r="-131343" b="-900000"/>
                          </a:stretch>
                        </a:blipFill>
                      </a:tcPr>
                    </a:tc>
                    <a:tc>
                      <a:txBody>
                        <a:bodyPr/>
                        <a:lstStyle/>
                        <a:p>
                          <a:endParaRPr lang="en-US"/>
                        </a:p>
                      </a:txBody>
                      <a:tcPr marL="45720" marR="45720" anchor="ctr">
                        <a:blipFill>
                          <a:blip r:embed="rId6"/>
                          <a:stretch>
                            <a:fillRect l="-432500" t="-4000" r="-120000" b="-900000"/>
                          </a:stretch>
                        </a:blipFill>
                      </a:tcPr>
                    </a:tc>
                    <a:tc>
                      <a:txBody>
                        <a:bodyPr/>
                        <a:lstStyle/>
                        <a:p>
                          <a:endParaRPr lang="en-US"/>
                        </a:p>
                      </a:txBody>
                      <a:tcPr marL="45720" marR="45720" anchor="ctr">
                        <a:blipFill>
                          <a:blip r:embed="rId6"/>
                          <a:stretch>
                            <a:fillRect l="-463043" t="-4000" r="-4348" b="-900000"/>
                          </a:stretch>
                        </a:blipFill>
                      </a:tcPr>
                    </a:tc>
                    <a:extLst>
                      <a:ext uri="{0D108BD9-81ED-4DB2-BD59-A6C34878D82A}">
                        <a16:rowId xmlns:a16="http://schemas.microsoft.com/office/drawing/2014/main" val="355299013"/>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Rain</a:t>
                          </a:r>
                        </a:p>
                      </a:txBody>
                      <a:tcPr marL="45720" marR="4572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Before</a:t>
                          </a:r>
                        </a:p>
                      </a:txBody>
                      <a:tcPr marL="45720" marR="4572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Both</a:t>
                          </a:r>
                        </a:p>
                      </a:txBody>
                      <a:tcPr marL="45720" marR="4572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Tired</a:t>
                          </a:r>
                        </a:p>
                      </a:txBody>
                      <a:tcPr marL="45720" marR="4572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Drive</a:t>
                          </a:r>
                        </a:p>
                      </a:txBody>
                      <a:tcPr marL="45720" marR="45720" anchor="ctr">
                        <a:solidFill>
                          <a:schemeClr val="accent2">
                            <a:lumMod val="40000"/>
                            <a:lumOff val="60000"/>
                          </a:schemeClr>
                        </a:solidFill>
                      </a:tcPr>
                    </a:tc>
                    <a:extLst>
                      <a:ext uri="{0D108BD9-81ED-4DB2-BD59-A6C34878D82A}">
                        <a16:rowId xmlns:a16="http://schemas.microsoft.com/office/drawing/2014/main" val="758940499"/>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Rain</a:t>
                          </a:r>
                        </a:p>
                      </a:txBody>
                      <a:tcPr marL="45720" marR="4572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During</a:t>
                          </a:r>
                        </a:p>
                      </a:txBody>
                      <a:tcPr marL="45720" marR="4572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Both</a:t>
                          </a:r>
                        </a:p>
                      </a:txBody>
                      <a:tcPr marL="45720" marR="4572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Tired</a:t>
                          </a:r>
                        </a:p>
                      </a:txBody>
                      <a:tcPr marL="45720" marR="4572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Drive</a:t>
                          </a:r>
                        </a:p>
                      </a:txBody>
                      <a:tcPr marL="45720" marR="45720" anchor="ctr">
                        <a:solidFill>
                          <a:schemeClr val="accent2">
                            <a:lumMod val="40000"/>
                            <a:lumOff val="60000"/>
                          </a:schemeClr>
                        </a:solidFill>
                      </a:tcPr>
                    </a:tc>
                    <a:extLst>
                      <a:ext uri="{0D108BD9-81ED-4DB2-BD59-A6C34878D82A}">
                        <a16:rowId xmlns:a16="http://schemas.microsoft.com/office/drawing/2014/main" val="3788373417"/>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Rain</a:t>
                          </a:r>
                        </a:p>
                      </a:txBody>
                      <a:tcPr marL="45720" marR="4572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After</a:t>
                          </a:r>
                        </a:p>
                      </a:txBody>
                      <a:tcPr marL="45720" marR="4572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Backpack</a:t>
                          </a:r>
                        </a:p>
                      </a:txBody>
                      <a:tcPr marL="45720" marR="4572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Tired</a:t>
                          </a:r>
                        </a:p>
                      </a:txBody>
                      <a:tcPr marL="45720" marR="4572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Bus</a:t>
                          </a:r>
                        </a:p>
                      </a:txBody>
                      <a:tcPr marL="45720" marR="45720" anchor="ctr">
                        <a:solidFill>
                          <a:schemeClr val="accent1">
                            <a:lumMod val="40000"/>
                            <a:lumOff val="60000"/>
                          </a:schemeClr>
                        </a:solidFill>
                      </a:tcPr>
                    </a:tc>
                    <a:extLst>
                      <a:ext uri="{0D108BD9-81ED-4DB2-BD59-A6C34878D82A}">
                        <a16:rowId xmlns:a16="http://schemas.microsoft.com/office/drawing/2014/main" val="181967046"/>
                      </a:ext>
                    </a:extLst>
                  </a:tr>
                  <a:tr h="313568">
                    <a:tc>
                      <a:txBody>
                        <a:bodyPr/>
                        <a:lstStyle/>
                        <a:p>
                          <a:pPr algn="ctr" rtl="0" fontAlgn="ctr"/>
                          <a:r>
                            <a:rPr lang="en-US" sz="1400" b="0" i="0" u="none" strike="noStrike">
                              <a:solidFill>
                                <a:srgbClr val="000000"/>
                              </a:solidFill>
                              <a:effectLst/>
                              <a:latin typeface="Corbel" panose="020B0503020204020204" pitchFamily="34" charset="0"/>
                            </a:rPr>
                            <a:t>Rain</a:t>
                          </a:r>
                        </a:p>
                      </a:txBody>
                      <a:tcPr marL="45720" marR="4572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After</a:t>
                          </a:r>
                        </a:p>
                      </a:txBody>
                      <a:tcPr marL="45720" marR="4572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Lunchbox</a:t>
                          </a:r>
                        </a:p>
                      </a:txBody>
                      <a:tcPr marL="45720" marR="45720" anchor="ctr">
                        <a:solidFill>
                          <a:schemeClr val="bg2">
                            <a:lumMod val="20000"/>
                            <a:lumOff val="80000"/>
                          </a:schemeClr>
                        </a:solidFill>
                      </a:tcPr>
                    </a:tc>
                    <a:tc>
                      <a:txBody>
                        <a:bodyPr/>
                        <a:lstStyle/>
                        <a:p>
                          <a:pPr algn="ctr" rtl="0" fontAlgn="ctr"/>
                          <a:r>
                            <a:rPr lang="en-US" sz="1400" b="0" i="0" u="none" strike="noStrike">
                              <a:solidFill>
                                <a:srgbClr val="000000"/>
                              </a:solidFill>
                              <a:effectLst/>
                              <a:latin typeface="Corbel" panose="020B0503020204020204" pitchFamily="34" charset="0"/>
                            </a:rPr>
                            <a:t>Tired</a:t>
                          </a:r>
                        </a:p>
                      </a:txBody>
                      <a:tcPr marL="45720" marR="4572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Drive</a:t>
                          </a:r>
                        </a:p>
                      </a:txBody>
                      <a:tcPr marL="45720" marR="45720" anchor="ctr">
                        <a:solidFill>
                          <a:schemeClr val="accent2">
                            <a:lumMod val="40000"/>
                            <a:lumOff val="60000"/>
                          </a:schemeClr>
                        </a:solidFill>
                      </a:tcPr>
                    </a:tc>
                    <a:extLst>
                      <a:ext uri="{0D108BD9-81ED-4DB2-BD59-A6C34878D82A}">
                        <a16:rowId xmlns:a16="http://schemas.microsoft.com/office/drawing/2014/main" val="1464966848"/>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No Rain</a:t>
                          </a:r>
                        </a:p>
                      </a:txBody>
                      <a:tcPr marL="45720" marR="4572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Before</a:t>
                          </a:r>
                        </a:p>
                      </a:txBody>
                      <a:tcPr marL="45720" marR="4572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Backpack</a:t>
                          </a:r>
                        </a:p>
                      </a:txBody>
                      <a:tcPr marL="45720" marR="45720" anchor="ctr">
                        <a:solidFill>
                          <a:schemeClr val="bg2">
                            <a:lumMod val="20000"/>
                            <a:lumOff val="80000"/>
                          </a:schemeClr>
                        </a:solidFill>
                      </a:tcPr>
                    </a:tc>
                    <a:tc>
                      <a:txBody>
                        <a:bodyPr/>
                        <a:lstStyle/>
                        <a:p>
                          <a:pPr algn="ctr" rtl="0" fontAlgn="ctr"/>
                          <a:r>
                            <a:rPr lang="en-US" sz="1400" b="0" i="0" u="none" strike="noStrike">
                              <a:solidFill>
                                <a:srgbClr val="000000"/>
                              </a:solidFill>
                              <a:effectLst/>
                              <a:latin typeface="Corbel" panose="020B0503020204020204" pitchFamily="34" charset="0"/>
                            </a:rPr>
                            <a:t>Tired</a:t>
                          </a:r>
                        </a:p>
                      </a:txBody>
                      <a:tcPr marL="45720" marR="4572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Bike</a:t>
                          </a:r>
                        </a:p>
                      </a:txBody>
                      <a:tcPr marL="45720" marR="45720" anchor="ctr">
                        <a:solidFill>
                          <a:schemeClr val="accent6">
                            <a:lumMod val="40000"/>
                            <a:lumOff val="60000"/>
                          </a:schemeClr>
                        </a:solidFill>
                      </a:tcPr>
                    </a:tc>
                    <a:extLst>
                      <a:ext uri="{0D108BD9-81ED-4DB2-BD59-A6C34878D82A}">
                        <a16:rowId xmlns:a16="http://schemas.microsoft.com/office/drawing/2014/main" val="708481782"/>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No Rain</a:t>
                          </a:r>
                        </a:p>
                      </a:txBody>
                      <a:tcPr marL="45720" marR="4572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Before</a:t>
                          </a:r>
                        </a:p>
                      </a:txBody>
                      <a:tcPr marL="45720" marR="4572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Lunchbox</a:t>
                          </a:r>
                        </a:p>
                      </a:txBody>
                      <a:tcPr marL="45720" marR="45720" anchor="ctr">
                        <a:solidFill>
                          <a:schemeClr val="bg2">
                            <a:lumMod val="20000"/>
                            <a:lumOff val="80000"/>
                          </a:schemeClr>
                        </a:solidFill>
                      </a:tcPr>
                    </a:tc>
                    <a:tc>
                      <a:txBody>
                        <a:bodyPr/>
                        <a:lstStyle/>
                        <a:p>
                          <a:pPr algn="ctr" rtl="0" fontAlgn="ctr"/>
                          <a:r>
                            <a:rPr lang="en-US" sz="1400" b="0" i="0" u="none" strike="noStrike">
                              <a:solidFill>
                                <a:srgbClr val="000000"/>
                              </a:solidFill>
                              <a:effectLst/>
                              <a:latin typeface="Corbel" panose="020B0503020204020204" pitchFamily="34" charset="0"/>
                            </a:rPr>
                            <a:t>Tired</a:t>
                          </a:r>
                        </a:p>
                      </a:txBody>
                      <a:tcPr marL="45720" marR="4572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Drive</a:t>
                          </a:r>
                        </a:p>
                      </a:txBody>
                      <a:tcPr marL="45720" marR="45720" anchor="ctr">
                        <a:solidFill>
                          <a:schemeClr val="accent2">
                            <a:lumMod val="40000"/>
                            <a:lumOff val="60000"/>
                          </a:schemeClr>
                        </a:solidFill>
                      </a:tcPr>
                    </a:tc>
                    <a:extLst>
                      <a:ext uri="{0D108BD9-81ED-4DB2-BD59-A6C34878D82A}">
                        <a16:rowId xmlns:a16="http://schemas.microsoft.com/office/drawing/2014/main" val="886245547"/>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No Rain</a:t>
                          </a:r>
                        </a:p>
                      </a:txBody>
                      <a:tcPr marL="45720" marR="45720" anchor="ctr">
                        <a:solidFill>
                          <a:schemeClr val="bg2">
                            <a:lumMod val="20000"/>
                            <a:lumOff val="80000"/>
                          </a:schemeClr>
                        </a:solidFill>
                      </a:tcPr>
                    </a:tc>
                    <a:tc>
                      <a:txBody>
                        <a:bodyPr/>
                        <a:lstStyle/>
                        <a:p>
                          <a:pPr algn="ctr" rtl="0" fontAlgn="ctr"/>
                          <a:r>
                            <a:rPr lang="en-US" sz="1400" b="0" i="0" u="none" strike="noStrike">
                              <a:solidFill>
                                <a:srgbClr val="000000"/>
                              </a:solidFill>
                              <a:effectLst/>
                              <a:latin typeface="Corbel" panose="020B0503020204020204" pitchFamily="34" charset="0"/>
                            </a:rPr>
                            <a:t>During</a:t>
                          </a:r>
                        </a:p>
                      </a:txBody>
                      <a:tcPr marL="45720" marR="4572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Both</a:t>
                          </a:r>
                        </a:p>
                      </a:txBody>
                      <a:tcPr marL="45720" marR="4572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Tired</a:t>
                          </a:r>
                        </a:p>
                      </a:txBody>
                      <a:tcPr marL="45720" marR="4572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Drive</a:t>
                          </a:r>
                        </a:p>
                      </a:txBody>
                      <a:tcPr marL="45720" marR="45720" anchor="ctr">
                        <a:solidFill>
                          <a:schemeClr val="accent2">
                            <a:lumMod val="40000"/>
                            <a:lumOff val="60000"/>
                          </a:schemeClr>
                        </a:solidFill>
                      </a:tcPr>
                    </a:tc>
                    <a:extLst>
                      <a:ext uri="{0D108BD9-81ED-4DB2-BD59-A6C34878D82A}">
                        <a16:rowId xmlns:a16="http://schemas.microsoft.com/office/drawing/2014/main" val="808800370"/>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No Rain</a:t>
                          </a:r>
                        </a:p>
                      </a:txBody>
                      <a:tcPr marL="45720" marR="45720" anchor="ctr">
                        <a:solidFill>
                          <a:schemeClr val="bg2">
                            <a:lumMod val="20000"/>
                            <a:lumOff val="80000"/>
                          </a:schemeClr>
                        </a:solidFill>
                      </a:tcPr>
                    </a:tc>
                    <a:tc>
                      <a:txBody>
                        <a:bodyPr/>
                        <a:lstStyle/>
                        <a:p>
                          <a:pPr algn="ctr" rtl="0" fontAlgn="ctr"/>
                          <a:r>
                            <a:rPr lang="en-US" sz="1400" b="0" i="0" u="none" strike="noStrike">
                              <a:solidFill>
                                <a:srgbClr val="000000"/>
                              </a:solidFill>
                              <a:effectLst/>
                              <a:latin typeface="Corbel" panose="020B0503020204020204" pitchFamily="34" charset="0"/>
                            </a:rPr>
                            <a:t>After</a:t>
                          </a:r>
                        </a:p>
                      </a:txBody>
                      <a:tcPr marL="45720" marR="4572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Backpack</a:t>
                          </a:r>
                        </a:p>
                      </a:txBody>
                      <a:tcPr marL="45720" marR="45720" anchor="ctr">
                        <a:solidFill>
                          <a:schemeClr val="bg2">
                            <a:lumMod val="20000"/>
                            <a:lumOff val="80000"/>
                          </a:schemeClr>
                        </a:solidFill>
                      </a:tcPr>
                    </a:tc>
                    <a:tc>
                      <a:txBody>
                        <a:bodyPr/>
                        <a:lstStyle/>
                        <a:p>
                          <a:pPr algn="ctr" rtl="0" fontAlgn="ctr"/>
                          <a:r>
                            <a:rPr lang="en-US" sz="1400" b="0" i="0" u="none" strike="noStrike">
                              <a:solidFill>
                                <a:srgbClr val="000000"/>
                              </a:solidFill>
                              <a:effectLst/>
                              <a:latin typeface="Corbel" panose="020B0503020204020204" pitchFamily="34" charset="0"/>
                            </a:rPr>
                            <a:t>Tired</a:t>
                          </a:r>
                        </a:p>
                      </a:txBody>
                      <a:tcPr marL="45720" marR="4572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Bike</a:t>
                          </a:r>
                        </a:p>
                      </a:txBody>
                      <a:tcPr marL="45720" marR="45720" anchor="ctr">
                        <a:solidFill>
                          <a:schemeClr val="accent6">
                            <a:lumMod val="40000"/>
                            <a:lumOff val="60000"/>
                          </a:schemeClr>
                        </a:solidFill>
                      </a:tcPr>
                    </a:tc>
                    <a:extLst>
                      <a:ext uri="{0D108BD9-81ED-4DB2-BD59-A6C34878D82A}">
                        <a16:rowId xmlns:a16="http://schemas.microsoft.com/office/drawing/2014/main" val="1329197485"/>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No Rain</a:t>
                          </a:r>
                        </a:p>
                      </a:txBody>
                      <a:tcPr marL="45720" marR="45720" anchor="ctr">
                        <a:solidFill>
                          <a:schemeClr val="bg2">
                            <a:lumMod val="20000"/>
                            <a:lumOff val="80000"/>
                          </a:schemeClr>
                        </a:solidFill>
                      </a:tcPr>
                    </a:tc>
                    <a:tc>
                      <a:txBody>
                        <a:bodyPr/>
                        <a:lstStyle/>
                        <a:p>
                          <a:pPr algn="ctr" rtl="0" fontAlgn="ctr"/>
                          <a:r>
                            <a:rPr lang="en-US" sz="1400" b="0" i="0" u="none" strike="noStrike">
                              <a:solidFill>
                                <a:srgbClr val="000000"/>
                              </a:solidFill>
                              <a:effectLst/>
                              <a:latin typeface="Corbel" panose="020B0503020204020204" pitchFamily="34" charset="0"/>
                            </a:rPr>
                            <a:t>After</a:t>
                          </a:r>
                        </a:p>
                      </a:txBody>
                      <a:tcPr marL="45720" marR="4572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Both</a:t>
                          </a:r>
                        </a:p>
                      </a:txBody>
                      <a:tcPr marL="45720" marR="4572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Tired</a:t>
                          </a:r>
                        </a:p>
                      </a:txBody>
                      <a:tcPr marL="45720" marR="4572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Drive</a:t>
                          </a:r>
                        </a:p>
                      </a:txBody>
                      <a:tcPr marL="45720" marR="45720" anchor="ctr">
                        <a:solidFill>
                          <a:schemeClr val="accent2">
                            <a:lumMod val="40000"/>
                            <a:lumOff val="60000"/>
                          </a:schemeClr>
                        </a:solidFill>
                      </a:tcPr>
                    </a:tc>
                    <a:extLst>
                      <a:ext uri="{0D108BD9-81ED-4DB2-BD59-A6C34878D82A}">
                        <a16:rowId xmlns:a16="http://schemas.microsoft.com/office/drawing/2014/main" val="972437252"/>
                      </a:ext>
                    </a:extLst>
                  </a:tr>
                </a:tbl>
              </a:graphicData>
            </a:graphic>
          </p:graphicFrame>
        </mc:Fallback>
      </mc:AlternateContent>
    </p:spTree>
    <p:extLst>
      <p:ext uri="{BB962C8B-B14F-4D97-AF65-F5344CB8AC3E}">
        <p14:creationId xmlns:p14="http://schemas.microsoft.com/office/powerpoint/2010/main" val="6075854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dissolve">
                                      <p:cBhvr>
                                        <p:cTn id="7" dur="25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162DF2A-64D1-4AA9-BA42-8A4063EADE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1" name="Rectangle 10">
            <a:extLst>
              <a:ext uri="{FF2B5EF4-FFF2-40B4-BE49-F238E27FC236}">
                <a16:creationId xmlns:a16="http://schemas.microsoft.com/office/drawing/2014/main" id="{5D7C1373-63AF-4A75-909E-990E053566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useBgFill="1">
        <p:nvSpPr>
          <p:cNvPr id="13" name="Rectangle 12">
            <a:extLst>
              <a:ext uri="{FF2B5EF4-FFF2-40B4-BE49-F238E27FC236}">
                <a16:creationId xmlns:a16="http://schemas.microsoft.com/office/drawing/2014/main" id="{5BDAAE7A-177F-4691-8F07-36CBBA6113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9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5BF82D1D-28BC-4216-A1EA-F7D9C6D1AA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1286934"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7" name="Rectangle 16">
            <a:extLst>
              <a:ext uri="{FF2B5EF4-FFF2-40B4-BE49-F238E27FC236}">
                <a16:creationId xmlns:a16="http://schemas.microsoft.com/office/drawing/2014/main" id="{60A1DC48-C242-4442-822C-570436B809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685778" y="767825"/>
            <a:ext cx="508012" cy="5328173"/>
          </a:xfrm>
          <a:prstGeom prst="rect">
            <a:avLst/>
          </a:prstGeom>
          <a:solidFill>
            <a:srgbClr val="C8C8C8">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Rounded Rectangle 18">
                <a:extLst>
                  <a:ext uri="{FF2B5EF4-FFF2-40B4-BE49-F238E27FC236}">
                    <a16:creationId xmlns:a16="http://schemas.microsoft.com/office/drawing/2014/main" id="{AE4AC143-A5E9-6B40-87CA-E99281EE550F}"/>
                  </a:ext>
                </a:extLst>
              </p:cNvPr>
              <p:cNvSpPr/>
              <p:nvPr/>
            </p:nvSpPr>
            <p:spPr>
              <a:xfrm>
                <a:off x="6911576" y="874517"/>
                <a:ext cx="585788"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right"/>
                    </m:oMathParaPr>
                    <m:oMath xmlns:m="http://schemas.openxmlformats.org/officeDocument/2006/math">
                      <m:sSub>
                        <m:sSubPr>
                          <m:ctrlPr>
                            <a:rPr lang="en-US" sz="2400" b="1" i="1">
                              <a:latin typeface="Cambria Math" panose="02040503050406030204" pitchFamily="18" charset="0"/>
                            </a:rPr>
                          </m:ctrlPr>
                        </m:sSubPr>
                        <m:e>
                          <m:r>
                            <a:rPr lang="en-US" sz="2400" b="1" i="1">
                              <a:latin typeface="Cambria Math" panose="02040503050406030204" pitchFamily="18" charset="0"/>
                            </a:rPr>
                            <m:t>𝒙</m:t>
                          </m:r>
                        </m:e>
                        <m:sub>
                          <m:r>
                            <a:rPr lang="en-US" sz="2400" b="1" i="1">
                              <a:latin typeface="Cambria Math" panose="02040503050406030204" pitchFamily="18" charset="0"/>
                            </a:rPr>
                            <m:t>𝟒</m:t>
                          </m:r>
                        </m:sub>
                      </m:sSub>
                    </m:oMath>
                  </m:oMathPara>
                </a14:m>
                <a:endParaRPr lang="en-US" sz="2400" dirty="0"/>
              </a:p>
            </p:txBody>
          </p:sp>
        </mc:Choice>
        <mc:Fallback xmlns="">
          <p:sp>
            <p:nvSpPr>
              <p:cNvPr id="19" name="Rounded Rectangle 18">
                <a:extLst>
                  <a:ext uri="{FF2B5EF4-FFF2-40B4-BE49-F238E27FC236}">
                    <a16:creationId xmlns:a16="http://schemas.microsoft.com/office/drawing/2014/main" id="{AE4AC143-A5E9-6B40-87CA-E99281EE550F}"/>
                  </a:ext>
                </a:extLst>
              </p:cNvPr>
              <p:cNvSpPr>
                <a:spLocks noRot="1" noChangeAspect="1" noMove="1" noResize="1" noEditPoints="1" noAdjustHandles="1" noChangeArrowheads="1" noChangeShapeType="1" noTextEdit="1"/>
              </p:cNvSpPr>
              <p:nvPr/>
            </p:nvSpPr>
            <p:spPr>
              <a:xfrm>
                <a:off x="6911576" y="874517"/>
                <a:ext cx="585788" cy="457200"/>
              </a:xfrm>
              <a:prstGeom prst="roundRect">
                <a:avLst/>
              </a:prstGeom>
              <a:blipFill>
                <a:blip r:embed="rId3"/>
                <a:stretch>
                  <a:fillRect/>
                </a:stretch>
              </a:blipFill>
            </p:spPr>
            <p:txBody>
              <a:bodyPr/>
              <a:lstStyle/>
              <a:p>
                <a:r>
                  <a:rPr lang="en-US">
                    <a:noFill/>
                  </a:rPr>
                  <a:t> </a:t>
                </a:r>
              </a:p>
            </p:txBody>
          </p:sp>
        </mc:Fallback>
      </mc:AlternateContent>
      <p:cxnSp>
        <p:nvCxnSpPr>
          <p:cNvPr id="20" name="Straight Arrow Connector 19">
            <a:extLst>
              <a:ext uri="{FF2B5EF4-FFF2-40B4-BE49-F238E27FC236}">
                <a16:creationId xmlns:a16="http://schemas.microsoft.com/office/drawing/2014/main" id="{51CECA28-50D9-B646-9922-CB3252D07FC9}"/>
              </a:ext>
            </a:extLst>
          </p:cNvPr>
          <p:cNvCxnSpPr>
            <a:cxnSpLocks/>
            <a:stCxn id="19" idx="2"/>
          </p:cNvCxnSpPr>
          <p:nvPr/>
        </p:nvCxnSpPr>
        <p:spPr>
          <a:xfrm rot="5400000">
            <a:off x="6013394" y="422547"/>
            <a:ext cx="281906" cy="2100246"/>
          </a:xfrm>
          <a:prstGeom prst="curvedConnector3">
            <a:avLst/>
          </a:prstGeom>
          <a:ln>
            <a:tailEnd type="triangle" w="lg" len="lg"/>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8DD29D8B-7913-BD4F-8B61-17EA3114474D}"/>
              </a:ext>
            </a:extLst>
          </p:cNvPr>
          <p:cNvCxnSpPr>
            <a:cxnSpLocks/>
            <a:stCxn id="19" idx="2"/>
          </p:cNvCxnSpPr>
          <p:nvPr/>
        </p:nvCxnSpPr>
        <p:spPr>
          <a:xfrm rot="16200000" flipH="1">
            <a:off x="8112586" y="423600"/>
            <a:ext cx="281906" cy="2098139"/>
          </a:xfrm>
          <a:prstGeom prst="curvedConnector3">
            <a:avLst>
              <a:gd name="adj1" fmla="val 50000"/>
            </a:avLst>
          </a:prstGeom>
          <a:ln>
            <a:tailEnd type="triangle" w="lg" len="lg"/>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38B1AA36-2023-B540-94DE-6BFF073E2700}"/>
              </a:ext>
            </a:extLst>
          </p:cNvPr>
          <p:cNvSpPr txBox="1"/>
          <p:nvPr/>
        </p:nvSpPr>
        <p:spPr>
          <a:xfrm>
            <a:off x="7904289" y="1140938"/>
            <a:ext cx="681318" cy="369332"/>
          </a:xfrm>
          <a:prstGeom prst="rect">
            <a:avLst/>
          </a:prstGeom>
          <a:noFill/>
        </p:spPr>
        <p:txBody>
          <a:bodyPr wrap="square" rtlCol="0">
            <a:spAutoFit/>
          </a:bodyPr>
          <a:lstStyle/>
          <a:p>
            <a:r>
              <a:rPr lang="en-US" dirty="0"/>
              <a:t>Tired</a:t>
            </a:r>
          </a:p>
        </p:txBody>
      </p:sp>
      <p:sp>
        <p:nvSpPr>
          <p:cNvPr id="100" name="TextBox 99">
            <a:extLst>
              <a:ext uri="{FF2B5EF4-FFF2-40B4-BE49-F238E27FC236}">
                <a16:creationId xmlns:a16="http://schemas.microsoft.com/office/drawing/2014/main" id="{2B940A9F-2818-3041-B84D-9B139632F0DC}"/>
              </a:ext>
            </a:extLst>
          </p:cNvPr>
          <p:cNvSpPr txBox="1"/>
          <p:nvPr/>
        </p:nvSpPr>
        <p:spPr>
          <a:xfrm>
            <a:off x="5554385" y="1140938"/>
            <a:ext cx="1191432" cy="369332"/>
          </a:xfrm>
          <a:prstGeom prst="rect">
            <a:avLst/>
          </a:prstGeom>
          <a:noFill/>
        </p:spPr>
        <p:txBody>
          <a:bodyPr wrap="square" rtlCol="0">
            <a:spAutoFit/>
          </a:bodyPr>
          <a:lstStyle/>
          <a:p>
            <a:r>
              <a:rPr lang="en-US" dirty="0"/>
              <a:t>Not Tired</a:t>
            </a:r>
          </a:p>
        </p:txBody>
      </p:sp>
      <mc:AlternateContent xmlns:mc="http://schemas.openxmlformats.org/markup-compatibility/2006" xmlns:a14="http://schemas.microsoft.com/office/drawing/2010/main">
        <mc:Choice Requires="a14">
          <p:graphicFrame>
            <p:nvGraphicFramePr>
              <p:cNvPr id="5" name="Table 4">
                <a:extLst>
                  <a:ext uri="{FF2B5EF4-FFF2-40B4-BE49-F238E27FC236}">
                    <a16:creationId xmlns:a16="http://schemas.microsoft.com/office/drawing/2014/main" id="{1F291D4A-96B7-7441-90C5-9643355B163C}"/>
                  </a:ext>
                </a:extLst>
              </p:cNvPr>
              <p:cNvGraphicFramePr>
                <a:graphicFrameLocks noGrp="1"/>
              </p:cNvGraphicFramePr>
              <p:nvPr>
                <p:extLst>
                  <p:ext uri="{D42A27DB-BD31-4B8C-83A1-F6EECF244321}">
                    <p14:modId xmlns:p14="http://schemas.microsoft.com/office/powerpoint/2010/main" val="1175287925"/>
                  </p:ext>
                </p:extLst>
              </p:nvPr>
            </p:nvGraphicFramePr>
            <p:xfrm>
              <a:off x="7541135" y="1613623"/>
              <a:ext cx="3271836" cy="3135680"/>
            </p:xfrm>
            <a:graphic>
              <a:graphicData uri="http://schemas.openxmlformats.org/drawingml/2006/table">
                <a:tbl>
                  <a:tblPr firstRow="1" bandRow="1">
                    <a:tableStyleId>{5C22544A-7EE6-4342-B048-85BDC9FD1C3A}</a:tableStyleId>
                  </a:tblPr>
                  <a:tblGrid>
                    <a:gridCol w="707390">
                      <a:extLst>
                        <a:ext uri="{9D8B030D-6E8A-4147-A177-3AD203B41FA5}">
                          <a16:colId xmlns:a16="http://schemas.microsoft.com/office/drawing/2014/main" val="3825154518"/>
                        </a:ext>
                      </a:extLst>
                    </a:gridCol>
                    <a:gridCol w="626427">
                      <a:extLst>
                        <a:ext uri="{9D8B030D-6E8A-4147-A177-3AD203B41FA5}">
                          <a16:colId xmlns:a16="http://schemas.microsoft.com/office/drawing/2014/main" val="2214416270"/>
                        </a:ext>
                      </a:extLst>
                    </a:gridCol>
                    <a:gridCol w="848677">
                      <a:extLst>
                        <a:ext uri="{9D8B030D-6E8A-4147-A177-3AD203B41FA5}">
                          <a16:colId xmlns:a16="http://schemas.microsoft.com/office/drawing/2014/main" val="3759445787"/>
                        </a:ext>
                      </a:extLst>
                    </a:gridCol>
                    <a:gridCol w="510539">
                      <a:extLst>
                        <a:ext uri="{9D8B030D-6E8A-4147-A177-3AD203B41FA5}">
                          <a16:colId xmlns:a16="http://schemas.microsoft.com/office/drawing/2014/main" val="3447994145"/>
                        </a:ext>
                      </a:extLst>
                    </a:gridCol>
                    <a:gridCol w="578803">
                      <a:extLst>
                        <a:ext uri="{9D8B030D-6E8A-4147-A177-3AD203B41FA5}">
                          <a16:colId xmlns:a16="http://schemas.microsoft.com/office/drawing/2014/main" val="3675857499"/>
                        </a:ext>
                      </a:extLst>
                    </a:gridCol>
                  </a:tblGrid>
                  <a:tr h="313568">
                    <a:tc>
                      <a:txBody>
                        <a:bodyPr/>
                        <a:lstStyle/>
                        <a:p>
                          <a:pPr marL="0" algn="ctr" rtl="0" eaLnBrk="1" fontAlgn="ctr" latinLnBrk="0" hangingPunct="1">
                            <a:spcBef>
                              <a:spcPts val="0"/>
                            </a:spcBef>
                            <a:spcAft>
                              <a:spcPts val="0"/>
                            </a:spcAft>
                          </a:pPr>
                          <a14:m>
                            <m:oMathPara xmlns:m="http://schemas.openxmlformats.org/officeDocument/2006/math">
                              <m:oMathParaPr>
                                <m:jc m:val="centerGroup"/>
                              </m:oMathParaPr>
                              <m:oMath xmlns:m="http://schemas.openxmlformats.org/officeDocument/2006/math">
                                <m:sSub>
                                  <m:sSubPr>
                                    <m:ctrlPr>
                                      <a:rPr lang="ar-AE" sz="1400" i="1" u="none" strike="noStrike" kern="1200">
                                        <a:effectLst/>
                                        <a:latin typeface="Cambria Math" panose="02040503050406030204" pitchFamily="18" charset="0"/>
                                      </a:rPr>
                                    </m:ctrlPr>
                                  </m:sSubPr>
                                  <m:e>
                                    <m:r>
                                      <a:rPr lang="ar-AE" sz="1400" u="none" strike="noStrike" kern="1200">
                                        <a:effectLst/>
                                        <a:latin typeface="Cambria Math" panose="02040503050406030204" pitchFamily="18" charset="0"/>
                                      </a:rPr>
                                      <m:t>𝒙</m:t>
                                    </m:r>
                                  </m:e>
                                  <m:sub>
                                    <m:r>
                                      <a:rPr lang="ar-AE" sz="1400" u="none" strike="noStrike" kern="1200">
                                        <a:effectLst/>
                                        <a:latin typeface="Cambria Math" panose="02040503050406030204" pitchFamily="18" charset="0"/>
                                      </a:rPr>
                                      <m:t>𝟏</m:t>
                                    </m:r>
                                  </m:sub>
                                </m:sSub>
                              </m:oMath>
                            </m:oMathPara>
                          </a14:m>
                          <a:endParaRPr lang="ar-AE" sz="1800" b="0" i="0" u="none" strike="noStrike" dirty="0">
                            <a:effectLst/>
                            <a:latin typeface="Arial" panose="020B0604020202020204" pitchFamily="34" charset="0"/>
                          </a:endParaRPr>
                        </a:p>
                      </a:txBody>
                      <a:tcPr marL="45720" marR="45720" anchor="ctr"/>
                    </a:tc>
                    <a:tc>
                      <a:txBody>
                        <a:bodyPr/>
                        <a:lstStyle/>
                        <a:p>
                          <a:pPr marL="0" algn="ctr" rtl="0" eaLnBrk="1" fontAlgn="ctr" latinLnBrk="0" hangingPunct="1">
                            <a:spcBef>
                              <a:spcPts val="0"/>
                            </a:spcBef>
                            <a:spcAft>
                              <a:spcPts val="0"/>
                            </a:spcAft>
                          </a:pPr>
                          <a14:m>
                            <m:oMathPara xmlns:m="http://schemas.openxmlformats.org/officeDocument/2006/math">
                              <m:oMathParaPr>
                                <m:jc m:val="centerGroup"/>
                              </m:oMathParaPr>
                              <m:oMath xmlns:m="http://schemas.openxmlformats.org/officeDocument/2006/math">
                                <m:sSub>
                                  <m:sSubPr>
                                    <m:ctrlPr>
                                      <a:rPr lang="ar-AE" sz="1400" i="1" u="none" strike="noStrike" kern="1200">
                                        <a:effectLst/>
                                        <a:latin typeface="Cambria Math" panose="02040503050406030204" pitchFamily="18" charset="0"/>
                                      </a:rPr>
                                    </m:ctrlPr>
                                  </m:sSubPr>
                                  <m:e>
                                    <m:r>
                                      <a:rPr lang="ar-AE" sz="1400" u="none" strike="noStrike" kern="1200">
                                        <a:effectLst/>
                                        <a:latin typeface="Cambria Math" panose="02040503050406030204" pitchFamily="18" charset="0"/>
                                      </a:rPr>
                                      <m:t>𝒙</m:t>
                                    </m:r>
                                  </m:e>
                                  <m:sub>
                                    <m:r>
                                      <a:rPr lang="ar-AE" sz="1400" u="none" strike="noStrike" kern="1200">
                                        <a:effectLst/>
                                        <a:latin typeface="Cambria Math" panose="02040503050406030204" pitchFamily="18" charset="0"/>
                                      </a:rPr>
                                      <m:t>𝟐</m:t>
                                    </m:r>
                                  </m:sub>
                                </m:sSub>
                              </m:oMath>
                            </m:oMathPara>
                          </a14:m>
                          <a:endParaRPr lang="ar-AE" sz="1800" b="0" i="0" u="none" strike="noStrike" dirty="0">
                            <a:effectLst/>
                            <a:latin typeface="Arial" panose="020B0604020202020204" pitchFamily="34" charset="0"/>
                          </a:endParaRPr>
                        </a:p>
                      </a:txBody>
                      <a:tcPr marL="45720" marR="45720" anchor="ctr">
                        <a:solidFill>
                          <a:schemeClr val="tx2">
                            <a:lumMod val="40000"/>
                            <a:lumOff val="60000"/>
                          </a:schemeClr>
                        </a:solidFill>
                      </a:tcPr>
                    </a:tc>
                    <a:tc>
                      <a:txBody>
                        <a:bodyPr/>
                        <a:lstStyle/>
                        <a:p>
                          <a:pPr marL="0" algn="ctr" rtl="0" eaLnBrk="1" fontAlgn="ctr" latinLnBrk="0" hangingPunct="1">
                            <a:spcBef>
                              <a:spcPts val="0"/>
                            </a:spcBef>
                            <a:spcAft>
                              <a:spcPts val="0"/>
                            </a:spcAft>
                          </a:pPr>
                          <a14:m>
                            <m:oMathPara xmlns:m="http://schemas.openxmlformats.org/officeDocument/2006/math">
                              <m:oMathParaPr>
                                <m:jc m:val="centerGroup"/>
                              </m:oMathParaPr>
                              <m:oMath xmlns:m="http://schemas.openxmlformats.org/officeDocument/2006/math">
                                <m:sSub>
                                  <m:sSubPr>
                                    <m:ctrlPr>
                                      <a:rPr lang="ar-AE" sz="1400" i="1" u="none" strike="noStrike" kern="1200">
                                        <a:effectLst/>
                                        <a:latin typeface="Cambria Math" panose="02040503050406030204" pitchFamily="18" charset="0"/>
                                      </a:rPr>
                                    </m:ctrlPr>
                                  </m:sSubPr>
                                  <m:e>
                                    <m:r>
                                      <a:rPr lang="ar-AE" sz="1400" u="none" strike="noStrike" kern="1200">
                                        <a:effectLst/>
                                        <a:latin typeface="Cambria Math" panose="02040503050406030204" pitchFamily="18" charset="0"/>
                                      </a:rPr>
                                      <m:t>𝒙</m:t>
                                    </m:r>
                                  </m:e>
                                  <m:sub>
                                    <m:r>
                                      <a:rPr lang="ar-AE" sz="1400" u="none" strike="noStrike" kern="1200">
                                        <a:effectLst/>
                                        <a:latin typeface="Cambria Math" panose="02040503050406030204" pitchFamily="18" charset="0"/>
                                      </a:rPr>
                                      <m:t>𝟑</m:t>
                                    </m:r>
                                  </m:sub>
                                </m:sSub>
                              </m:oMath>
                            </m:oMathPara>
                          </a14:m>
                          <a:endParaRPr lang="ar-AE" sz="1800" b="0" i="0" u="none" strike="noStrike" dirty="0">
                            <a:effectLst/>
                            <a:latin typeface="Arial" panose="020B0604020202020204" pitchFamily="34" charset="0"/>
                          </a:endParaRPr>
                        </a:p>
                      </a:txBody>
                      <a:tcPr marL="45720" marR="45720" anchor="ctr">
                        <a:solidFill>
                          <a:schemeClr val="tx2">
                            <a:lumMod val="40000"/>
                            <a:lumOff val="60000"/>
                          </a:schemeClr>
                        </a:solidFill>
                      </a:tcPr>
                    </a:tc>
                    <a:tc>
                      <a:txBody>
                        <a:bodyPr/>
                        <a:lstStyle/>
                        <a:p>
                          <a:pPr marL="0" algn="ctr" rtl="0" eaLnBrk="1" fontAlgn="ctr" latinLnBrk="0" hangingPunct="1">
                            <a:spcBef>
                              <a:spcPts val="0"/>
                            </a:spcBef>
                            <a:spcAft>
                              <a:spcPts val="0"/>
                            </a:spcAft>
                          </a:pPr>
                          <a14:m>
                            <m:oMathPara xmlns:m="http://schemas.openxmlformats.org/officeDocument/2006/math">
                              <m:oMathParaPr>
                                <m:jc m:val="centerGroup"/>
                              </m:oMathParaPr>
                              <m:oMath xmlns:m="http://schemas.openxmlformats.org/officeDocument/2006/math">
                                <m:sSub>
                                  <m:sSubPr>
                                    <m:ctrlPr>
                                      <a:rPr lang="ar-AE" sz="1400" i="1" u="none" strike="noStrike" kern="1200">
                                        <a:effectLst/>
                                        <a:latin typeface="Cambria Math" panose="02040503050406030204" pitchFamily="18" charset="0"/>
                                      </a:rPr>
                                    </m:ctrlPr>
                                  </m:sSubPr>
                                  <m:e>
                                    <m:r>
                                      <a:rPr lang="ar-AE" sz="1400" u="none" strike="noStrike" kern="1200">
                                        <a:effectLst/>
                                        <a:latin typeface="Cambria Math" panose="02040503050406030204" pitchFamily="18" charset="0"/>
                                      </a:rPr>
                                      <m:t>𝒙</m:t>
                                    </m:r>
                                  </m:e>
                                  <m:sub>
                                    <m:r>
                                      <a:rPr lang="ar-AE" sz="1400" u="none" strike="noStrike" kern="1200">
                                        <a:effectLst/>
                                        <a:latin typeface="Cambria Math" panose="02040503050406030204" pitchFamily="18" charset="0"/>
                                      </a:rPr>
                                      <m:t>𝟒</m:t>
                                    </m:r>
                                  </m:sub>
                                </m:sSub>
                              </m:oMath>
                            </m:oMathPara>
                          </a14:m>
                          <a:endParaRPr lang="ar-AE" sz="1800" b="0" i="0" u="none" strike="noStrike" dirty="0">
                            <a:effectLst/>
                            <a:latin typeface="Arial" panose="020B0604020202020204" pitchFamily="34" charset="0"/>
                          </a:endParaRPr>
                        </a:p>
                      </a:txBody>
                      <a:tcPr marL="45720" marR="45720" anchor="ctr">
                        <a:solidFill>
                          <a:schemeClr val="tx2">
                            <a:lumMod val="40000"/>
                            <a:lumOff val="60000"/>
                          </a:schemeClr>
                        </a:solidFill>
                      </a:tcPr>
                    </a:tc>
                    <a:tc>
                      <a:txBody>
                        <a:bodyPr/>
                        <a:lstStyle/>
                        <a:p>
                          <a:pPr algn="ctr"/>
                          <a14:m>
                            <m:oMathPara xmlns:m="http://schemas.openxmlformats.org/officeDocument/2006/math">
                              <m:oMathParaPr>
                                <m:jc m:val="centerGroup"/>
                              </m:oMathParaPr>
                              <m:oMath xmlns:m="http://schemas.openxmlformats.org/officeDocument/2006/math">
                                <m:r>
                                  <a:rPr lang="en-US" sz="1400" smtClean="0">
                                    <a:latin typeface="Cambria Math" panose="02040503050406030204" pitchFamily="18" charset="0"/>
                                  </a:rPr>
                                  <m:t>𝒚</m:t>
                                </m:r>
                              </m:oMath>
                            </m:oMathPara>
                          </a14:m>
                          <a:endParaRPr lang="en-US" sz="1400" dirty="0"/>
                        </a:p>
                      </a:txBody>
                      <a:tcPr marL="45720" marR="45720" anchor="ctr"/>
                    </a:tc>
                    <a:extLst>
                      <a:ext uri="{0D108BD9-81ED-4DB2-BD59-A6C34878D82A}">
                        <a16:rowId xmlns:a16="http://schemas.microsoft.com/office/drawing/2014/main" val="355299013"/>
                      </a:ext>
                    </a:extLst>
                  </a:tr>
                  <a:tr h="313568">
                    <a:tc>
                      <a:txBody>
                        <a:bodyPr/>
                        <a:lstStyle/>
                        <a:p>
                          <a:pPr marL="0" algn="ctr" rtl="0" eaLnBrk="1" fontAlgn="ctr" latinLnBrk="0" hangingPunct="1">
                            <a:spcBef>
                              <a:spcPts val="0"/>
                            </a:spcBef>
                            <a:spcAft>
                              <a:spcPts val="0"/>
                            </a:spcAft>
                          </a:pPr>
                          <a:r>
                            <a:rPr lang="en-US" sz="1400" u="none" strike="noStrike" kern="1200" dirty="0">
                              <a:effectLst/>
                            </a:rPr>
                            <a:t>Rain</a:t>
                          </a:r>
                          <a:endParaRPr lang="en-US" sz="1800" b="0" i="0" u="none" strike="noStrike" dirty="0">
                            <a:effectLst/>
                            <a:latin typeface="Arial" panose="020B0604020202020204" pitchFamily="34" charset="0"/>
                          </a:endParaRPr>
                        </a:p>
                      </a:txBody>
                      <a:tcPr marL="45720" marR="45720" anchor="ctr"/>
                    </a:tc>
                    <a:tc>
                      <a:txBody>
                        <a:bodyPr/>
                        <a:lstStyle/>
                        <a:p>
                          <a:pPr marL="0" algn="ctr" rtl="0" eaLnBrk="1" fontAlgn="ctr" latinLnBrk="0" hangingPunct="1">
                            <a:spcBef>
                              <a:spcPts val="0"/>
                            </a:spcBef>
                            <a:spcAft>
                              <a:spcPts val="0"/>
                            </a:spcAft>
                          </a:pPr>
                          <a:r>
                            <a:rPr lang="en-US" sz="1400" u="none" strike="noStrike" kern="1200" dirty="0">
                              <a:effectLst/>
                            </a:rPr>
                            <a:t>Before</a:t>
                          </a:r>
                          <a:endParaRPr lang="en-US" sz="1800" b="0" i="0" u="none" strike="noStrike" dirty="0">
                            <a:effectLst/>
                            <a:latin typeface="Arial" panose="020B0604020202020204" pitchFamily="34" charset="0"/>
                          </a:endParaRPr>
                        </a:p>
                      </a:txBody>
                      <a:tcPr marL="45720" marR="45720" anchor="ctr">
                        <a:solidFill>
                          <a:schemeClr val="bg2">
                            <a:lumMod val="20000"/>
                            <a:lumOff val="80000"/>
                          </a:schemeClr>
                        </a:solidFill>
                      </a:tcPr>
                    </a:tc>
                    <a:tc>
                      <a:txBody>
                        <a:bodyPr/>
                        <a:lstStyle/>
                        <a:p>
                          <a:pPr marL="0" algn="ctr" rtl="0" eaLnBrk="1" fontAlgn="ctr" latinLnBrk="0" hangingPunct="1">
                            <a:spcBef>
                              <a:spcPts val="0"/>
                            </a:spcBef>
                            <a:spcAft>
                              <a:spcPts val="0"/>
                            </a:spcAft>
                          </a:pPr>
                          <a:r>
                            <a:rPr lang="en-US" sz="1400" u="none" strike="noStrike" kern="1200" dirty="0">
                              <a:effectLst/>
                            </a:rPr>
                            <a:t>Both</a:t>
                          </a:r>
                          <a:endParaRPr lang="en-US" sz="1800" b="0" i="0" u="none" strike="noStrike" dirty="0">
                            <a:effectLst/>
                            <a:latin typeface="Arial" panose="020B0604020202020204" pitchFamily="34" charset="0"/>
                          </a:endParaRPr>
                        </a:p>
                      </a:txBody>
                      <a:tcPr marL="45720" marR="45720" anchor="ctr">
                        <a:solidFill>
                          <a:schemeClr val="bg2">
                            <a:lumMod val="20000"/>
                            <a:lumOff val="80000"/>
                          </a:schemeClr>
                        </a:solidFill>
                      </a:tcPr>
                    </a:tc>
                    <a:tc>
                      <a:txBody>
                        <a:bodyPr/>
                        <a:lstStyle/>
                        <a:p>
                          <a:pPr marL="0" algn="ctr" rtl="0" eaLnBrk="1" fontAlgn="ctr" latinLnBrk="0" hangingPunct="1">
                            <a:spcBef>
                              <a:spcPts val="0"/>
                            </a:spcBef>
                            <a:spcAft>
                              <a:spcPts val="0"/>
                            </a:spcAft>
                          </a:pPr>
                          <a:r>
                            <a:rPr lang="en-US" sz="1400" u="none" strike="noStrike" kern="1200">
                              <a:effectLst/>
                            </a:rPr>
                            <a:t>Tired</a:t>
                          </a:r>
                          <a:endParaRPr lang="en-US" sz="1800" b="0" i="0" u="none" strike="noStrike">
                            <a:effectLst/>
                            <a:latin typeface="Arial" panose="020B0604020202020204" pitchFamily="34" charset="0"/>
                          </a:endParaRPr>
                        </a:p>
                      </a:txBody>
                      <a:tcPr marL="45720" marR="45720" anchor="ctr">
                        <a:solidFill>
                          <a:schemeClr val="bg2">
                            <a:lumMod val="20000"/>
                            <a:lumOff val="80000"/>
                          </a:schemeClr>
                        </a:solidFill>
                      </a:tcPr>
                    </a:tc>
                    <a:tc>
                      <a:txBody>
                        <a:bodyPr/>
                        <a:lstStyle/>
                        <a:p>
                          <a:pPr algn="ctr" rtl="0" fontAlgn="ctr"/>
                          <a:r>
                            <a:rPr lang="en-US" sz="1400" u="none" strike="noStrike" dirty="0">
                              <a:effectLst/>
                            </a:rPr>
                            <a:t>Drive</a:t>
                          </a:r>
                          <a:endParaRPr lang="en-US" sz="1400" b="0" i="0" u="none" strike="noStrike" dirty="0">
                            <a:solidFill>
                              <a:srgbClr val="000000"/>
                            </a:solidFill>
                            <a:effectLst/>
                            <a:latin typeface="Corbel" panose="020B0503020204020204" pitchFamily="34" charset="0"/>
                          </a:endParaRPr>
                        </a:p>
                      </a:txBody>
                      <a:tcPr marL="45720" marR="45720" anchor="ctr">
                        <a:solidFill>
                          <a:schemeClr val="accent2">
                            <a:lumMod val="40000"/>
                            <a:lumOff val="60000"/>
                          </a:schemeClr>
                        </a:solidFill>
                      </a:tcPr>
                    </a:tc>
                    <a:extLst>
                      <a:ext uri="{0D108BD9-81ED-4DB2-BD59-A6C34878D82A}">
                        <a16:rowId xmlns:a16="http://schemas.microsoft.com/office/drawing/2014/main" val="758940499"/>
                      </a:ext>
                    </a:extLst>
                  </a:tr>
                  <a:tr h="313568">
                    <a:tc>
                      <a:txBody>
                        <a:bodyPr/>
                        <a:lstStyle/>
                        <a:p>
                          <a:pPr marL="0" algn="ctr" rtl="0" eaLnBrk="1" fontAlgn="ctr" latinLnBrk="0" hangingPunct="1">
                            <a:spcBef>
                              <a:spcPts val="0"/>
                            </a:spcBef>
                            <a:spcAft>
                              <a:spcPts val="0"/>
                            </a:spcAft>
                          </a:pPr>
                          <a:r>
                            <a:rPr lang="en-US" sz="1400" u="none" strike="noStrike" kern="1200">
                              <a:effectLst/>
                            </a:rPr>
                            <a:t>Rain</a:t>
                          </a:r>
                          <a:endParaRPr lang="en-US" sz="1800" b="0" i="0" u="none" strike="noStrike">
                            <a:effectLst/>
                            <a:latin typeface="Arial" panose="020B0604020202020204" pitchFamily="34" charset="0"/>
                          </a:endParaRPr>
                        </a:p>
                      </a:txBody>
                      <a:tcPr marL="45720" marR="45720" anchor="ctr"/>
                    </a:tc>
                    <a:tc>
                      <a:txBody>
                        <a:bodyPr/>
                        <a:lstStyle/>
                        <a:p>
                          <a:pPr marL="0" algn="ctr" rtl="0" eaLnBrk="1" fontAlgn="ctr" latinLnBrk="0" hangingPunct="1">
                            <a:spcBef>
                              <a:spcPts val="0"/>
                            </a:spcBef>
                            <a:spcAft>
                              <a:spcPts val="0"/>
                            </a:spcAft>
                          </a:pPr>
                          <a:r>
                            <a:rPr lang="en-US" sz="1400" u="none" strike="noStrike" kern="1200" dirty="0">
                              <a:effectLst/>
                            </a:rPr>
                            <a:t>During</a:t>
                          </a:r>
                          <a:endParaRPr lang="en-US" sz="1800" b="0" i="0" u="none" strike="noStrike" dirty="0">
                            <a:effectLst/>
                            <a:latin typeface="Arial" panose="020B0604020202020204" pitchFamily="34" charset="0"/>
                          </a:endParaRPr>
                        </a:p>
                      </a:txBody>
                      <a:tcPr marL="45720" marR="45720" anchor="ctr">
                        <a:solidFill>
                          <a:schemeClr val="bg2">
                            <a:lumMod val="20000"/>
                            <a:lumOff val="80000"/>
                          </a:schemeClr>
                        </a:solidFill>
                      </a:tcPr>
                    </a:tc>
                    <a:tc>
                      <a:txBody>
                        <a:bodyPr/>
                        <a:lstStyle/>
                        <a:p>
                          <a:pPr marL="0" algn="ctr" rtl="0" eaLnBrk="1" fontAlgn="ctr" latinLnBrk="0" hangingPunct="1">
                            <a:spcBef>
                              <a:spcPts val="0"/>
                            </a:spcBef>
                            <a:spcAft>
                              <a:spcPts val="0"/>
                            </a:spcAft>
                          </a:pPr>
                          <a:r>
                            <a:rPr lang="en-US" sz="1400" u="none" strike="noStrike" kern="1200" dirty="0">
                              <a:effectLst/>
                            </a:rPr>
                            <a:t>Both</a:t>
                          </a:r>
                          <a:endParaRPr lang="en-US" sz="1800" b="0" i="0" u="none" strike="noStrike" dirty="0">
                            <a:effectLst/>
                            <a:latin typeface="Arial" panose="020B0604020202020204" pitchFamily="34" charset="0"/>
                          </a:endParaRPr>
                        </a:p>
                      </a:txBody>
                      <a:tcPr marL="45720" marR="45720" anchor="ctr">
                        <a:solidFill>
                          <a:schemeClr val="bg2">
                            <a:lumMod val="20000"/>
                            <a:lumOff val="80000"/>
                          </a:schemeClr>
                        </a:solidFill>
                      </a:tcPr>
                    </a:tc>
                    <a:tc>
                      <a:txBody>
                        <a:bodyPr/>
                        <a:lstStyle/>
                        <a:p>
                          <a:pPr marL="0" algn="ctr" rtl="0" eaLnBrk="1" fontAlgn="ctr" latinLnBrk="0" hangingPunct="1">
                            <a:spcBef>
                              <a:spcPts val="0"/>
                            </a:spcBef>
                            <a:spcAft>
                              <a:spcPts val="0"/>
                            </a:spcAft>
                          </a:pPr>
                          <a:r>
                            <a:rPr lang="en-US" sz="1400" u="none" strike="noStrike" kern="1200">
                              <a:effectLst/>
                            </a:rPr>
                            <a:t>Tired</a:t>
                          </a:r>
                          <a:endParaRPr lang="en-US" sz="1800" b="0" i="0" u="none" strike="noStrike">
                            <a:effectLst/>
                            <a:latin typeface="Arial" panose="020B0604020202020204" pitchFamily="34" charset="0"/>
                          </a:endParaRPr>
                        </a:p>
                      </a:txBody>
                      <a:tcPr marL="45720" marR="45720" anchor="ctr">
                        <a:solidFill>
                          <a:schemeClr val="bg2">
                            <a:lumMod val="20000"/>
                            <a:lumOff val="80000"/>
                          </a:schemeClr>
                        </a:solidFill>
                      </a:tcPr>
                    </a:tc>
                    <a:tc>
                      <a:txBody>
                        <a:bodyPr/>
                        <a:lstStyle/>
                        <a:p>
                          <a:pPr algn="ctr" rtl="0" fontAlgn="ctr"/>
                          <a:r>
                            <a:rPr lang="en-US" sz="1400" u="none" strike="noStrike" dirty="0">
                              <a:effectLst/>
                            </a:rPr>
                            <a:t>Drive</a:t>
                          </a:r>
                          <a:endParaRPr lang="en-US" sz="1400" b="0" i="0" u="none" strike="noStrike" dirty="0">
                            <a:solidFill>
                              <a:srgbClr val="000000"/>
                            </a:solidFill>
                            <a:effectLst/>
                            <a:latin typeface="Corbel" panose="020B0503020204020204" pitchFamily="34" charset="0"/>
                          </a:endParaRPr>
                        </a:p>
                      </a:txBody>
                      <a:tcPr marL="45720" marR="45720" anchor="ctr">
                        <a:solidFill>
                          <a:schemeClr val="accent2">
                            <a:lumMod val="40000"/>
                            <a:lumOff val="60000"/>
                          </a:schemeClr>
                        </a:solidFill>
                      </a:tcPr>
                    </a:tc>
                    <a:extLst>
                      <a:ext uri="{0D108BD9-81ED-4DB2-BD59-A6C34878D82A}">
                        <a16:rowId xmlns:a16="http://schemas.microsoft.com/office/drawing/2014/main" val="3788373417"/>
                      </a:ext>
                    </a:extLst>
                  </a:tr>
                  <a:tr h="313568">
                    <a:tc>
                      <a:txBody>
                        <a:bodyPr/>
                        <a:lstStyle/>
                        <a:p>
                          <a:pPr marL="0" algn="ctr" rtl="0" eaLnBrk="1" fontAlgn="ctr" latinLnBrk="0" hangingPunct="1">
                            <a:spcBef>
                              <a:spcPts val="0"/>
                            </a:spcBef>
                            <a:spcAft>
                              <a:spcPts val="0"/>
                            </a:spcAft>
                          </a:pPr>
                          <a:r>
                            <a:rPr lang="en-US" sz="1400" u="none" strike="noStrike" kern="1200">
                              <a:effectLst/>
                            </a:rPr>
                            <a:t>Rain</a:t>
                          </a:r>
                          <a:endParaRPr lang="en-US" sz="1800" b="0" i="0" u="none" strike="noStrike">
                            <a:effectLst/>
                            <a:latin typeface="Arial" panose="020B0604020202020204" pitchFamily="34" charset="0"/>
                          </a:endParaRPr>
                        </a:p>
                      </a:txBody>
                      <a:tcPr marL="45720" marR="45720" anchor="ctr"/>
                    </a:tc>
                    <a:tc>
                      <a:txBody>
                        <a:bodyPr/>
                        <a:lstStyle/>
                        <a:p>
                          <a:pPr marL="0" algn="ctr" rtl="0" eaLnBrk="1" fontAlgn="ctr" latinLnBrk="0" hangingPunct="1">
                            <a:spcBef>
                              <a:spcPts val="0"/>
                            </a:spcBef>
                            <a:spcAft>
                              <a:spcPts val="0"/>
                            </a:spcAft>
                          </a:pPr>
                          <a:r>
                            <a:rPr lang="en-US" sz="1400" u="none" strike="noStrike" kern="1200" dirty="0">
                              <a:effectLst/>
                            </a:rPr>
                            <a:t>After</a:t>
                          </a:r>
                          <a:endParaRPr lang="en-US" sz="1800" b="0" i="0" u="none" strike="noStrike" dirty="0">
                            <a:effectLst/>
                            <a:latin typeface="Arial" panose="020B0604020202020204" pitchFamily="34" charset="0"/>
                          </a:endParaRPr>
                        </a:p>
                      </a:txBody>
                      <a:tcPr marL="45720" marR="45720" anchor="ctr">
                        <a:solidFill>
                          <a:schemeClr val="bg2">
                            <a:lumMod val="20000"/>
                            <a:lumOff val="80000"/>
                          </a:schemeClr>
                        </a:solidFill>
                      </a:tcPr>
                    </a:tc>
                    <a:tc>
                      <a:txBody>
                        <a:bodyPr/>
                        <a:lstStyle/>
                        <a:p>
                          <a:pPr marL="0" algn="ctr" rtl="0" eaLnBrk="1" fontAlgn="ctr" latinLnBrk="0" hangingPunct="1">
                            <a:spcBef>
                              <a:spcPts val="0"/>
                            </a:spcBef>
                            <a:spcAft>
                              <a:spcPts val="0"/>
                            </a:spcAft>
                          </a:pPr>
                          <a:r>
                            <a:rPr lang="en-US" sz="1400" u="none" strike="noStrike" kern="1200" dirty="0">
                              <a:effectLst/>
                            </a:rPr>
                            <a:t>Backpack</a:t>
                          </a:r>
                          <a:endParaRPr lang="en-US" sz="1800" b="0" i="0" u="none" strike="noStrike" dirty="0">
                            <a:effectLst/>
                            <a:latin typeface="Arial" panose="020B0604020202020204" pitchFamily="34" charset="0"/>
                          </a:endParaRPr>
                        </a:p>
                      </a:txBody>
                      <a:tcPr marL="45720" marR="45720" anchor="ctr">
                        <a:solidFill>
                          <a:schemeClr val="bg2">
                            <a:lumMod val="20000"/>
                            <a:lumOff val="80000"/>
                          </a:schemeClr>
                        </a:solidFill>
                      </a:tcPr>
                    </a:tc>
                    <a:tc>
                      <a:txBody>
                        <a:bodyPr/>
                        <a:lstStyle/>
                        <a:p>
                          <a:pPr marL="0" algn="ctr" rtl="0" eaLnBrk="1" fontAlgn="ctr" latinLnBrk="0" hangingPunct="1">
                            <a:spcBef>
                              <a:spcPts val="0"/>
                            </a:spcBef>
                            <a:spcAft>
                              <a:spcPts val="0"/>
                            </a:spcAft>
                          </a:pPr>
                          <a:r>
                            <a:rPr lang="en-US" sz="1400" u="none" strike="noStrike" kern="1200">
                              <a:effectLst/>
                            </a:rPr>
                            <a:t>Tired</a:t>
                          </a:r>
                          <a:endParaRPr lang="en-US" sz="1800" b="0" i="0" u="none" strike="noStrike">
                            <a:effectLst/>
                            <a:latin typeface="Arial" panose="020B0604020202020204" pitchFamily="34" charset="0"/>
                          </a:endParaRPr>
                        </a:p>
                      </a:txBody>
                      <a:tcPr marL="45720" marR="45720" anchor="ctr">
                        <a:solidFill>
                          <a:schemeClr val="bg2">
                            <a:lumMod val="20000"/>
                            <a:lumOff val="80000"/>
                          </a:schemeClr>
                        </a:solidFill>
                      </a:tcPr>
                    </a:tc>
                    <a:tc>
                      <a:txBody>
                        <a:bodyPr/>
                        <a:lstStyle/>
                        <a:p>
                          <a:pPr algn="ctr" rtl="0" fontAlgn="ctr"/>
                          <a:r>
                            <a:rPr lang="en-US" sz="1400" u="none" strike="noStrike" dirty="0">
                              <a:effectLst/>
                            </a:rPr>
                            <a:t>Bus</a:t>
                          </a:r>
                          <a:endParaRPr lang="en-US" sz="1400" b="0" i="0" u="none" strike="noStrike" dirty="0">
                            <a:solidFill>
                              <a:srgbClr val="000000"/>
                            </a:solidFill>
                            <a:effectLst/>
                            <a:latin typeface="Corbel" panose="020B0503020204020204" pitchFamily="34" charset="0"/>
                          </a:endParaRPr>
                        </a:p>
                      </a:txBody>
                      <a:tcPr marL="45720" marR="45720" anchor="ctr">
                        <a:solidFill>
                          <a:schemeClr val="accent1">
                            <a:lumMod val="40000"/>
                            <a:lumOff val="60000"/>
                          </a:schemeClr>
                        </a:solidFill>
                      </a:tcPr>
                    </a:tc>
                    <a:extLst>
                      <a:ext uri="{0D108BD9-81ED-4DB2-BD59-A6C34878D82A}">
                        <a16:rowId xmlns:a16="http://schemas.microsoft.com/office/drawing/2014/main" val="181967046"/>
                      </a:ext>
                    </a:extLst>
                  </a:tr>
                  <a:tr h="313568">
                    <a:tc>
                      <a:txBody>
                        <a:bodyPr/>
                        <a:lstStyle/>
                        <a:p>
                          <a:pPr marL="0" algn="ctr" rtl="0" eaLnBrk="1" fontAlgn="ctr" latinLnBrk="0" hangingPunct="1">
                            <a:spcBef>
                              <a:spcPts val="0"/>
                            </a:spcBef>
                            <a:spcAft>
                              <a:spcPts val="0"/>
                            </a:spcAft>
                          </a:pPr>
                          <a:r>
                            <a:rPr lang="en-US" sz="1400" u="none" strike="noStrike" kern="1200">
                              <a:effectLst/>
                            </a:rPr>
                            <a:t>Rain</a:t>
                          </a:r>
                          <a:endParaRPr lang="en-US" sz="1800" b="0" i="0" u="none" strike="noStrike">
                            <a:effectLst/>
                            <a:latin typeface="Arial" panose="020B0604020202020204" pitchFamily="34" charset="0"/>
                          </a:endParaRPr>
                        </a:p>
                      </a:txBody>
                      <a:tcPr marL="45720" marR="45720" anchor="ctr"/>
                    </a:tc>
                    <a:tc>
                      <a:txBody>
                        <a:bodyPr/>
                        <a:lstStyle/>
                        <a:p>
                          <a:pPr marL="0" algn="ctr" rtl="0" eaLnBrk="1" fontAlgn="ctr" latinLnBrk="0" hangingPunct="1">
                            <a:spcBef>
                              <a:spcPts val="0"/>
                            </a:spcBef>
                            <a:spcAft>
                              <a:spcPts val="0"/>
                            </a:spcAft>
                          </a:pPr>
                          <a:r>
                            <a:rPr lang="en-US" sz="1400" u="none" strike="noStrike" kern="1200" dirty="0">
                              <a:effectLst/>
                            </a:rPr>
                            <a:t>After</a:t>
                          </a:r>
                          <a:endParaRPr lang="en-US" sz="1800" b="0" i="0" u="none" strike="noStrike" dirty="0">
                            <a:effectLst/>
                            <a:latin typeface="Arial" panose="020B0604020202020204" pitchFamily="34" charset="0"/>
                          </a:endParaRPr>
                        </a:p>
                      </a:txBody>
                      <a:tcPr marL="45720" marR="45720" anchor="ctr">
                        <a:solidFill>
                          <a:schemeClr val="bg2">
                            <a:lumMod val="20000"/>
                            <a:lumOff val="80000"/>
                          </a:schemeClr>
                        </a:solidFill>
                      </a:tcPr>
                    </a:tc>
                    <a:tc>
                      <a:txBody>
                        <a:bodyPr/>
                        <a:lstStyle/>
                        <a:p>
                          <a:pPr marL="0" algn="ctr" rtl="0" eaLnBrk="1" fontAlgn="ctr" latinLnBrk="0" hangingPunct="1">
                            <a:spcBef>
                              <a:spcPts val="0"/>
                            </a:spcBef>
                            <a:spcAft>
                              <a:spcPts val="0"/>
                            </a:spcAft>
                          </a:pPr>
                          <a:r>
                            <a:rPr lang="en-US" sz="1400" u="none" strike="noStrike" kern="1200" dirty="0">
                              <a:effectLst/>
                            </a:rPr>
                            <a:t>Lunchbox</a:t>
                          </a:r>
                          <a:endParaRPr lang="en-US" sz="1800" b="0" i="0" u="none" strike="noStrike" dirty="0">
                            <a:effectLst/>
                            <a:latin typeface="Arial" panose="020B0604020202020204" pitchFamily="34" charset="0"/>
                          </a:endParaRPr>
                        </a:p>
                      </a:txBody>
                      <a:tcPr marL="45720" marR="45720" anchor="ctr">
                        <a:solidFill>
                          <a:schemeClr val="bg2">
                            <a:lumMod val="20000"/>
                            <a:lumOff val="80000"/>
                          </a:schemeClr>
                        </a:solidFill>
                      </a:tcPr>
                    </a:tc>
                    <a:tc>
                      <a:txBody>
                        <a:bodyPr/>
                        <a:lstStyle/>
                        <a:p>
                          <a:pPr marL="0" algn="ctr" rtl="0" eaLnBrk="1" fontAlgn="ctr" latinLnBrk="0" hangingPunct="1">
                            <a:spcBef>
                              <a:spcPts val="0"/>
                            </a:spcBef>
                            <a:spcAft>
                              <a:spcPts val="0"/>
                            </a:spcAft>
                          </a:pPr>
                          <a:r>
                            <a:rPr lang="en-US" sz="1400" u="none" strike="noStrike" kern="1200" dirty="0">
                              <a:effectLst/>
                            </a:rPr>
                            <a:t>Tired</a:t>
                          </a:r>
                          <a:endParaRPr lang="en-US" sz="1800" b="0" i="0" u="none" strike="noStrike" dirty="0">
                            <a:effectLst/>
                            <a:latin typeface="Arial" panose="020B0604020202020204" pitchFamily="34" charset="0"/>
                          </a:endParaRPr>
                        </a:p>
                      </a:txBody>
                      <a:tcPr marL="45720" marR="45720" anchor="ctr">
                        <a:solidFill>
                          <a:schemeClr val="bg2">
                            <a:lumMod val="20000"/>
                            <a:lumOff val="80000"/>
                          </a:schemeClr>
                        </a:solidFill>
                      </a:tcPr>
                    </a:tc>
                    <a:tc>
                      <a:txBody>
                        <a:bodyPr/>
                        <a:lstStyle/>
                        <a:p>
                          <a:pPr algn="ctr" rtl="0" fontAlgn="ctr"/>
                          <a:r>
                            <a:rPr lang="en-US" sz="1400" u="none" strike="noStrike" dirty="0">
                              <a:effectLst/>
                            </a:rPr>
                            <a:t>Drive</a:t>
                          </a:r>
                          <a:endParaRPr lang="en-US" sz="1400" b="0" i="0" u="none" strike="noStrike" dirty="0">
                            <a:solidFill>
                              <a:srgbClr val="000000"/>
                            </a:solidFill>
                            <a:effectLst/>
                            <a:latin typeface="Corbel" panose="020B0503020204020204" pitchFamily="34" charset="0"/>
                          </a:endParaRPr>
                        </a:p>
                      </a:txBody>
                      <a:tcPr marL="45720" marR="45720" anchor="ctr">
                        <a:solidFill>
                          <a:schemeClr val="accent2">
                            <a:lumMod val="40000"/>
                            <a:lumOff val="60000"/>
                          </a:schemeClr>
                        </a:solidFill>
                      </a:tcPr>
                    </a:tc>
                    <a:extLst>
                      <a:ext uri="{0D108BD9-81ED-4DB2-BD59-A6C34878D82A}">
                        <a16:rowId xmlns:a16="http://schemas.microsoft.com/office/drawing/2014/main" val="1464966848"/>
                      </a:ext>
                    </a:extLst>
                  </a:tr>
                  <a:tr h="313568">
                    <a:tc>
                      <a:txBody>
                        <a:bodyPr/>
                        <a:lstStyle/>
                        <a:p>
                          <a:pPr marL="0" algn="ctr" rtl="0" eaLnBrk="1" fontAlgn="ctr" latinLnBrk="0" hangingPunct="1">
                            <a:spcBef>
                              <a:spcPts val="0"/>
                            </a:spcBef>
                            <a:spcAft>
                              <a:spcPts val="0"/>
                            </a:spcAft>
                          </a:pPr>
                          <a:r>
                            <a:rPr lang="en-US" sz="1400" u="none" strike="noStrike" kern="1200">
                              <a:effectLst/>
                            </a:rPr>
                            <a:t>No Rain</a:t>
                          </a:r>
                          <a:endParaRPr lang="en-US" sz="1800" b="0" i="0" u="none" strike="noStrike">
                            <a:effectLst/>
                            <a:latin typeface="Arial" panose="020B0604020202020204" pitchFamily="34" charset="0"/>
                          </a:endParaRPr>
                        </a:p>
                      </a:txBody>
                      <a:tcPr marL="45720" marR="45720" anchor="ctr"/>
                    </a:tc>
                    <a:tc>
                      <a:txBody>
                        <a:bodyPr/>
                        <a:lstStyle/>
                        <a:p>
                          <a:pPr marL="0" algn="ctr" rtl="0" eaLnBrk="1" fontAlgn="ctr" latinLnBrk="0" hangingPunct="1">
                            <a:spcBef>
                              <a:spcPts val="0"/>
                            </a:spcBef>
                            <a:spcAft>
                              <a:spcPts val="0"/>
                            </a:spcAft>
                          </a:pPr>
                          <a:r>
                            <a:rPr lang="en-US" sz="1400" u="none" strike="noStrike" kern="1200" dirty="0">
                              <a:effectLst/>
                            </a:rPr>
                            <a:t>Before</a:t>
                          </a:r>
                          <a:endParaRPr lang="en-US" sz="1800" b="0" i="0" u="none" strike="noStrike" dirty="0">
                            <a:effectLst/>
                            <a:latin typeface="Arial" panose="020B0604020202020204" pitchFamily="34" charset="0"/>
                          </a:endParaRPr>
                        </a:p>
                      </a:txBody>
                      <a:tcPr marL="45720" marR="45720" anchor="ctr">
                        <a:solidFill>
                          <a:schemeClr val="bg2">
                            <a:lumMod val="20000"/>
                            <a:lumOff val="80000"/>
                          </a:schemeClr>
                        </a:solidFill>
                      </a:tcPr>
                    </a:tc>
                    <a:tc>
                      <a:txBody>
                        <a:bodyPr/>
                        <a:lstStyle/>
                        <a:p>
                          <a:pPr marL="0" algn="ctr" rtl="0" eaLnBrk="1" fontAlgn="ctr" latinLnBrk="0" hangingPunct="1">
                            <a:spcBef>
                              <a:spcPts val="0"/>
                            </a:spcBef>
                            <a:spcAft>
                              <a:spcPts val="0"/>
                            </a:spcAft>
                          </a:pPr>
                          <a:r>
                            <a:rPr lang="en-US" sz="1400" u="none" strike="noStrike" kern="1200" dirty="0">
                              <a:effectLst/>
                            </a:rPr>
                            <a:t>Backpack</a:t>
                          </a:r>
                          <a:endParaRPr lang="en-US" sz="1800" b="0" i="0" u="none" strike="noStrike" dirty="0">
                            <a:effectLst/>
                            <a:latin typeface="Arial" panose="020B0604020202020204" pitchFamily="34" charset="0"/>
                          </a:endParaRPr>
                        </a:p>
                      </a:txBody>
                      <a:tcPr marL="45720" marR="45720" anchor="ctr">
                        <a:solidFill>
                          <a:schemeClr val="bg2">
                            <a:lumMod val="20000"/>
                            <a:lumOff val="80000"/>
                          </a:schemeClr>
                        </a:solidFill>
                      </a:tcPr>
                    </a:tc>
                    <a:tc>
                      <a:txBody>
                        <a:bodyPr/>
                        <a:lstStyle/>
                        <a:p>
                          <a:pPr marL="0" algn="ctr" rtl="0" eaLnBrk="1" fontAlgn="ctr" latinLnBrk="0" hangingPunct="1">
                            <a:spcBef>
                              <a:spcPts val="0"/>
                            </a:spcBef>
                            <a:spcAft>
                              <a:spcPts val="0"/>
                            </a:spcAft>
                          </a:pPr>
                          <a:r>
                            <a:rPr lang="en-US" sz="1400" u="none" strike="noStrike" kern="1200">
                              <a:effectLst/>
                            </a:rPr>
                            <a:t>Tired</a:t>
                          </a:r>
                          <a:endParaRPr lang="en-US" sz="1800" b="0" i="0" u="none" strike="noStrike">
                            <a:effectLst/>
                            <a:latin typeface="Arial" panose="020B0604020202020204" pitchFamily="34" charset="0"/>
                          </a:endParaRPr>
                        </a:p>
                      </a:txBody>
                      <a:tcPr marL="45720" marR="45720" anchor="ctr">
                        <a:solidFill>
                          <a:schemeClr val="bg2">
                            <a:lumMod val="20000"/>
                            <a:lumOff val="80000"/>
                          </a:schemeClr>
                        </a:solidFill>
                      </a:tcPr>
                    </a:tc>
                    <a:tc>
                      <a:txBody>
                        <a:bodyPr/>
                        <a:lstStyle/>
                        <a:p>
                          <a:pPr algn="ctr" rtl="0" fontAlgn="ctr"/>
                          <a:r>
                            <a:rPr lang="en-US" sz="1400" u="none" strike="noStrike" dirty="0">
                              <a:effectLst/>
                            </a:rPr>
                            <a:t>Bike</a:t>
                          </a:r>
                          <a:endParaRPr lang="en-US" sz="1400" b="0" i="0" u="none" strike="noStrike" dirty="0">
                            <a:solidFill>
                              <a:srgbClr val="000000"/>
                            </a:solidFill>
                            <a:effectLst/>
                            <a:latin typeface="Corbel" panose="020B0503020204020204" pitchFamily="34" charset="0"/>
                          </a:endParaRPr>
                        </a:p>
                      </a:txBody>
                      <a:tcPr marL="45720" marR="45720" anchor="ctr">
                        <a:solidFill>
                          <a:schemeClr val="accent6">
                            <a:lumMod val="40000"/>
                            <a:lumOff val="60000"/>
                          </a:schemeClr>
                        </a:solidFill>
                      </a:tcPr>
                    </a:tc>
                    <a:extLst>
                      <a:ext uri="{0D108BD9-81ED-4DB2-BD59-A6C34878D82A}">
                        <a16:rowId xmlns:a16="http://schemas.microsoft.com/office/drawing/2014/main" val="708481782"/>
                      </a:ext>
                    </a:extLst>
                  </a:tr>
                  <a:tr h="313568">
                    <a:tc>
                      <a:txBody>
                        <a:bodyPr/>
                        <a:lstStyle/>
                        <a:p>
                          <a:pPr marL="0" algn="ctr" rtl="0" eaLnBrk="1" fontAlgn="ctr" latinLnBrk="0" hangingPunct="1">
                            <a:spcBef>
                              <a:spcPts val="0"/>
                            </a:spcBef>
                            <a:spcAft>
                              <a:spcPts val="0"/>
                            </a:spcAft>
                          </a:pPr>
                          <a:r>
                            <a:rPr lang="en-US" sz="1400" u="none" strike="noStrike" kern="1200" dirty="0">
                              <a:effectLst/>
                            </a:rPr>
                            <a:t>No Rain</a:t>
                          </a:r>
                          <a:endParaRPr lang="en-US" sz="1800" b="0" i="0" u="none" strike="noStrike" dirty="0">
                            <a:effectLst/>
                            <a:latin typeface="Arial" panose="020B0604020202020204" pitchFamily="34" charset="0"/>
                          </a:endParaRPr>
                        </a:p>
                      </a:txBody>
                      <a:tcPr marL="45720" marR="45720" anchor="ctr"/>
                    </a:tc>
                    <a:tc>
                      <a:txBody>
                        <a:bodyPr/>
                        <a:lstStyle/>
                        <a:p>
                          <a:pPr marL="0" algn="ctr" rtl="0" eaLnBrk="1" fontAlgn="ctr" latinLnBrk="0" hangingPunct="1">
                            <a:spcBef>
                              <a:spcPts val="0"/>
                            </a:spcBef>
                            <a:spcAft>
                              <a:spcPts val="0"/>
                            </a:spcAft>
                          </a:pPr>
                          <a:r>
                            <a:rPr lang="en-US" sz="1400" u="none" strike="noStrike" kern="1200">
                              <a:effectLst/>
                            </a:rPr>
                            <a:t>Before</a:t>
                          </a:r>
                          <a:endParaRPr lang="en-US" sz="1800" b="0" i="0" u="none" strike="noStrike">
                            <a:effectLst/>
                            <a:latin typeface="Arial" panose="020B0604020202020204" pitchFamily="34" charset="0"/>
                          </a:endParaRPr>
                        </a:p>
                      </a:txBody>
                      <a:tcPr marL="45720" marR="45720" anchor="ctr">
                        <a:solidFill>
                          <a:schemeClr val="bg2">
                            <a:lumMod val="20000"/>
                            <a:lumOff val="80000"/>
                          </a:schemeClr>
                        </a:solidFill>
                      </a:tcPr>
                    </a:tc>
                    <a:tc>
                      <a:txBody>
                        <a:bodyPr/>
                        <a:lstStyle/>
                        <a:p>
                          <a:pPr marL="0" algn="ctr" rtl="0" eaLnBrk="1" fontAlgn="ctr" latinLnBrk="0" hangingPunct="1">
                            <a:spcBef>
                              <a:spcPts val="0"/>
                            </a:spcBef>
                            <a:spcAft>
                              <a:spcPts val="0"/>
                            </a:spcAft>
                          </a:pPr>
                          <a:r>
                            <a:rPr lang="en-US" sz="1400" u="none" strike="noStrike" kern="1200" dirty="0">
                              <a:effectLst/>
                            </a:rPr>
                            <a:t>Lunchbox</a:t>
                          </a:r>
                          <a:endParaRPr lang="en-US" sz="1800" b="0" i="0" u="none" strike="noStrike" dirty="0">
                            <a:effectLst/>
                            <a:latin typeface="Arial" panose="020B0604020202020204" pitchFamily="34" charset="0"/>
                          </a:endParaRPr>
                        </a:p>
                      </a:txBody>
                      <a:tcPr marL="45720" marR="45720" anchor="ctr">
                        <a:solidFill>
                          <a:schemeClr val="bg2">
                            <a:lumMod val="20000"/>
                            <a:lumOff val="80000"/>
                          </a:schemeClr>
                        </a:solidFill>
                      </a:tcPr>
                    </a:tc>
                    <a:tc>
                      <a:txBody>
                        <a:bodyPr/>
                        <a:lstStyle/>
                        <a:p>
                          <a:pPr marL="0" algn="ctr" rtl="0" eaLnBrk="1" fontAlgn="ctr" latinLnBrk="0" hangingPunct="1">
                            <a:spcBef>
                              <a:spcPts val="0"/>
                            </a:spcBef>
                            <a:spcAft>
                              <a:spcPts val="0"/>
                            </a:spcAft>
                          </a:pPr>
                          <a:r>
                            <a:rPr lang="en-US" sz="1400" u="none" strike="noStrike" kern="1200">
                              <a:effectLst/>
                            </a:rPr>
                            <a:t>Tired</a:t>
                          </a:r>
                          <a:endParaRPr lang="en-US" sz="1800" b="0" i="0" u="none" strike="noStrike">
                            <a:effectLst/>
                            <a:latin typeface="Arial" panose="020B0604020202020204" pitchFamily="34" charset="0"/>
                          </a:endParaRPr>
                        </a:p>
                      </a:txBody>
                      <a:tcPr marL="45720" marR="45720" anchor="ctr">
                        <a:solidFill>
                          <a:schemeClr val="bg2">
                            <a:lumMod val="20000"/>
                            <a:lumOff val="80000"/>
                          </a:schemeClr>
                        </a:solidFill>
                      </a:tcPr>
                    </a:tc>
                    <a:tc>
                      <a:txBody>
                        <a:bodyPr/>
                        <a:lstStyle/>
                        <a:p>
                          <a:pPr algn="ctr" rtl="0" fontAlgn="ctr"/>
                          <a:r>
                            <a:rPr lang="en-US" sz="1400" u="none" strike="noStrike" dirty="0">
                              <a:effectLst/>
                            </a:rPr>
                            <a:t>Drive</a:t>
                          </a:r>
                          <a:endParaRPr lang="en-US" sz="1400" b="0" i="0" u="none" strike="noStrike" dirty="0">
                            <a:solidFill>
                              <a:srgbClr val="000000"/>
                            </a:solidFill>
                            <a:effectLst/>
                            <a:latin typeface="Corbel" panose="020B0503020204020204" pitchFamily="34" charset="0"/>
                          </a:endParaRPr>
                        </a:p>
                      </a:txBody>
                      <a:tcPr marL="45720" marR="45720" anchor="ctr">
                        <a:solidFill>
                          <a:schemeClr val="accent2">
                            <a:lumMod val="40000"/>
                            <a:lumOff val="60000"/>
                          </a:schemeClr>
                        </a:solidFill>
                      </a:tcPr>
                    </a:tc>
                    <a:extLst>
                      <a:ext uri="{0D108BD9-81ED-4DB2-BD59-A6C34878D82A}">
                        <a16:rowId xmlns:a16="http://schemas.microsoft.com/office/drawing/2014/main" val="886245547"/>
                      </a:ext>
                    </a:extLst>
                  </a:tr>
                  <a:tr h="313568">
                    <a:tc>
                      <a:txBody>
                        <a:bodyPr/>
                        <a:lstStyle/>
                        <a:p>
                          <a:pPr marL="0" algn="ctr" rtl="0" eaLnBrk="1" fontAlgn="ctr" latinLnBrk="0" hangingPunct="1">
                            <a:spcBef>
                              <a:spcPts val="0"/>
                            </a:spcBef>
                            <a:spcAft>
                              <a:spcPts val="0"/>
                            </a:spcAft>
                          </a:pPr>
                          <a:r>
                            <a:rPr lang="en-US" sz="1400" u="none" strike="noStrike" kern="1200">
                              <a:effectLst/>
                            </a:rPr>
                            <a:t>No Rain</a:t>
                          </a:r>
                          <a:endParaRPr lang="en-US" sz="1800" b="0" i="0" u="none" strike="noStrike">
                            <a:effectLst/>
                            <a:latin typeface="Arial" panose="020B0604020202020204" pitchFamily="34" charset="0"/>
                          </a:endParaRPr>
                        </a:p>
                      </a:txBody>
                      <a:tcPr marL="45720" marR="45720" anchor="ctr"/>
                    </a:tc>
                    <a:tc>
                      <a:txBody>
                        <a:bodyPr/>
                        <a:lstStyle/>
                        <a:p>
                          <a:pPr marL="0" algn="ctr" rtl="0" eaLnBrk="1" fontAlgn="ctr" latinLnBrk="0" hangingPunct="1">
                            <a:spcBef>
                              <a:spcPts val="0"/>
                            </a:spcBef>
                            <a:spcAft>
                              <a:spcPts val="0"/>
                            </a:spcAft>
                          </a:pPr>
                          <a:r>
                            <a:rPr lang="en-US" sz="1400" u="none" strike="noStrike" kern="1200">
                              <a:effectLst/>
                            </a:rPr>
                            <a:t>During</a:t>
                          </a:r>
                          <a:endParaRPr lang="en-US" sz="1800" b="0" i="0" u="none" strike="noStrike">
                            <a:effectLst/>
                            <a:latin typeface="Arial" panose="020B0604020202020204" pitchFamily="34" charset="0"/>
                          </a:endParaRPr>
                        </a:p>
                      </a:txBody>
                      <a:tcPr marL="45720" marR="45720" anchor="ctr">
                        <a:solidFill>
                          <a:schemeClr val="bg2">
                            <a:lumMod val="20000"/>
                            <a:lumOff val="80000"/>
                          </a:schemeClr>
                        </a:solidFill>
                      </a:tcPr>
                    </a:tc>
                    <a:tc>
                      <a:txBody>
                        <a:bodyPr/>
                        <a:lstStyle/>
                        <a:p>
                          <a:pPr marL="0" algn="ctr" rtl="0" eaLnBrk="1" fontAlgn="ctr" latinLnBrk="0" hangingPunct="1">
                            <a:spcBef>
                              <a:spcPts val="0"/>
                            </a:spcBef>
                            <a:spcAft>
                              <a:spcPts val="0"/>
                            </a:spcAft>
                          </a:pPr>
                          <a:r>
                            <a:rPr lang="en-US" sz="1400" u="none" strike="noStrike" kern="1200" dirty="0">
                              <a:effectLst/>
                            </a:rPr>
                            <a:t>Both</a:t>
                          </a:r>
                          <a:endParaRPr lang="en-US" sz="1800" b="0" i="0" u="none" strike="noStrike" dirty="0">
                            <a:effectLst/>
                            <a:latin typeface="Arial" panose="020B0604020202020204" pitchFamily="34" charset="0"/>
                          </a:endParaRPr>
                        </a:p>
                      </a:txBody>
                      <a:tcPr marL="45720" marR="45720" anchor="ctr">
                        <a:solidFill>
                          <a:schemeClr val="bg2">
                            <a:lumMod val="20000"/>
                            <a:lumOff val="80000"/>
                          </a:schemeClr>
                        </a:solidFill>
                      </a:tcPr>
                    </a:tc>
                    <a:tc>
                      <a:txBody>
                        <a:bodyPr/>
                        <a:lstStyle/>
                        <a:p>
                          <a:pPr marL="0" algn="ctr" rtl="0" eaLnBrk="1" fontAlgn="ctr" latinLnBrk="0" hangingPunct="1">
                            <a:spcBef>
                              <a:spcPts val="0"/>
                            </a:spcBef>
                            <a:spcAft>
                              <a:spcPts val="0"/>
                            </a:spcAft>
                          </a:pPr>
                          <a:r>
                            <a:rPr lang="en-US" sz="1400" u="none" strike="noStrike" kern="1200" dirty="0">
                              <a:effectLst/>
                            </a:rPr>
                            <a:t>Tired</a:t>
                          </a:r>
                          <a:endParaRPr lang="en-US" sz="1800" b="0" i="0" u="none" strike="noStrike" dirty="0">
                            <a:effectLst/>
                            <a:latin typeface="Arial" panose="020B0604020202020204" pitchFamily="34" charset="0"/>
                          </a:endParaRPr>
                        </a:p>
                      </a:txBody>
                      <a:tcPr marL="45720" marR="45720" anchor="ctr">
                        <a:solidFill>
                          <a:schemeClr val="bg2">
                            <a:lumMod val="20000"/>
                            <a:lumOff val="80000"/>
                          </a:schemeClr>
                        </a:solidFill>
                      </a:tcPr>
                    </a:tc>
                    <a:tc>
                      <a:txBody>
                        <a:bodyPr/>
                        <a:lstStyle/>
                        <a:p>
                          <a:pPr algn="ctr" rtl="0" fontAlgn="ctr"/>
                          <a:r>
                            <a:rPr lang="en-US" sz="1400" u="none" strike="noStrike" dirty="0">
                              <a:effectLst/>
                            </a:rPr>
                            <a:t>Drive</a:t>
                          </a:r>
                          <a:endParaRPr lang="en-US" sz="1400" b="0" i="0" u="none" strike="noStrike" dirty="0">
                            <a:solidFill>
                              <a:srgbClr val="000000"/>
                            </a:solidFill>
                            <a:effectLst/>
                            <a:latin typeface="Corbel" panose="020B0503020204020204" pitchFamily="34" charset="0"/>
                          </a:endParaRPr>
                        </a:p>
                      </a:txBody>
                      <a:tcPr marL="45720" marR="45720" anchor="ctr">
                        <a:solidFill>
                          <a:schemeClr val="accent2">
                            <a:lumMod val="40000"/>
                            <a:lumOff val="60000"/>
                          </a:schemeClr>
                        </a:solidFill>
                      </a:tcPr>
                    </a:tc>
                    <a:extLst>
                      <a:ext uri="{0D108BD9-81ED-4DB2-BD59-A6C34878D82A}">
                        <a16:rowId xmlns:a16="http://schemas.microsoft.com/office/drawing/2014/main" val="808800370"/>
                      </a:ext>
                    </a:extLst>
                  </a:tr>
                  <a:tr h="313568">
                    <a:tc>
                      <a:txBody>
                        <a:bodyPr/>
                        <a:lstStyle/>
                        <a:p>
                          <a:pPr marL="0" algn="ctr" rtl="0" eaLnBrk="1" fontAlgn="ctr" latinLnBrk="0" hangingPunct="1">
                            <a:spcBef>
                              <a:spcPts val="0"/>
                            </a:spcBef>
                            <a:spcAft>
                              <a:spcPts val="0"/>
                            </a:spcAft>
                          </a:pPr>
                          <a:r>
                            <a:rPr lang="en-US" sz="1400" u="none" strike="noStrike" kern="1200">
                              <a:effectLst/>
                            </a:rPr>
                            <a:t>No Rain</a:t>
                          </a:r>
                          <a:endParaRPr lang="en-US" sz="1800" b="0" i="0" u="none" strike="noStrike">
                            <a:effectLst/>
                            <a:latin typeface="Arial" panose="020B0604020202020204" pitchFamily="34" charset="0"/>
                          </a:endParaRPr>
                        </a:p>
                      </a:txBody>
                      <a:tcPr marL="45720" marR="45720" anchor="ctr"/>
                    </a:tc>
                    <a:tc>
                      <a:txBody>
                        <a:bodyPr/>
                        <a:lstStyle/>
                        <a:p>
                          <a:pPr marL="0" algn="ctr" rtl="0" eaLnBrk="1" fontAlgn="ctr" latinLnBrk="0" hangingPunct="1">
                            <a:spcBef>
                              <a:spcPts val="0"/>
                            </a:spcBef>
                            <a:spcAft>
                              <a:spcPts val="0"/>
                            </a:spcAft>
                          </a:pPr>
                          <a:r>
                            <a:rPr lang="en-US" sz="1400" u="none" strike="noStrike" kern="1200">
                              <a:effectLst/>
                            </a:rPr>
                            <a:t>After</a:t>
                          </a:r>
                          <a:endParaRPr lang="en-US" sz="1800" b="0" i="0" u="none" strike="noStrike">
                            <a:effectLst/>
                            <a:latin typeface="Arial" panose="020B0604020202020204" pitchFamily="34" charset="0"/>
                          </a:endParaRPr>
                        </a:p>
                      </a:txBody>
                      <a:tcPr marL="45720" marR="45720" anchor="ctr">
                        <a:solidFill>
                          <a:schemeClr val="bg2">
                            <a:lumMod val="20000"/>
                            <a:lumOff val="80000"/>
                          </a:schemeClr>
                        </a:solidFill>
                      </a:tcPr>
                    </a:tc>
                    <a:tc>
                      <a:txBody>
                        <a:bodyPr/>
                        <a:lstStyle/>
                        <a:p>
                          <a:pPr marL="0" algn="ctr" rtl="0" eaLnBrk="1" fontAlgn="ctr" latinLnBrk="0" hangingPunct="1">
                            <a:spcBef>
                              <a:spcPts val="0"/>
                            </a:spcBef>
                            <a:spcAft>
                              <a:spcPts val="0"/>
                            </a:spcAft>
                          </a:pPr>
                          <a:r>
                            <a:rPr lang="en-US" sz="1400" u="none" strike="noStrike" kern="1200" dirty="0">
                              <a:effectLst/>
                            </a:rPr>
                            <a:t>Backpack</a:t>
                          </a:r>
                          <a:endParaRPr lang="en-US" sz="1800" b="0" i="0" u="none" strike="noStrike" dirty="0">
                            <a:effectLst/>
                            <a:latin typeface="Arial" panose="020B0604020202020204" pitchFamily="34" charset="0"/>
                          </a:endParaRPr>
                        </a:p>
                      </a:txBody>
                      <a:tcPr marL="45720" marR="45720" anchor="ctr">
                        <a:solidFill>
                          <a:schemeClr val="bg2">
                            <a:lumMod val="20000"/>
                            <a:lumOff val="80000"/>
                          </a:schemeClr>
                        </a:solidFill>
                      </a:tcPr>
                    </a:tc>
                    <a:tc>
                      <a:txBody>
                        <a:bodyPr/>
                        <a:lstStyle/>
                        <a:p>
                          <a:pPr marL="0" algn="ctr" rtl="0" eaLnBrk="1" fontAlgn="ctr" latinLnBrk="0" hangingPunct="1">
                            <a:spcBef>
                              <a:spcPts val="0"/>
                            </a:spcBef>
                            <a:spcAft>
                              <a:spcPts val="0"/>
                            </a:spcAft>
                          </a:pPr>
                          <a:r>
                            <a:rPr lang="en-US" sz="1400" u="none" strike="noStrike" kern="1200" dirty="0">
                              <a:effectLst/>
                            </a:rPr>
                            <a:t>Tired</a:t>
                          </a:r>
                          <a:endParaRPr lang="en-US" sz="1800" b="0" i="0" u="none" strike="noStrike" dirty="0">
                            <a:effectLst/>
                            <a:latin typeface="Arial" panose="020B0604020202020204" pitchFamily="34" charset="0"/>
                          </a:endParaRPr>
                        </a:p>
                      </a:txBody>
                      <a:tcPr marL="45720" marR="45720" anchor="ctr">
                        <a:solidFill>
                          <a:schemeClr val="bg2">
                            <a:lumMod val="20000"/>
                            <a:lumOff val="80000"/>
                          </a:schemeClr>
                        </a:solidFill>
                      </a:tcPr>
                    </a:tc>
                    <a:tc>
                      <a:txBody>
                        <a:bodyPr/>
                        <a:lstStyle/>
                        <a:p>
                          <a:pPr algn="ctr" rtl="0" fontAlgn="ctr"/>
                          <a:r>
                            <a:rPr lang="en-US" sz="1400" u="none" strike="noStrike" dirty="0">
                              <a:effectLst/>
                            </a:rPr>
                            <a:t>Bike</a:t>
                          </a:r>
                          <a:endParaRPr lang="en-US" sz="1400" b="0" i="0" u="none" strike="noStrike" dirty="0">
                            <a:solidFill>
                              <a:srgbClr val="000000"/>
                            </a:solidFill>
                            <a:effectLst/>
                            <a:latin typeface="Corbel" panose="020B0503020204020204" pitchFamily="34" charset="0"/>
                          </a:endParaRPr>
                        </a:p>
                      </a:txBody>
                      <a:tcPr marL="45720" marR="45720" anchor="ctr">
                        <a:solidFill>
                          <a:schemeClr val="accent6">
                            <a:lumMod val="40000"/>
                            <a:lumOff val="60000"/>
                          </a:schemeClr>
                        </a:solidFill>
                      </a:tcPr>
                    </a:tc>
                    <a:extLst>
                      <a:ext uri="{0D108BD9-81ED-4DB2-BD59-A6C34878D82A}">
                        <a16:rowId xmlns:a16="http://schemas.microsoft.com/office/drawing/2014/main" val="1329197485"/>
                      </a:ext>
                    </a:extLst>
                  </a:tr>
                  <a:tr h="313568">
                    <a:tc>
                      <a:txBody>
                        <a:bodyPr/>
                        <a:lstStyle/>
                        <a:p>
                          <a:pPr marL="0" algn="ctr" rtl="0" eaLnBrk="1" fontAlgn="ctr" latinLnBrk="0" hangingPunct="1">
                            <a:spcBef>
                              <a:spcPts val="0"/>
                            </a:spcBef>
                            <a:spcAft>
                              <a:spcPts val="0"/>
                            </a:spcAft>
                          </a:pPr>
                          <a:r>
                            <a:rPr lang="en-US" sz="1400" u="none" strike="noStrike" kern="1200">
                              <a:effectLst/>
                            </a:rPr>
                            <a:t>No Rain</a:t>
                          </a:r>
                          <a:endParaRPr lang="en-US" sz="1800" b="0" i="0" u="none" strike="noStrike">
                            <a:effectLst/>
                            <a:latin typeface="Arial" panose="020B0604020202020204" pitchFamily="34" charset="0"/>
                          </a:endParaRPr>
                        </a:p>
                      </a:txBody>
                      <a:tcPr marL="45720" marR="45720" anchor="ctr"/>
                    </a:tc>
                    <a:tc>
                      <a:txBody>
                        <a:bodyPr/>
                        <a:lstStyle/>
                        <a:p>
                          <a:pPr marL="0" algn="ctr" rtl="0" eaLnBrk="1" fontAlgn="ctr" latinLnBrk="0" hangingPunct="1">
                            <a:spcBef>
                              <a:spcPts val="0"/>
                            </a:spcBef>
                            <a:spcAft>
                              <a:spcPts val="0"/>
                            </a:spcAft>
                          </a:pPr>
                          <a:r>
                            <a:rPr lang="en-US" sz="1400" u="none" strike="noStrike" kern="1200">
                              <a:effectLst/>
                            </a:rPr>
                            <a:t>After</a:t>
                          </a:r>
                          <a:endParaRPr lang="en-US" sz="1800" b="0" i="0" u="none" strike="noStrike">
                            <a:effectLst/>
                            <a:latin typeface="Arial" panose="020B0604020202020204" pitchFamily="34" charset="0"/>
                          </a:endParaRPr>
                        </a:p>
                      </a:txBody>
                      <a:tcPr marL="45720" marR="45720" anchor="ctr">
                        <a:solidFill>
                          <a:schemeClr val="bg2">
                            <a:lumMod val="20000"/>
                            <a:lumOff val="80000"/>
                          </a:schemeClr>
                        </a:solidFill>
                      </a:tcPr>
                    </a:tc>
                    <a:tc>
                      <a:txBody>
                        <a:bodyPr/>
                        <a:lstStyle/>
                        <a:p>
                          <a:pPr marL="0" algn="ctr" rtl="0" eaLnBrk="1" fontAlgn="ctr" latinLnBrk="0" hangingPunct="1">
                            <a:spcBef>
                              <a:spcPts val="0"/>
                            </a:spcBef>
                            <a:spcAft>
                              <a:spcPts val="0"/>
                            </a:spcAft>
                          </a:pPr>
                          <a:r>
                            <a:rPr lang="en-US" sz="1400" u="none" strike="noStrike" kern="1200" dirty="0">
                              <a:effectLst/>
                            </a:rPr>
                            <a:t>Both</a:t>
                          </a:r>
                          <a:endParaRPr lang="en-US" sz="1800" b="0" i="0" u="none" strike="noStrike" dirty="0">
                            <a:effectLst/>
                            <a:latin typeface="Arial" panose="020B0604020202020204" pitchFamily="34" charset="0"/>
                          </a:endParaRPr>
                        </a:p>
                      </a:txBody>
                      <a:tcPr marL="45720" marR="45720" anchor="ctr">
                        <a:solidFill>
                          <a:schemeClr val="bg2">
                            <a:lumMod val="20000"/>
                            <a:lumOff val="80000"/>
                          </a:schemeClr>
                        </a:solidFill>
                      </a:tcPr>
                    </a:tc>
                    <a:tc>
                      <a:txBody>
                        <a:bodyPr/>
                        <a:lstStyle/>
                        <a:p>
                          <a:pPr marL="0" algn="ctr" rtl="0" eaLnBrk="1" fontAlgn="ctr" latinLnBrk="0" hangingPunct="1">
                            <a:spcBef>
                              <a:spcPts val="0"/>
                            </a:spcBef>
                            <a:spcAft>
                              <a:spcPts val="0"/>
                            </a:spcAft>
                          </a:pPr>
                          <a:r>
                            <a:rPr lang="en-US" sz="1400" u="none" strike="noStrike" kern="1200" dirty="0">
                              <a:effectLst/>
                            </a:rPr>
                            <a:t>Tired</a:t>
                          </a:r>
                          <a:endParaRPr lang="en-US" sz="1800" b="0" i="0" u="none" strike="noStrike" dirty="0">
                            <a:effectLst/>
                            <a:latin typeface="Arial" panose="020B0604020202020204" pitchFamily="34" charset="0"/>
                          </a:endParaRPr>
                        </a:p>
                      </a:txBody>
                      <a:tcPr marL="45720" marR="45720" anchor="ctr">
                        <a:solidFill>
                          <a:schemeClr val="bg2">
                            <a:lumMod val="20000"/>
                            <a:lumOff val="80000"/>
                          </a:schemeClr>
                        </a:solidFill>
                      </a:tcPr>
                    </a:tc>
                    <a:tc>
                      <a:txBody>
                        <a:bodyPr/>
                        <a:lstStyle/>
                        <a:p>
                          <a:pPr algn="ctr" rtl="0" fontAlgn="ctr"/>
                          <a:r>
                            <a:rPr lang="en-US" sz="1400" u="none" strike="noStrike" dirty="0">
                              <a:effectLst/>
                            </a:rPr>
                            <a:t>Drive</a:t>
                          </a:r>
                          <a:endParaRPr lang="en-US" sz="1400" b="0" i="0" u="none" strike="noStrike" dirty="0">
                            <a:solidFill>
                              <a:srgbClr val="000000"/>
                            </a:solidFill>
                            <a:effectLst/>
                            <a:latin typeface="Corbel" panose="020B0503020204020204" pitchFamily="34" charset="0"/>
                          </a:endParaRPr>
                        </a:p>
                      </a:txBody>
                      <a:tcPr marL="45720" marR="45720" anchor="ctr">
                        <a:solidFill>
                          <a:schemeClr val="accent2">
                            <a:lumMod val="40000"/>
                            <a:lumOff val="60000"/>
                          </a:schemeClr>
                        </a:solidFill>
                      </a:tcPr>
                    </a:tc>
                    <a:extLst>
                      <a:ext uri="{0D108BD9-81ED-4DB2-BD59-A6C34878D82A}">
                        <a16:rowId xmlns:a16="http://schemas.microsoft.com/office/drawing/2014/main" val="972437252"/>
                      </a:ext>
                    </a:extLst>
                  </a:tr>
                </a:tbl>
              </a:graphicData>
            </a:graphic>
          </p:graphicFrame>
        </mc:Choice>
        <mc:Fallback xmlns="">
          <p:graphicFrame>
            <p:nvGraphicFramePr>
              <p:cNvPr id="5" name="Table 4">
                <a:extLst>
                  <a:ext uri="{FF2B5EF4-FFF2-40B4-BE49-F238E27FC236}">
                    <a16:creationId xmlns:a16="http://schemas.microsoft.com/office/drawing/2014/main" id="{1F291D4A-96B7-7441-90C5-9643355B163C}"/>
                  </a:ext>
                </a:extLst>
              </p:cNvPr>
              <p:cNvGraphicFramePr>
                <a:graphicFrameLocks noGrp="1"/>
              </p:cNvGraphicFramePr>
              <p:nvPr>
                <p:extLst>
                  <p:ext uri="{D42A27DB-BD31-4B8C-83A1-F6EECF244321}">
                    <p14:modId xmlns:p14="http://schemas.microsoft.com/office/powerpoint/2010/main" val="1175287925"/>
                  </p:ext>
                </p:extLst>
              </p:nvPr>
            </p:nvGraphicFramePr>
            <p:xfrm>
              <a:off x="7541135" y="1613623"/>
              <a:ext cx="3271836" cy="3135680"/>
            </p:xfrm>
            <a:graphic>
              <a:graphicData uri="http://schemas.openxmlformats.org/drawingml/2006/table">
                <a:tbl>
                  <a:tblPr firstRow="1" bandRow="1">
                    <a:tableStyleId>{5C22544A-7EE6-4342-B048-85BDC9FD1C3A}</a:tableStyleId>
                  </a:tblPr>
                  <a:tblGrid>
                    <a:gridCol w="707390">
                      <a:extLst>
                        <a:ext uri="{9D8B030D-6E8A-4147-A177-3AD203B41FA5}">
                          <a16:colId xmlns:a16="http://schemas.microsoft.com/office/drawing/2014/main" val="3825154518"/>
                        </a:ext>
                      </a:extLst>
                    </a:gridCol>
                    <a:gridCol w="626427">
                      <a:extLst>
                        <a:ext uri="{9D8B030D-6E8A-4147-A177-3AD203B41FA5}">
                          <a16:colId xmlns:a16="http://schemas.microsoft.com/office/drawing/2014/main" val="2214416270"/>
                        </a:ext>
                      </a:extLst>
                    </a:gridCol>
                    <a:gridCol w="848677">
                      <a:extLst>
                        <a:ext uri="{9D8B030D-6E8A-4147-A177-3AD203B41FA5}">
                          <a16:colId xmlns:a16="http://schemas.microsoft.com/office/drawing/2014/main" val="3759445787"/>
                        </a:ext>
                      </a:extLst>
                    </a:gridCol>
                    <a:gridCol w="510539">
                      <a:extLst>
                        <a:ext uri="{9D8B030D-6E8A-4147-A177-3AD203B41FA5}">
                          <a16:colId xmlns:a16="http://schemas.microsoft.com/office/drawing/2014/main" val="3447994145"/>
                        </a:ext>
                      </a:extLst>
                    </a:gridCol>
                    <a:gridCol w="578803">
                      <a:extLst>
                        <a:ext uri="{9D8B030D-6E8A-4147-A177-3AD203B41FA5}">
                          <a16:colId xmlns:a16="http://schemas.microsoft.com/office/drawing/2014/main" val="3675857499"/>
                        </a:ext>
                      </a:extLst>
                    </a:gridCol>
                  </a:tblGrid>
                  <a:tr h="313568">
                    <a:tc>
                      <a:txBody>
                        <a:bodyPr/>
                        <a:lstStyle/>
                        <a:p>
                          <a:endParaRPr lang="en-US"/>
                        </a:p>
                      </a:txBody>
                      <a:tcPr marL="45720" marR="45720" anchor="ctr">
                        <a:blipFill>
                          <a:blip r:embed="rId4"/>
                          <a:stretch>
                            <a:fillRect t="-4000" r="-366071" b="-900000"/>
                          </a:stretch>
                        </a:blipFill>
                      </a:tcPr>
                    </a:tc>
                    <a:tc>
                      <a:txBody>
                        <a:bodyPr/>
                        <a:lstStyle/>
                        <a:p>
                          <a:endParaRPr lang="en-US"/>
                        </a:p>
                      </a:txBody>
                      <a:tcPr marL="45720" marR="45720" anchor="ctr">
                        <a:blipFill>
                          <a:blip r:embed="rId4"/>
                          <a:stretch>
                            <a:fillRect l="-112000" t="-4000" r="-310000" b="-900000"/>
                          </a:stretch>
                        </a:blipFill>
                      </a:tcPr>
                    </a:tc>
                    <a:tc>
                      <a:txBody>
                        <a:bodyPr/>
                        <a:lstStyle/>
                        <a:p>
                          <a:endParaRPr lang="en-US"/>
                        </a:p>
                      </a:txBody>
                      <a:tcPr marL="45720" marR="45720" anchor="ctr">
                        <a:blipFill>
                          <a:blip r:embed="rId4"/>
                          <a:stretch>
                            <a:fillRect l="-158209" t="-4000" r="-131343" b="-900000"/>
                          </a:stretch>
                        </a:blipFill>
                      </a:tcPr>
                    </a:tc>
                    <a:tc>
                      <a:txBody>
                        <a:bodyPr/>
                        <a:lstStyle/>
                        <a:p>
                          <a:endParaRPr lang="en-US"/>
                        </a:p>
                      </a:txBody>
                      <a:tcPr marL="45720" marR="45720" anchor="ctr">
                        <a:blipFill>
                          <a:blip r:embed="rId4"/>
                          <a:stretch>
                            <a:fillRect l="-432500" t="-4000" r="-120000" b="-900000"/>
                          </a:stretch>
                        </a:blipFill>
                      </a:tcPr>
                    </a:tc>
                    <a:tc>
                      <a:txBody>
                        <a:bodyPr/>
                        <a:lstStyle/>
                        <a:p>
                          <a:endParaRPr lang="en-US"/>
                        </a:p>
                      </a:txBody>
                      <a:tcPr marL="45720" marR="45720" anchor="ctr">
                        <a:blipFill>
                          <a:blip r:embed="rId4"/>
                          <a:stretch>
                            <a:fillRect l="-463043" t="-4000" r="-4348" b="-900000"/>
                          </a:stretch>
                        </a:blipFill>
                      </a:tcPr>
                    </a:tc>
                    <a:extLst>
                      <a:ext uri="{0D108BD9-81ED-4DB2-BD59-A6C34878D82A}">
                        <a16:rowId xmlns:a16="http://schemas.microsoft.com/office/drawing/2014/main" val="355299013"/>
                      </a:ext>
                    </a:extLst>
                  </a:tr>
                  <a:tr h="313568">
                    <a:tc>
                      <a:txBody>
                        <a:bodyPr/>
                        <a:lstStyle/>
                        <a:p>
                          <a:pPr marL="0" algn="ctr" rtl="0" eaLnBrk="1" fontAlgn="ctr" latinLnBrk="0" hangingPunct="1">
                            <a:spcBef>
                              <a:spcPts val="0"/>
                            </a:spcBef>
                            <a:spcAft>
                              <a:spcPts val="0"/>
                            </a:spcAft>
                          </a:pPr>
                          <a:r>
                            <a:rPr lang="en-US" sz="1400" u="none" strike="noStrike" kern="1200" dirty="0">
                              <a:effectLst/>
                            </a:rPr>
                            <a:t>Rain</a:t>
                          </a:r>
                          <a:endParaRPr lang="en-US" sz="1800" b="0" i="0" u="none" strike="noStrike" dirty="0">
                            <a:effectLst/>
                            <a:latin typeface="Arial" panose="020B0604020202020204" pitchFamily="34" charset="0"/>
                          </a:endParaRPr>
                        </a:p>
                      </a:txBody>
                      <a:tcPr marL="45720" marR="45720" anchor="ctr"/>
                    </a:tc>
                    <a:tc>
                      <a:txBody>
                        <a:bodyPr/>
                        <a:lstStyle/>
                        <a:p>
                          <a:pPr marL="0" algn="ctr" rtl="0" eaLnBrk="1" fontAlgn="ctr" latinLnBrk="0" hangingPunct="1">
                            <a:spcBef>
                              <a:spcPts val="0"/>
                            </a:spcBef>
                            <a:spcAft>
                              <a:spcPts val="0"/>
                            </a:spcAft>
                          </a:pPr>
                          <a:r>
                            <a:rPr lang="en-US" sz="1400" u="none" strike="noStrike" kern="1200" dirty="0">
                              <a:effectLst/>
                            </a:rPr>
                            <a:t>Before</a:t>
                          </a:r>
                          <a:endParaRPr lang="en-US" sz="1800" b="0" i="0" u="none" strike="noStrike" dirty="0">
                            <a:effectLst/>
                            <a:latin typeface="Arial" panose="020B0604020202020204" pitchFamily="34" charset="0"/>
                          </a:endParaRPr>
                        </a:p>
                      </a:txBody>
                      <a:tcPr marL="45720" marR="45720" anchor="ctr">
                        <a:solidFill>
                          <a:schemeClr val="bg2">
                            <a:lumMod val="20000"/>
                            <a:lumOff val="80000"/>
                          </a:schemeClr>
                        </a:solidFill>
                      </a:tcPr>
                    </a:tc>
                    <a:tc>
                      <a:txBody>
                        <a:bodyPr/>
                        <a:lstStyle/>
                        <a:p>
                          <a:pPr marL="0" algn="ctr" rtl="0" eaLnBrk="1" fontAlgn="ctr" latinLnBrk="0" hangingPunct="1">
                            <a:spcBef>
                              <a:spcPts val="0"/>
                            </a:spcBef>
                            <a:spcAft>
                              <a:spcPts val="0"/>
                            </a:spcAft>
                          </a:pPr>
                          <a:r>
                            <a:rPr lang="en-US" sz="1400" u="none" strike="noStrike" kern="1200" dirty="0">
                              <a:effectLst/>
                            </a:rPr>
                            <a:t>Both</a:t>
                          </a:r>
                          <a:endParaRPr lang="en-US" sz="1800" b="0" i="0" u="none" strike="noStrike" dirty="0">
                            <a:effectLst/>
                            <a:latin typeface="Arial" panose="020B0604020202020204" pitchFamily="34" charset="0"/>
                          </a:endParaRPr>
                        </a:p>
                      </a:txBody>
                      <a:tcPr marL="45720" marR="45720" anchor="ctr">
                        <a:solidFill>
                          <a:schemeClr val="bg2">
                            <a:lumMod val="20000"/>
                            <a:lumOff val="80000"/>
                          </a:schemeClr>
                        </a:solidFill>
                      </a:tcPr>
                    </a:tc>
                    <a:tc>
                      <a:txBody>
                        <a:bodyPr/>
                        <a:lstStyle/>
                        <a:p>
                          <a:pPr marL="0" algn="ctr" rtl="0" eaLnBrk="1" fontAlgn="ctr" latinLnBrk="0" hangingPunct="1">
                            <a:spcBef>
                              <a:spcPts val="0"/>
                            </a:spcBef>
                            <a:spcAft>
                              <a:spcPts val="0"/>
                            </a:spcAft>
                          </a:pPr>
                          <a:r>
                            <a:rPr lang="en-US" sz="1400" u="none" strike="noStrike" kern="1200">
                              <a:effectLst/>
                            </a:rPr>
                            <a:t>Tired</a:t>
                          </a:r>
                          <a:endParaRPr lang="en-US" sz="1800" b="0" i="0" u="none" strike="noStrike">
                            <a:effectLst/>
                            <a:latin typeface="Arial" panose="020B0604020202020204" pitchFamily="34" charset="0"/>
                          </a:endParaRPr>
                        </a:p>
                      </a:txBody>
                      <a:tcPr marL="45720" marR="45720" anchor="ctr">
                        <a:solidFill>
                          <a:schemeClr val="bg2">
                            <a:lumMod val="20000"/>
                            <a:lumOff val="80000"/>
                          </a:schemeClr>
                        </a:solidFill>
                      </a:tcPr>
                    </a:tc>
                    <a:tc>
                      <a:txBody>
                        <a:bodyPr/>
                        <a:lstStyle/>
                        <a:p>
                          <a:pPr algn="ctr" rtl="0" fontAlgn="ctr"/>
                          <a:r>
                            <a:rPr lang="en-US" sz="1400" u="none" strike="noStrike" dirty="0">
                              <a:effectLst/>
                            </a:rPr>
                            <a:t>Drive</a:t>
                          </a:r>
                          <a:endParaRPr lang="en-US" sz="1400" b="0" i="0" u="none" strike="noStrike" dirty="0">
                            <a:solidFill>
                              <a:srgbClr val="000000"/>
                            </a:solidFill>
                            <a:effectLst/>
                            <a:latin typeface="Corbel" panose="020B0503020204020204" pitchFamily="34" charset="0"/>
                          </a:endParaRPr>
                        </a:p>
                      </a:txBody>
                      <a:tcPr marL="45720" marR="45720" anchor="ctr">
                        <a:solidFill>
                          <a:schemeClr val="accent2">
                            <a:lumMod val="40000"/>
                            <a:lumOff val="60000"/>
                          </a:schemeClr>
                        </a:solidFill>
                      </a:tcPr>
                    </a:tc>
                    <a:extLst>
                      <a:ext uri="{0D108BD9-81ED-4DB2-BD59-A6C34878D82A}">
                        <a16:rowId xmlns:a16="http://schemas.microsoft.com/office/drawing/2014/main" val="758940499"/>
                      </a:ext>
                    </a:extLst>
                  </a:tr>
                  <a:tr h="313568">
                    <a:tc>
                      <a:txBody>
                        <a:bodyPr/>
                        <a:lstStyle/>
                        <a:p>
                          <a:pPr marL="0" algn="ctr" rtl="0" eaLnBrk="1" fontAlgn="ctr" latinLnBrk="0" hangingPunct="1">
                            <a:spcBef>
                              <a:spcPts val="0"/>
                            </a:spcBef>
                            <a:spcAft>
                              <a:spcPts val="0"/>
                            </a:spcAft>
                          </a:pPr>
                          <a:r>
                            <a:rPr lang="en-US" sz="1400" u="none" strike="noStrike" kern="1200">
                              <a:effectLst/>
                            </a:rPr>
                            <a:t>Rain</a:t>
                          </a:r>
                          <a:endParaRPr lang="en-US" sz="1800" b="0" i="0" u="none" strike="noStrike">
                            <a:effectLst/>
                            <a:latin typeface="Arial" panose="020B0604020202020204" pitchFamily="34" charset="0"/>
                          </a:endParaRPr>
                        </a:p>
                      </a:txBody>
                      <a:tcPr marL="45720" marR="45720" anchor="ctr"/>
                    </a:tc>
                    <a:tc>
                      <a:txBody>
                        <a:bodyPr/>
                        <a:lstStyle/>
                        <a:p>
                          <a:pPr marL="0" algn="ctr" rtl="0" eaLnBrk="1" fontAlgn="ctr" latinLnBrk="0" hangingPunct="1">
                            <a:spcBef>
                              <a:spcPts val="0"/>
                            </a:spcBef>
                            <a:spcAft>
                              <a:spcPts val="0"/>
                            </a:spcAft>
                          </a:pPr>
                          <a:r>
                            <a:rPr lang="en-US" sz="1400" u="none" strike="noStrike" kern="1200" dirty="0">
                              <a:effectLst/>
                            </a:rPr>
                            <a:t>During</a:t>
                          </a:r>
                          <a:endParaRPr lang="en-US" sz="1800" b="0" i="0" u="none" strike="noStrike" dirty="0">
                            <a:effectLst/>
                            <a:latin typeface="Arial" panose="020B0604020202020204" pitchFamily="34" charset="0"/>
                          </a:endParaRPr>
                        </a:p>
                      </a:txBody>
                      <a:tcPr marL="45720" marR="45720" anchor="ctr">
                        <a:solidFill>
                          <a:schemeClr val="bg2">
                            <a:lumMod val="20000"/>
                            <a:lumOff val="80000"/>
                          </a:schemeClr>
                        </a:solidFill>
                      </a:tcPr>
                    </a:tc>
                    <a:tc>
                      <a:txBody>
                        <a:bodyPr/>
                        <a:lstStyle/>
                        <a:p>
                          <a:pPr marL="0" algn="ctr" rtl="0" eaLnBrk="1" fontAlgn="ctr" latinLnBrk="0" hangingPunct="1">
                            <a:spcBef>
                              <a:spcPts val="0"/>
                            </a:spcBef>
                            <a:spcAft>
                              <a:spcPts val="0"/>
                            </a:spcAft>
                          </a:pPr>
                          <a:r>
                            <a:rPr lang="en-US" sz="1400" u="none" strike="noStrike" kern="1200" dirty="0">
                              <a:effectLst/>
                            </a:rPr>
                            <a:t>Both</a:t>
                          </a:r>
                          <a:endParaRPr lang="en-US" sz="1800" b="0" i="0" u="none" strike="noStrike" dirty="0">
                            <a:effectLst/>
                            <a:latin typeface="Arial" panose="020B0604020202020204" pitchFamily="34" charset="0"/>
                          </a:endParaRPr>
                        </a:p>
                      </a:txBody>
                      <a:tcPr marL="45720" marR="45720" anchor="ctr">
                        <a:solidFill>
                          <a:schemeClr val="bg2">
                            <a:lumMod val="20000"/>
                            <a:lumOff val="80000"/>
                          </a:schemeClr>
                        </a:solidFill>
                      </a:tcPr>
                    </a:tc>
                    <a:tc>
                      <a:txBody>
                        <a:bodyPr/>
                        <a:lstStyle/>
                        <a:p>
                          <a:pPr marL="0" algn="ctr" rtl="0" eaLnBrk="1" fontAlgn="ctr" latinLnBrk="0" hangingPunct="1">
                            <a:spcBef>
                              <a:spcPts val="0"/>
                            </a:spcBef>
                            <a:spcAft>
                              <a:spcPts val="0"/>
                            </a:spcAft>
                          </a:pPr>
                          <a:r>
                            <a:rPr lang="en-US" sz="1400" u="none" strike="noStrike" kern="1200">
                              <a:effectLst/>
                            </a:rPr>
                            <a:t>Tired</a:t>
                          </a:r>
                          <a:endParaRPr lang="en-US" sz="1800" b="0" i="0" u="none" strike="noStrike">
                            <a:effectLst/>
                            <a:latin typeface="Arial" panose="020B0604020202020204" pitchFamily="34" charset="0"/>
                          </a:endParaRPr>
                        </a:p>
                      </a:txBody>
                      <a:tcPr marL="45720" marR="45720" anchor="ctr">
                        <a:solidFill>
                          <a:schemeClr val="bg2">
                            <a:lumMod val="20000"/>
                            <a:lumOff val="80000"/>
                          </a:schemeClr>
                        </a:solidFill>
                      </a:tcPr>
                    </a:tc>
                    <a:tc>
                      <a:txBody>
                        <a:bodyPr/>
                        <a:lstStyle/>
                        <a:p>
                          <a:pPr algn="ctr" rtl="0" fontAlgn="ctr"/>
                          <a:r>
                            <a:rPr lang="en-US" sz="1400" u="none" strike="noStrike" dirty="0">
                              <a:effectLst/>
                            </a:rPr>
                            <a:t>Drive</a:t>
                          </a:r>
                          <a:endParaRPr lang="en-US" sz="1400" b="0" i="0" u="none" strike="noStrike" dirty="0">
                            <a:solidFill>
                              <a:srgbClr val="000000"/>
                            </a:solidFill>
                            <a:effectLst/>
                            <a:latin typeface="Corbel" panose="020B0503020204020204" pitchFamily="34" charset="0"/>
                          </a:endParaRPr>
                        </a:p>
                      </a:txBody>
                      <a:tcPr marL="45720" marR="45720" anchor="ctr">
                        <a:solidFill>
                          <a:schemeClr val="accent2">
                            <a:lumMod val="40000"/>
                            <a:lumOff val="60000"/>
                          </a:schemeClr>
                        </a:solidFill>
                      </a:tcPr>
                    </a:tc>
                    <a:extLst>
                      <a:ext uri="{0D108BD9-81ED-4DB2-BD59-A6C34878D82A}">
                        <a16:rowId xmlns:a16="http://schemas.microsoft.com/office/drawing/2014/main" val="3788373417"/>
                      </a:ext>
                    </a:extLst>
                  </a:tr>
                  <a:tr h="313568">
                    <a:tc>
                      <a:txBody>
                        <a:bodyPr/>
                        <a:lstStyle/>
                        <a:p>
                          <a:pPr marL="0" algn="ctr" rtl="0" eaLnBrk="1" fontAlgn="ctr" latinLnBrk="0" hangingPunct="1">
                            <a:spcBef>
                              <a:spcPts val="0"/>
                            </a:spcBef>
                            <a:spcAft>
                              <a:spcPts val="0"/>
                            </a:spcAft>
                          </a:pPr>
                          <a:r>
                            <a:rPr lang="en-US" sz="1400" u="none" strike="noStrike" kern="1200">
                              <a:effectLst/>
                            </a:rPr>
                            <a:t>Rain</a:t>
                          </a:r>
                          <a:endParaRPr lang="en-US" sz="1800" b="0" i="0" u="none" strike="noStrike">
                            <a:effectLst/>
                            <a:latin typeface="Arial" panose="020B0604020202020204" pitchFamily="34" charset="0"/>
                          </a:endParaRPr>
                        </a:p>
                      </a:txBody>
                      <a:tcPr marL="45720" marR="45720" anchor="ctr"/>
                    </a:tc>
                    <a:tc>
                      <a:txBody>
                        <a:bodyPr/>
                        <a:lstStyle/>
                        <a:p>
                          <a:pPr marL="0" algn="ctr" rtl="0" eaLnBrk="1" fontAlgn="ctr" latinLnBrk="0" hangingPunct="1">
                            <a:spcBef>
                              <a:spcPts val="0"/>
                            </a:spcBef>
                            <a:spcAft>
                              <a:spcPts val="0"/>
                            </a:spcAft>
                          </a:pPr>
                          <a:r>
                            <a:rPr lang="en-US" sz="1400" u="none" strike="noStrike" kern="1200" dirty="0">
                              <a:effectLst/>
                            </a:rPr>
                            <a:t>After</a:t>
                          </a:r>
                          <a:endParaRPr lang="en-US" sz="1800" b="0" i="0" u="none" strike="noStrike" dirty="0">
                            <a:effectLst/>
                            <a:latin typeface="Arial" panose="020B0604020202020204" pitchFamily="34" charset="0"/>
                          </a:endParaRPr>
                        </a:p>
                      </a:txBody>
                      <a:tcPr marL="45720" marR="45720" anchor="ctr">
                        <a:solidFill>
                          <a:schemeClr val="bg2">
                            <a:lumMod val="20000"/>
                            <a:lumOff val="80000"/>
                          </a:schemeClr>
                        </a:solidFill>
                      </a:tcPr>
                    </a:tc>
                    <a:tc>
                      <a:txBody>
                        <a:bodyPr/>
                        <a:lstStyle/>
                        <a:p>
                          <a:pPr marL="0" algn="ctr" rtl="0" eaLnBrk="1" fontAlgn="ctr" latinLnBrk="0" hangingPunct="1">
                            <a:spcBef>
                              <a:spcPts val="0"/>
                            </a:spcBef>
                            <a:spcAft>
                              <a:spcPts val="0"/>
                            </a:spcAft>
                          </a:pPr>
                          <a:r>
                            <a:rPr lang="en-US" sz="1400" u="none" strike="noStrike" kern="1200" dirty="0">
                              <a:effectLst/>
                            </a:rPr>
                            <a:t>Backpack</a:t>
                          </a:r>
                          <a:endParaRPr lang="en-US" sz="1800" b="0" i="0" u="none" strike="noStrike" dirty="0">
                            <a:effectLst/>
                            <a:latin typeface="Arial" panose="020B0604020202020204" pitchFamily="34" charset="0"/>
                          </a:endParaRPr>
                        </a:p>
                      </a:txBody>
                      <a:tcPr marL="45720" marR="45720" anchor="ctr">
                        <a:solidFill>
                          <a:schemeClr val="bg2">
                            <a:lumMod val="20000"/>
                            <a:lumOff val="80000"/>
                          </a:schemeClr>
                        </a:solidFill>
                      </a:tcPr>
                    </a:tc>
                    <a:tc>
                      <a:txBody>
                        <a:bodyPr/>
                        <a:lstStyle/>
                        <a:p>
                          <a:pPr marL="0" algn="ctr" rtl="0" eaLnBrk="1" fontAlgn="ctr" latinLnBrk="0" hangingPunct="1">
                            <a:spcBef>
                              <a:spcPts val="0"/>
                            </a:spcBef>
                            <a:spcAft>
                              <a:spcPts val="0"/>
                            </a:spcAft>
                          </a:pPr>
                          <a:r>
                            <a:rPr lang="en-US" sz="1400" u="none" strike="noStrike" kern="1200">
                              <a:effectLst/>
                            </a:rPr>
                            <a:t>Tired</a:t>
                          </a:r>
                          <a:endParaRPr lang="en-US" sz="1800" b="0" i="0" u="none" strike="noStrike">
                            <a:effectLst/>
                            <a:latin typeface="Arial" panose="020B0604020202020204" pitchFamily="34" charset="0"/>
                          </a:endParaRPr>
                        </a:p>
                      </a:txBody>
                      <a:tcPr marL="45720" marR="45720" anchor="ctr">
                        <a:solidFill>
                          <a:schemeClr val="bg2">
                            <a:lumMod val="20000"/>
                            <a:lumOff val="80000"/>
                          </a:schemeClr>
                        </a:solidFill>
                      </a:tcPr>
                    </a:tc>
                    <a:tc>
                      <a:txBody>
                        <a:bodyPr/>
                        <a:lstStyle/>
                        <a:p>
                          <a:pPr algn="ctr" rtl="0" fontAlgn="ctr"/>
                          <a:r>
                            <a:rPr lang="en-US" sz="1400" u="none" strike="noStrike" dirty="0">
                              <a:effectLst/>
                            </a:rPr>
                            <a:t>Bus</a:t>
                          </a:r>
                          <a:endParaRPr lang="en-US" sz="1400" b="0" i="0" u="none" strike="noStrike" dirty="0">
                            <a:solidFill>
                              <a:srgbClr val="000000"/>
                            </a:solidFill>
                            <a:effectLst/>
                            <a:latin typeface="Corbel" panose="020B0503020204020204" pitchFamily="34" charset="0"/>
                          </a:endParaRPr>
                        </a:p>
                      </a:txBody>
                      <a:tcPr marL="45720" marR="45720" anchor="ctr">
                        <a:solidFill>
                          <a:schemeClr val="accent1">
                            <a:lumMod val="40000"/>
                            <a:lumOff val="60000"/>
                          </a:schemeClr>
                        </a:solidFill>
                      </a:tcPr>
                    </a:tc>
                    <a:extLst>
                      <a:ext uri="{0D108BD9-81ED-4DB2-BD59-A6C34878D82A}">
                        <a16:rowId xmlns:a16="http://schemas.microsoft.com/office/drawing/2014/main" val="181967046"/>
                      </a:ext>
                    </a:extLst>
                  </a:tr>
                  <a:tr h="313568">
                    <a:tc>
                      <a:txBody>
                        <a:bodyPr/>
                        <a:lstStyle/>
                        <a:p>
                          <a:pPr marL="0" algn="ctr" rtl="0" eaLnBrk="1" fontAlgn="ctr" latinLnBrk="0" hangingPunct="1">
                            <a:spcBef>
                              <a:spcPts val="0"/>
                            </a:spcBef>
                            <a:spcAft>
                              <a:spcPts val="0"/>
                            </a:spcAft>
                          </a:pPr>
                          <a:r>
                            <a:rPr lang="en-US" sz="1400" u="none" strike="noStrike" kern="1200">
                              <a:effectLst/>
                            </a:rPr>
                            <a:t>Rain</a:t>
                          </a:r>
                          <a:endParaRPr lang="en-US" sz="1800" b="0" i="0" u="none" strike="noStrike">
                            <a:effectLst/>
                            <a:latin typeface="Arial" panose="020B0604020202020204" pitchFamily="34" charset="0"/>
                          </a:endParaRPr>
                        </a:p>
                      </a:txBody>
                      <a:tcPr marL="45720" marR="45720" anchor="ctr"/>
                    </a:tc>
                    <a:tc>
                      <a:txBody>
                        <a:bodyPr/>
                        <a:lstStyle/>
                        <a:p>
                          <a:pPr marL="0" algn="ctr" rtl="0" eaLnBrk="1" fontAlgn="ctr" latinLnBrk="0" hangingPunct="1">
                            <a:spcBef>
                              <a:spcPts val="0"/>
                            </a:spcBef>
                            <a:spcAft>
                              <a:spcPts val="0"/>
                            </a:spcAft>
                          </a:pPr>
                          <a:r>
                            <a:rPr lang="en-US" sz="1400" u="none" strike="noStrike" kern="1200" dirty="0">
                              <a:effectLst/>
                            </a:rPr>
                            <a:t>After</a:t>
                          </a:r>
                          <a:endParaRPr lang="en-US" sz="1800" b="0" i="0" u="none" strike="noStrike" dirty="0">
                            <a:effectLst/>
                            <a:latin typeface="Arial" panose="020B0604020202020204" pitchFamily="34" charset="0"/>
                          </a:endParaRPr>
                        </a:p>
                      </a:txBody>
                      <a:tcPr marL="45720" marR="45720" anchor="ctr">
                        <a:solidFill>
                          <a:schemeClr val="bg2">
                            <a:lumMod val="20000"/>
                            <a:lumOff val="80000"/>
                          </a:schemeClr>
                        </a:solidFill>
                      </a:tcPr>
                    </a:tc>
                    <a:tc>
                      <a:txBody>
                        <a:bodyPr/>
                        <a:lstStyle/>
                        <a:p>
                          <a:pPr marL="0" algn="ctr" rtl="0" eaLnBrk="1" fontAlgn="ctr" latinLnBrk="0" hangingPunct="1">
                            <a:spcBef>
                              <a:spcPts val="0"/>
                            </a:spcBef>
                            <a:spcAft>
                              <a:spcPts val="0"/>
                            </a:spcAft>
                          </a:pPr>
                          <a:r>
                            <a:rPr lang="en-US" sz="1400" u="none" strike="noStrike" kern="1200" dirty="0">
                              <a:effectLst/>
                            </a:rPr>
                            <a:t>Lunchbox</a:t>
                          </a:r>
                          <a:endParaRPr lang="en-US" sz="1800" b="0" i="0" u="none" strike="noStrike" dirty="0">
                            <a:effectLst/>
                            <a:latin typeface="Arial" panose="020B0604020202020204" pitchFamily="34" charset="0"/>
                          </a:endParaRPr>
                        </a:p>
                      </a:txBody>
                      <a:tcPr marL="45720" marR="45720" anchor="ctr">
                        <a:solidFill>
                          <a:schemeClr val="bg2">
                            <a:lumMod val="20000"/>
                            <a:lumOff val="80000"/>
                          </a:schemeClr>
                        </a:solidFill>
                      </a:tcPr>
                    </a:tc>
                    <a:tc>
                      <a:txBody>
                        <a:bodyPr/>
                        <a:lstStyle/>
                        <a:p>
                          <a:pPr marL="0" algn="ctr" rtl="0" eaLnBrk="1" fontAlgn="ctr" latinLnBrk="0" hangingPunct="1">
                            <a:spcBef>
                              <a:spcPts val="0"/>
                            </a:spcBef>
                            <a:spcAft>
                              <a:spcPts val="0"/>
                            </a:spcAft>
                          </a:pPr>
                          <a:r>
                            <a:rPr lang="en-US" sz="1400" u="none" strike="noStrike" kern="1200" dirty="0">
                              <a:effectLst/>
                            </a:rPr>
                            <a:t>Tired</a:t>
                          </a:r>
                          <a:endParaRPr lang="en-US" sz="1800" b="0" i="0" u="none" strike="noStrike" dirty="0">
                            <a:effectLst/>
                            <a:latin typeface="Arial" panose="020B0604020202020204" pitchFamily="34" charset="0"/>
                          </a:endParaRPr>
                        </a:p>
                      </a:txBody>
                      <a:tcPr marL="45720" marR="45720" anchor="ctr">
                        <a:solidFill>
                          <a:schemeClr val="bg2">
                            <a:lumMod val="20000"/>
                            <a:lumOff val="80000"/>
                          </a:schemeClr>
                        </a:solidFill>
                      </a:tcPr>
                    </a:tc>
                    <a:tc>
                      <a:txBody>
                        <a:bodyPr/>
                        <a:lstStyle/>
                        <a:p>
                          <a:pPr algn="ctr" rtl="0" fontAlgn="ctr"/>
                          <a:r>
                            <a:rPr lang="en-US" sz="1400" u="none" strike="noStrike" dirty="0">
                              <a:effectLst/>
                            </a:rPr>
                            <a:t>Drive</a:t>
                          </a:r>
                          <a:endParaRPr lang="en-US" sz="1400" b="0" i="0" u="none" strike="noStrike" dirty="0">
                            <a:solidFill>
                              <a:srgbClr val="000000"/>
                            </a:solidFill>
                            <a:effectLst/>
                            <a:latin typeface="Corbel" panose="020B0503020204020204" pitchFamily="34" charset="0"/>
                          </a:endParaRPr>
                        </a:p>
                      </a:txBody>
                      <a:tcPr marL="45720" marR="45720" anchor="ctr">
                        <a:solidFill>
                          <a:schemeClr val="accent2">
                            <a:lumMod val="40000"/>
                            <a:lumOff val="60000"/>
                          </a:schemeClr>
                        </a:solidFill>
                      </a:tcPr>
                    </a:tc>
                    <a:extLst>
                      <a:ext uri="{0D108BD9-81ED-4DB2-BD59-A6C34878D82A}">
                        <a16:rowId xmlns:a16="http://schemas.microsoft.com/office/drawing/2014/main" val="1464966848"/>
                      </a:ext>
                    </a:extLst>
                  </a:tr>
                  <a:tr h="313568">
                    <a:tc>
                      <a:txBody>
                        <a:bodyPr/>
                        <a:lstStyle/>
                        <a:p>
                          <a:pPr marL="0" algn="ctr" rtl="0" eaLnBrk="1" fontAlgn="ctr" latinLnBrk="0" hangingPunct="1">
                            <a:spcBef>
                              <a:spcPts val="0"/>
                            </a:spcBef>
                            <a:spcAft>
                              <a:spcPts val="0"/>
                            </a:spcAft>
                          </a:pPr>
                          <a:r>
                            <a:rPr lang="en-US" sz="1400" u="none" strike="noStrike" kern="1200">
                              <a:effectLst/>
                            </a:rPr>
                            <a:t>No Rain</a:t>
                          </a:r>
                          <a:endParaRPr lang="en-US" sz="1800" b="0" i="0" u="none" strike="noStrike">
                            <a:effectLst/>
                            <a:latin typeface="Arial" panose="020B0604020202020204" pitchFamily="34" charset="0"/>
                          </a:endParaRPr>
                        </a:p>
                      </a:txBody>
                      <a:tcPr marL="45720" marR="45720" anchor="ctr"/>
                    </a:tc>
                    <a:tc>
                      <a:txBody>
                        <a:bodyPr/>
                        <a:lstStyle/>
                        <a:p>
                          <a:pPr marL="0" algn="ctr" rtl="0" eaLnBrk="1" fontAlgn="ctr" latinLnBrk="0" hangingPunct="1">
                            <a:spcBef>
                              <a:spcPts val="0"/>
                            </a:spcBef>
                            <a:spcAft>
                              <a:spcPts val="0"/>
                            </a:spcAft>
                          </a:pPr>
                          <a:r>
                            <a:rPr lang="en-US" sz="1400" u="none" strike="noStrike" kern="1200" dirty="0">
                              <a:effectLst/>
                            </a:rPr>
                            <a:t>Before</a:t>
                          </a:r>
                          <a:endParaRPr lang="en-US" sz="1800" b="0" i="0" u="none" strike="noStrike" dirty="0">
                            <a:effectLst/>
                            <a:latin typeface="Arial" panose="020B0604020202020204" pitchFamily="34" charset="0"/>
                          </a:endParaRPr>
                        </a:p>
                      </a:txBody>
                      <a:tcPr marL="45720" marR="45720" anchor="ctr">
                        <a:solidFill>
                          <a:schemeClr val="bg2">
                            <a:lumMod val="20000"/>
                            <a:lumOff val="80000"/>
                          </a:schemeClr>
                        </a:solidFill>
                      </a:tcPr>
                    </a:tc>
                    <a:tc>
                      <a:txBody>
                        <a:bodyPr/>
                        <a:lstStyle/>
                        <a:p>
                          <a:pPr marL="0" algn="ctr" rtl="0" eaLnBrk="1" fontAlgn="ctr" latinLnBrk="0" hangingPunct="1">
                            <a:spcBef>
                              <a:spcPts val="0"/>
                            </a:spcBef>
                            <a:spcAft>
                              <a:spcPts val="0"/>
                            </a:spcAft>
                          </a:pPr>
                          <a:r>
                            <a:rPr lang="en-US" sz="1400" u="none" strike="noStrike" kern="1200" dirty="0">
                              <a:effectLst/>
                            </a:rPr>
                            <a:t>Backpack</a:t>
                          </a:r>
                          <a:endParaRPr lang="en-US" sz="1800" b="0" i="0" u="none" strike="noStrike" dirty="0">
                            <a:effectLst/>
                            <a:latin typeface="Arial" panose="020B0604020202020204" pitchFamily="34" charset="0"/>
                          </a:endParaRPr>
                        </a:p>
                      </a:txBody>
                      <a:tcPr marL="45720" marR="45720" anchor="ctr">
                        <a:solidFill>
                          <a:schemeClr val="bg2">
                            <a:lumMod val="20000"/>
                            <a:lumOff val="80000"/>
                          </a:schemeClr>
                        </a:solidFill>
                      </a:tcPr>
                    </a:tc>
                    <a:tc>
                      <a:txBody>
                        <a:bodyPr/>
                        <a:lstStyle/>
                        <a:p>
                          <a:pPr marL="0" algn="ctr" rtl="0" eaLnBrk="1" fontAlgn="ctr" latinLnBrk="0" hangingPunct="1">
                            <a:spcBef>
                              <a:spcPts val="0"/>
                            </a:spcBef>
                            <a:spcAft>
                              <a:spcPts val="0"/>
                            </a:spcAft>
                          </a:pPr>
                          <a:r>
                            <a:rPr lang="en-US" sz="1400" u="none" strike="noStrike" kern="1200">
                              <a:effectLst/>
                            </a:rPr>
                            <a:t>Tired</a:t>
                          </a:r>
                          <a:endParaRPr lang="en-US" sz="1800" b="0" i="0" u="none" strike="noStrike">
                            <a:effectLst/>
                            <a:latin typeface="Arial" panose="020B0604020202020204" pitchFamily="34" charset="0"/>
                          </a:endParaRPr>
                        </a:p>
                      </a:txBody>
                      <a:tcPr marL="45720" marR="45720" anchor="ctr">
                        <a:solidFill>
                          <a:schemeClr val="bg2">
                            <a:lumMod val="20000"/>
                            <a:lumOff val="80000"/>
                          </a:schemeClr>
                        </a:solidFill>
                      </a:tcPr>
                    </a:tc>
                    <a:tc>
                      <a:txBody>
                        <a:bodyPr/>
                        <a:lstStyle/>
                        <a:p>
                          <a:pPr algn="ctr" rtl="0" fontAlgn="ctr"/>
                          <a:r>
                            <a:rPr lang="en-US" sz="1400" u="none" strike="noStrike" dirty="0">
                              <a:effectLst/>
                            </a:rPr>
                            <a:t>Bike</a:t>
                          </a:r>
                          <a:endParaRPr lang="en-US" sz="1400" b="0" i="0" u="none" strike="noStrike" dirty="0">
                            <a:solidFill>
                              <a:srgbClr val="000000"/>
                            </a:solidFill>
                            <a:effectLst/>
                            <a:latin typeface="Corbel" panose="020B0503020204020204" pitchFamily="34" charset="0"/>
                          </a:endParaRPr>
                        </a:p>
                      </a:txBody>
                      <a:tcPr marL="45720" marR="45720" anchor="ctr">
                        <a:solidFill>
                          <a:schemeClr val="accent6">
                            <a:lumMod val="40000"/>
                            <a:lumOff val="60000"/>
                          </a:schemeClr>
                        </a:solidFill>
                      </a:tcPr>
                    </a:tc>
                    <a:extLst>
                      <a:ext uri="{0D108BD9-81ED-4DB2-BD59-A6C34878D82A}">
                        <a16:rowId xmlns:a16="http://schemas.microsoft.com/office/drawing/2014/main" val="708481782"/>
                      </a:ext>
                    </a:extLst>
                  </a:tr>
                  <a:tr h="313568">
                    <a:tc>
                      <a:txBody>
                        <a:bodyPr/>
                        <a:lstStyle/>
                        <a:p>
                          <a:pPr marL="0" algn="ctr" rtl="0" eaLnBrk="1" fontAlgn="ctr" latinLnBrk="0" hangingPunct="1">
                            <a:spcBef>
                              <a:spcPts val="0"/>
                            </a:spcBef>
                            <a:spcAft>
                              <a:spcPts val="0"/>
                            </a:spcAft>
                          </a:pPr>
                          <a:r>
                            <a:rPr lang="en-US" sz="1400" u="none" strike="noStrike" kern="1200" dirty="0">
                              <a:effectLst/>
                            </a:rPr>
                            <a:t>No Rain</a:t>
                          </a:r>
                          <a:endParaRPr lang="en-US" sz="1800" b="0" i="0" u="none" strike="noStrike" dirty="0">
                            <a:effectLst/>
                            <a:latin typeface="Arial" panose="020B0604020202020204" pitchFamily="34" charset="0"/>
                          </a:endParaRPr>
                        </a:p>
                      </a:txBody>
                      <a:tcPr marL="45720" marR="45720" anchor="ctr"/>
                    </a:tc>
                    <a:tc>
                      <a:txBody>
                        <a:bodyPr/>
                        <a:lstStyle/>
                        <a:p>
                          <a:pPr marL="0" algn="ctr" rtl="0" eaLnBrk="1" fontAlgn="ctr" latinLnBrk="0" hangingPunct="1">
                            <a:spcBef>
                              <a:spcPts val="0"/>
                            </a:spcBef>
                            <a:spcAft>
                              <a:spcPts val="0"/>
                            </a:spcAft>
                          </a:pPr>
                          <a:r>
                            <a:rPr lang="en-US" sz="1400" u="none" strike="noStrike" kern="1200">
                              <a:effectLst/>
                            </a:rPr>
                            <a:t>Before</a:t>
                          </a:r>
                          <a:endParaRPr lang="en-US" sz="1800" b="0" i="0" u="none" strike="noStrike">
                            <a:effectLst/>
                            <a:latin typeface="Arial" panose="020B0604020202020204" pitchFamily="34" charset="0"/>
                          </a:endParaRPr>
                        </a:p>
                      </a:txBody>
                      <a:tcPr marL="45720" marR="45720" anchor="ctr">
                        <a:solidFill>
                          <a:schemeClr val="bg2">
                            <a:lumMod val="20000"/>
                            <a:lumOff val="80000"/>
                          </a:schemeClr>
                        </a:solidFill>
                      </a:tcPr>
                    </a:tc>
                    <a:tc>
                      <a:txBody>
                        <a:bodyPr/>
                        <a:lstStyle/>
                        <a:p>
                          <a:pPr marL="0" algn="ctr" rtl="0" eaLnBrk="1" fontAlgn="ctr" latinLnBrk="0" hangingPunct="1">
                            <a:spcBef>
                              <a:spcPts val="0"/>
                            </a:spcBef>
                            <a:spcAft>
                              <a:spcPts val="0"/>
                            </a:spcAft>
                          </a:pPr>
                          <a:r>
                            <a:rPr lang="en-US" sz="1400" u="none" strike="noStrike" kern="1200" dirty="0">
                              <a:effectLst/>
                            </a:rPr>
                            <a:t>Lunchbox</a:t>
                          </a:r>
                          <a:endParaRPr lang="en-US" sz="1800" b="0" i="0" u="none" strike="noStrike" dirty="0">
                            <a:effectLst/>
                            <a:latin typeface="Arial" panose="020B0604020202020204" pitchFamily="34" charset="0"/>
                          </a:endParaRPr>
                        </a:p>
                      </a:txBody>
                      <a:tcPr marL="45720" marR="45720" anchor="ctr">
                        <a:solidFill>
                          <a:schemeClr val="bg2">
                            <a:lumMod val="20000"/>
                            <a:lumOff val="80000"/>
                          </a:schemeClr>
                        </a:solidFill>
                      </a:tcPr>
                    </a:tc>
                    <a:tc>
                      <a:txBody>
                        <a:bodyPr/>
                        <a:lstStyle/>
                        <a:p>
                          <a:pPr marL="0" algn="ctr" rtl="0" eaLnBrk="1" fontAlgn="ctr" latinLnBrk="0" hangingPunct="1">
                            <a:spcBef>
                              <a:spcPts val="0"/>
                            </a:spcBef>
                            <a:spcAft>
                              <a:spcPts val="0"/>
                            </a:spcAft>
                          </a:pPr>
                          <a:r>
                            <a:rPr lang="en-US" sz="1400" u="none" strike="noStrike" kern="1200">
                              <a:effectLst/>
                            </a:rPr>
                            <a:t>Tired</a:t>
                          </a:r>
                          <a:endParaRPr lang="en-US" sz="1800" b="0" i="0" u="none" strike="noStrike">
                            <a:effectLst/>
                            <a:latin typeface="Arial" panose="020B0604020202020204" pitchFamily="34" charset="0"/>
                          </a:endParaRPr>
                        </a:p>
                      </a:txBody>
                      <a:tcPr marL="45720" marR="45720" anchor="ctr">
                        <a:solidFill>
                          <a:schemeClr val="bg2">
                            <a:lumMod val="20000"/>
                            <a:lumOff val="80000"/>
                          </a:schemeClr>
                        </a:solidFill>
                      </a:tcPr>
                    </a:tc>
                    <a:tc>
                      <a:txBody>
                        <a:bodyPr/>
                        <a:lstStyle/>
                        <a:p>
                          <a:pPr algn="ctr" rtl="0" fontAlgn="ctr"/>
                          <a:r>
                            <a:rPr lang="en-US" sz="1400" u="none" strike="noStrike" dirty="0">
                              <a:effectLst/>
                            </a:rPr>
                            <a:t>Drive</a:t>
                          </a:r>
                          <a:endParaRPr lang="en-US" sz="1400" b="0" i="0" u="none" strike="noStrike" dirty="0">
                            <a:solidFill>
                              <a:srgbClr val="000000"/>
                            </a:solidFill>
                            <a:effectLst/>
                            <a:latin typeface="Corbel" panose="020B0503020204020204" pitchFamily="34" charset="0"/>
                          </a:endParaRPr>
                        </a:p>
                      </a:txBody>
                      <a:tcPr marL="45720" marR="45720" anchor="ctr">
                        <a:solidFill>
                          <a:schemeClr val="accent2">
                            <a:lumMod val="40000"/>
                            <a:lumOff val="60000"/>
                          </a:schemeClr>
                        </a:solidFill>
                      </a:tcPr>
                    </a:tc>
                    <a:extLst>
                      <a:ext uri="{0D108BD9-81ED-4DB2-BD59-A6C34878D82A}">
                        <a16:rowId xmlns:a16="http://schemas.microsoft.com/office/drawing/2014/main" val="886245547"/>
                      </a:ext>
                    </a:extLst>
                  </a:tr>
                  <a:tr h="313568">
                    <a:tc>
                      <a:txBody>
                        <a:bodyPr/>
                        <a:lstStyle/>
                        <a:p>
                          <a:pPr marL="0" algn="ctr" rtl="0" eaLnBrk="1" fontAlgn="ctr" latinLnBrk="0" hangingPunct="1">
                            <a:spcBef>
                              <a:spcPts val="0"/>
                            </a:spcBef>
                            <a:spcAft>
                              <a:spcPts val="0"/>
                            </a:spcAft>
                          </a:pPr>
                          <a:r>
                            <a:rPr lang="en-US" sz="1400" u="none" strike="noStrike" kern="1200">
                              <a:effectLst/>
                            </a:rPr>
                            <a:t>No Rain</a:t>
                          </a:r>
                          <a:endParaRPr lang="en-US" sz="1800" b="0" i="0" u="none" strike="noStrike">
                            <a:effectLst/>
                            <a:latin typeface="Arial" panose="020B0604020202020204" pitchFamily="34" charset="0"/>
                          </a:endParaRPr>
                        </a:p>
                      </a:txBody>
                      <a:tcPr marL="45720" marR="45720" anchor="ctr"/>
                    </a:tc>
                    <a:tc>
                      <a:txBody>
                        <a:bodyPr/>
                        <a:lstStyle/>
                        <a:p>
                          <a:pPr marL="0" algn="ctr" rtl="0" eaLnBrk="1" fontAlgn="ctr" latinLnBrk="0" hangingPunct="1">
                            <a:spcBef>
                              <a:spcPts val="0"/>
                            </a:spcBef>
                            <a:spcAft>
                              <a:spcPts val="0"/>
                            </a:spcAft>
                          </a:pPr>
                          <a:r>
                            <a:rPr lang="en-US" sz="1400" u="none" strike="noStrike" kern="1200">
                              <a:effectLst/>
                            </a:rPr>
                            <a:t>During</a:t>
                          </a:r>
                          <a:endParaRPr lang="en-US" sz="1800" b="0" i="0" u="none" strike="noStrike">
                            <a:effectLst/>
                            <a:latin typeface="Arial" panose="020B0604020202020204" pitchFamily="34" charset="0"/>
                          </a:endParaRPr>
                        </a:p>
                      </a:txBody>
                      <a:tcPr marL="45720" marR="45720" anchor="ctr">
                        <a:solidFill>
                          <a:schemeClr val="bg2">
                            <a:lumMod val="20000"/>
                            <a:lumOff val="80000"/>
                          </a:schemeClr>
                        </a:solidFill>
                      </a:tcPr>
                    </a:tc>
                    <a:tc>
                      <a:txBody>
                        <a:bodyPr/>
                        <a:lstStyle/>
                        <a:p>
                          <a:pPr marL="0" algn="ctr" rtl="0" eaLnBrk="1" fontAlgn="ctr" latinLnBrk="0" hangingPunct="1">
                            <a:spcBef>
                              <a:spcPts val="0"/>
                            </a:spcBef>
                            <a:spcAft>
                              <a:spcPts val="0"/>
                            </a:spcAft>
                          </a:pPr>
                          <a:r>
                            <a:rPr lang="en-US" sz="1400" u="none" strike="noStrike" kern="1200" dirty="0">
                              <a:effectLst/>
                            </a:rPr>
                            <a:t>Both</a:t>
                          </a:r>
                          <a:endParaRPr lang="en-US" sz="1800" b="0" i="0" u="none" strike="noStrike" dirty="0">
                            <a:effectLst/>
                            <a:latin typeface="Arial" panose="020B0604020202020204" pitchFamily="34" charset="0"/>
                          </a:endParaRPr>
                        </a:p>
                      </a:txBody>
                      <a:tcPr marL="45720" marR="45720" anchor="ctr">
                        <a:solidFill>
                          <a:schemeClr val="bg2">
                            <a:lumMod val="20000"/>
                            <a:lumOff val="80000"/>
                          </a:schemeClr>
                        </a:solidFill>
                      </a:tcPr>
                    </a:tc>
                    <a:tc>
                      <a:txBody>
                        <a:bodyPr/>
                        <a:lstStyle/>
                        <a:p>
                          <a:pPr marL="0" algn="ctr" rtl="0" eaLnBrk="1" fontAlgn="ctr" latinLnBrk="0" hangingPunct="1">
                            <a:spcBef>
                              <a:spcPts val="0"/>
                            </a:spcBef>
                            <a:spcAft>
                              <a:spcPts val="0"/>
                            </a:spcAft>
                          </a:pPr>
                          <a:r>
                            <a:rPr lang="en-US" sz="1400" u="none" strike="noStrike" kern="1200" dirty="0">
                              <a:effectLst/>
                            </a:rPr>
                            <a:t>Tired</a:t>
                          </a:r>
                          <a:endParaRPr lang="en-US" sz="1800" b="0" i="0" u="none" strike="noStrike" dirty="0">
                            <a:effectLst/>
                            <a:latin typeface="Arial" panose="020B0604020202020204" pitchFamily="34" charset="0"/>
                          </a:endParaRPr>
                        </a:p>
                      </a:txBody>
                      <a:tcPr marL="45720" marR="45720" anchor="ctr">
                        <a:solidFill>
                          <a:schemeClr val="bg2">
                            <a:lumMod val="20000"/>
                            <a:lumOff val="80000"/>
                          </a:schemeClr>
                        </a:solidFill>
                      </a:tcPr>
                    </a:tc>
                    <a:tc>
                      <a:txBody>
                        <a:bodyPr/>
                        <a:lstStyle/>
                        <a:p>
                          <a:pPr algn="ctr" rtl="0" fontAlgn="ctr"/>
                          <a:r>
                            <a:rPr lang="en-US" sz="1400" u="none" strike="noStrike" dirty="0">
                              <a:effectLst/>
                            </a:rPr>
                            <a:t>Drive</a:t>
                          </a:r>
                          <a:endParaRPr lang="en-US" sz="1400" b="0" i="0" u="none" strike="noStrike" dirty="0">
                            <a:solidFill>
                              <a:srgbClr val="000000"/>
                            </a:solidFill>
                            <a:effectLst/>
                            <a:latin typeface="Corbel" panose="020B0503020204020204" pitchFamily="34" charset="0"/>
                          </a:endParaRPr>
                        </a:p>
                      </a:txBody>
                      <a:tcPr marL="45720" marR="45720" anchor="ctr">
                        <a:solidFill>
                          <a:schemeClr val="accent2">
                            <a:lumMod val="40000"/>
                            <a:lumOff val="60000"/>
                          </a:schemeClr>
                        </a:solidFill>
                      </a:tcPr>
                    </a:tc>
                    <a:extLst>
                      <a:ext uri="{0D108BD9-81ED-4DB2-BD59-A6C34878D82A}">
                        <a16:rowId xmlns:a16="http://schemas.microsoft.com/office/drawing/2014/main" val="808800370"/>
                      </a:ext>
                    </a:extLst>
                  </a:tr>
                  <a:tr h="313568">
                    <a:tc>
                      <a:txBody>
                        <a:bodyPr/>
                        <a:lstStyle/>
                        <a:p>
                          <a:pPr marL="0" algn="ctr" rtl="0" eaLnBrk="1" fontAlgn="ctr" latinLnBrk="0" hangingPunct="1">
                            <a:spcBef>
                              <a:spcPts val="0"/>
                            </a:spcBef>
                            <a:spcAft>
                              <a:spcPts val="0"/>
                            </a:spcAft>
                          </a:pPr>
                          <a:r>
                            <a:rPr lang="en-US" sz="1400" u="none" strike="noStrike" kern="1200">
                              <a:effectLst/>
                            </a:rPr>
                            <a:t>No Rain</a:t>
                          </a:r>
                          <a:endParaRPr lang="en-US" sz="1800" b="0" i="0" u="none" strike="noStrike">
                            <a:effectLst/>
                            <a:latin typeface="Arial" panose="020B0604020202020204" pitchFamily="34" charset="0"/>
                          </a:endParaRPr>
                        </a:p>
                      </a:txBody>
                      <a:tcPr marL="45720" marR="45720" anchor="ctr"/>
                    </a:tc>
                    <a:tc>
                      <a:txBody>
                        <a:bodyPr/>
                        <a:lstStyle/>
                        <a:p>
                          <a:pPr marL="0" algn="ctr" rtl="0" eaLnBrk="1" fontAlgn="ctr" latinLnBrk="0" hangingPunct="1">
                            <a:spcBef>
                              <a:spcPts val="0"/>
                            </a:spcBef>
                            <a:spcAft>
                              <a:spcPts val="0"/>
                            </a:spcAft>
                          </a:pPr>
                          <a:r>
                            <a:rPr lang="en-US" sz="1400" u="none" strike="noStrike" kern="1200">
                              <a:effectLst/>
                            </a:rPr>
                            <a:t>After</a:t>
                          </a:r>
                          <a:endParaRPr lang="en-US" sz="1800" b="0" i="0" u="none" strike="noStrike">
                            <a:effectLst/>
                            <a:latin typeface="Arial" panose="020B0604020202020204" pitchFamily="34" charset="0"/>
                          </a:endParaRPr>
                        </a:p>
                      </a:txBody>
                      <a:tcPr marL="45720" marR="45720" anchor="ctr">
                        <a:solidFill>
                          <a:schemeClr val="bg2">
                            <a:lumMod val="20000"/>
                            <a:lumOff val="80000"/>
                          </a:schemeClr>
                        </a:solidFill>
                      </a:tcPr>
                    </a:tc>
                    <a:tc>
                      <a:txBody>
                        <a:bodyPr/>
                        <a:lstStyle/>
                        <a:p>
                          <a:pPr marL="0" algn="ctr" rtl="0" eaLnBrk="1" fontAlgn="ctr" latinLnBrk="0" hangingPunct="1">
                            <a:spcBef>
                              <a:spcPts val="0"/>
                            </a:spcBef>
                            <a:spcAft>
                              <a:spcPts val="0"/>
                            </a:spcAft>
                          </a:pPr>
                          <a:r>
                            <a:rPr lang="en-US" sz="1400" u="none" strike="noStrike" kern="1200" dirty="0">
                              <a:effectLst/>
                            </a:rPr>
                            <a:t>Backpack</a:t>
                          </a:r>
                          <a:endParaRPr lang="en-US" sz="1800" b="0" i="0" u="none" strike="noStrike" dirty="0">
                            <a:effectLst/>
                            <a:latin typeface="Arial" panose="020B0604020202020204" pitchFamily="34" charset="0"/>
                          </a:endParaRPr>
                        </a:p>
                      </a:txBody>
                      <a:tcPr marL="45720" marR="45720" anchor="ctr">
                        <a:solidFill>
                          <a:schemeClr val="bg2">
                            <a:lumMod val="20000"/>
                            <a:lumOff val="80000"/>
                          </a:schemeClr>
                        </a:solidFill>
                      </a:tcPr>
                    </a:tc>
                    <a:tc>
                      <a:txBody>
                        <a:bodyPr/>
                        <a:lstStyle/>
                        <a:p>
                          <a:pPr marL="0" algn="ctr" rtl="0" eaLnBrk="1" fontAlgn="ctr" latinLnBrk="0" hangingPunct="1">
                            <a:spcBef>
                              <a:spcPts val="0"/>
                            </a:spcBef>
                            <a:spcAft>
                              <a:spcPts val="0"/>
                            </a:spcAft>
                          </a:pPr>
                          <a:r>
                            <a:rPr lang="en-US" sz="1400" u="none" strike="noStrike" kern="1200" dirty="0">
                              <a:effectLst/>
                            </a:rPr>
                            <a:t>Tired</a:t>
                          </a:r>
                          <a:endParaRPr lang="en-US" sz="1800" b="0" i="0" u="none" strike="noStrike" dirty="0">
                            <a:effectLst/>
                            <a:latin typeface="Arial" panose="020B0604020202020204" pitchFamily="34" charset="0"/>
                          </a:endParaRPr>
                        </a:p>
                      </a:txBody>
                      <a:tcPr marL="45720" marR="45720" anchor="ctr">
                        <a:solidFill>
                          <a:schemeClr val="bg2">
                            <a:lumMod val="20000"/>
                            <a:lumOff val="80000"/>
                          </a:schemeClr>
                        </a:solidFill>
                      </a:tcPr>
                    </a:tc>
                    <a:tc>
                      <a:txBody>
                        <a:bodyPr/>
                        <a:lstStyle/>
                        <a:p>
                          <a:pPr algn="ctr" rtl="0" fontAlgn="ctr"/>
                          <a:r>
                            <a:rPr lang="en-US" sz="1400" u="none" strike="noStrike" dirty="0">
                              <a:effectLst/>
                            </a:rPr>
                            <a:t>Bike</a:t>
                          </a:r>
                          <a:endParaRPr lang="en-US" sz="1400" b="0" i="0" u="none" strike="noStrike" dirty="0">
                            <a:solidFill>
                              <a:srgbClr val="000000"/>
                            </a:solidFill>
                            <a:effectLst/>
                            <a:latin typeface="Corbel" panose="020B0503020204020204" pitchFamily="34" charset="0"/>
                          </a:endParaRPr>
                        </a:p>
                      </a:txBody>
                      <a:tcPr marL="45720" marR="45720" anchor="ctr">
                        <a:solidFill>
                          <a:schemeClr val="accent6">
                            <a:lumMod val="40000"/>
                            <a:lumOff val="60000"/>
                          </a:schemeClr>
                        </a:solidFill>
                      </a:tcPr>
                    </a:tc>
                    <a:extLst>
                      <a:ext uri="{0D108BD9-81ED-4DB2-BD59-A6C34878D82A}">
                        <a16:rowId xmlns:a16="http://schemas.microsoft.com/office/drawing/2014/main" val="1329197485"/>
                      </a:ext>
                    </a:extLst>
                  </a:tr>
                  <a:tr h="313568">
                    <a:tc>
                      <a:txBody>
                        <a:bodyPr/>
                        <a:lstStyle/>
                        <a:p>
                          <a:pPr marL="0" algn="ctr" rtl="0" eaLnBrk="1" fontAlgn="ctr" latinLnBrk="0" hangingPunct="1">
                            <a:spcBef>
                              <a:spcPts val="0"/>
                            </a:spcBef>
                            <a:spcAft>
                              <a:spcPts val="0"/>
                            </a:spcAft>
                          </a:pPr>
                          <a:r>
                            <a:rPr lang="en-US" sz="1400" u="none" strike="noStrike" kern="1200">
                              <a:effectLst/>
                            </a:rPr>
                            <a:t>No Rain</a:t>
                          </a:r>
                          <a:endParaRPr lang="en-US" sz="1800" b="0" i="0" u="none" strike="noStrike">
                            <a:effectLst/>
                            <a:latin typeface="Arial" panose="020B0604020202020204" pitchFamily="34" charset="0"/>
                          </a:endParaRPr>
                        </a:p>
                      </a:txBody>
                      <a:tcPr marL="45720" marR="45720" anchor="ctr"/>
                    </a:tc>
                    <a:tc>
                      <a:txBody>
                        <a:bodyPr/>
                        <a:lstStyle/>
                        <a:p>
                          <a:pPr marL="0" algn="ctr" rtl="0" eaLnBrk="1" fontAlgn="ctr" latinLnBrk="0" hangingPunct="1">
                            <a:spcBef>
                              <a:spcPts val="0"/>
                            </a:spcBef>
                            <a:spcAft>
                              <a:spcPts val="0"/>
                            </a:spcAft>
                          </a:pPr>
                          <a:r>
                            <a:rPr lang="en-US" sz="1400" u="none" strike="noStrike" kern="1200">
                              <a:effectLst/>
                            </a:rPr>
                            <a:t>After</a:t>
                          </a:r>
                          <a:endParaRPr lang="en-US" sz="1800" b="0" i="0" u="none" strike="noStrike">
                            <a:effectLst/>
                            <a:latin typeface="Arial" panose="020B0604020202020204" pitchFamily="34" charset="0"/>
                          </a:endParaRPr>
                        </a:p>
                      </a:txBody>
                      <a:tcPr marL="45720" marR="45720" anchor="ctr">
                        <a:solidFill>
                          <a:schemeClr val="bg2">
                            <a:lumMod val="20000"/>
                            <a:lumOff val="80000"/>
                          </a:schemeClr>
                        </a:solidFill>
                      </a:tcPr>
                    </a:tc>
                    <a:tc>
                      <a:txBody>
                        <a:bodyPr/>
                        <a:lstStyle/>
                        <a:p>
                          <a:pPr marL="0" algn="ctr" rtl="0" eaLnBrk="1" fontAlgn="ctr" latinLnBrk="0" hangingPunct="1">
                            <a:spcBef>
                              <a:spcPts val="0"/>
                            </a:spcBef>
                            <a:spcAft>
                              <a:spcPts val="0"/>
                            </a:spcAft>
                          </a:pPr>
                          <a:r>
                            <a:rPr lang="en-US" sz="1400" u="none" strike="noStrike" kern="1200" dirty="0">
                              <a:effectLst/>
                            </a:rPr>
                            <a:t>Both</a:t>
                          </a:r>
                          <a:endParaRPr lang="en-US" sz="1800" b="0" i="0" u="none" strike="noStrike" dirty="0">
                            <a:effectLst/>
                            <a:latin typeface="Arial" panose="020B0604020202020204" pitchFamily="34" charset="0"/>
                          </a:endParaRPr>
                        </a:p>
                      </a:txBody>
                      <a:tcPr marL="45720" marR="45720" anchor="ctr">
                        <a:solidFill>
                          <a:schemeClr val="bg2">
                            <a:lumMod val="20000"/>
                            <a:lumOff val="80000"/>
                          </a:schemeClr>
                        </a:solidFill>
                      </a:tcPr>
                    </a:tc>
                    <a:tc>
                      <a:txBody>
                        <a:bodyPr/>
                        <a:lstStyle/>
                        <a:p>
                          <a:pPr marL="0" algn="ctr" rtl="0" eaLnBrk="1" fontAlgn="ctr" latinLnBrk="0" hangingPunct="1">
                            <a:spcBef>
                              <a:spcPts val="0"/>
                            </a:spcBef>
                            <a:spcAft>
                              <a:spcPts val="0"/>
                            </a:spcAft>
                          </a:pPr>
                          <a:r>
                            <a:rPr lang="en-US" sz="1400" u="none" strike="noStrike" kern="1200" dirty="0">
                              <a:effectLst/>
                            </a:rPr>
                            <a:t>Tired</a:t>
                          </a:r>
                          <a:endParaRPr lang="en-US" sz="1800" b="0" i="0" u="none" strike="noStrike" dirty="0">
                            <a:effectLst/>
                            <a:latin typeface="Arial" panose="020B0604020202020204" pitchFamily="34" charset="0"/>
                          </a:endParaRPr>
                        </a:p>
                      </a:txBody>
                      <a:tcPr marL="45720" marR="45720" anchor="ctr">
                        <a:solidFill>
                          <a:schemeClr val="bg2">
                            <a:lumMod val="20000"/>
                            <a:lumOff val="80000"/>
                          </a:schemeClr>
                        </a:solidFill>
                      </a:tcPr>
                    </a:tc>
                    <a:tc>
                      <a:txBody>
                        <a:bodyPr/>
                        <a:lstStyle/>
                        <a:p>
                          <a:pPr algn="ctr" rtl="0" fontAlgn="ctr"/>
                          <a:r>
                            <a:rPr lang="en-US" sz="1400" u="none" strike="noStrike" dirty="0">
                              <a:effectLst/>
                            </a:rPr>
                            <a:t>Drive</a:t>
                          </a:r>
                          <a:endParaRPr lang="en-US" sz="1400" b="0" i="0" u="none" strike="noStrike" dirty="0">
                            <a:solidFill>
                              <a:srgbClr val="000000"/>
                            </a:solidFill>
                            <a:effectLst/>
                            <a:latin typeface="Corbel" panose="020B0503020204020204" pitchFamily="34" charset="0"/>
                          </a:endParaRPr>
                        </a:p>
                      </a:txBody>
                      <a:tcPr marL="45720" marR="45720" anchor="ctr">
                        <a:solidFill>
                          <a:schemeClr val="accent2">
                            <a:lumMod val="40000"/>
                            <a:lumOff val="60000"/>
                          </a:schemeClr>
                        </a:solidFill>
                      </a:tcPr>
                    </a:tc>
                    <a:extLst>
                      <a:ext uri="{0D108BD9-81ED-4DB2-BD59-A6C34878D82A}">
                        <a16:rowId xmlns:a16="http://schemas.microsoft.com/office/drawing/2014/main" val="972437252"/>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23" name="Table 22">
                <a:extLst>
                  <a:ext uri="{FF2B5EF4-FFF2-40B4-BE49-F238E27FC236}">
                    <a16:creationId xmlns:a16="http://schemas.microsoft.com/office/drawing/2014/main" id="{F8AC0F2D-2524-4202-7C3A-1692CAA1B682}"/>
                  </a:ext>
                </a:extLst>
              </p:cNvPr>
              <p:cNvGraphicFramePr>
                <a:graphicFrameLocks noGrp="1"/>
              </p:cNvGraphicFramePr>
              <p:nvPr>
                <p:extLst>
                  <p:ext uri="{D42A27DB-BD31-4B8C-83A1-F6EECF244321}">
                    <p14:modId xmlns:p14="http://schemas.microsoft.com/office/powerpoint/2010/main" val="3951816863"/>
                  </p:ext>
                </p:extLst>
              </p:nvPr>
            </p:nvGraphicFramePr>
            <p:xfrm>
              <a:off x="3348383" y="1613623"/>
              <a:ext cx="3575621" cy="2508544"/>
            </p:xfrm>
            <a:graphic>
              <a:graphicData uri="http://schemas.openxmlformats.org/drawingml/2006/table">
                <a:tbl>
                  <a:tblPr firstRow="1" bandRow="1">
                    <a:tableStyleId>{5C22544A-7EE6-4342-B048-85BDC9FD1C3A}</a:tableStyleId>
                  </a:tblPr>
                  <a:tblGrid>
                    <a:gridCol w="707390">
                      <a:extLst>
                        <a:ext uri="{9D8B030D-6E8A-4147-A177-3AD203B41FA5}">
                          <a16:colId xmlns:a16="http://schemas.microsoft.com/office/drawing/2014/main" val="500756108"/>
                        </a:ext>
                      </a:extLst>
                    </a:gridCol>
                    <a:gridCol w="626427">
                      <a:extLst>
                        <a:ext uri="{9D8B030D-6E8A-4147-A177-3AD203B41FA5}">
                          <a16:colId xmlns:a16="http://schemas.microsoft.com/office/drawing/2014/main" val="1155567216"/>
                        </a:ext>
                      </a:extLst>
                    </a:gridCol>
                    <a:gridCol w="848677">
                      <a:extLst>
                        <a:ext uri="{9D8B030D-6E8A-4147-A177-3AD203B41FA5}">
                          <a16:colId xmlns:a16="http://schemas.microsoft.com/office/drawing/2014/main" val="4126695586"/>
                        </a:ext>
                      </a:extLst>
                    </a:gridCol>
                    <a:gridCol w="814324">
                      <a:extLst>
                        <a:ext uri="{9D8B030D-6E8A-4147-A177-3AD203B41FA5}">
                          <a16:colId xmlns:a16="http://schemas.microsoft.com/office/drawing/2014/main" val="3240685715"/>
                        </a:ext>
                      </a:extLst>
                    </a:gridCol>
                    <a:gridCol w="578803">
                      <a:extLst>
                        <a:ext uri="{9D8B030D-6E8A-4147-A177-3AD203B41FA5}">
                          <a16:colId xmlns:a16="http://schemas.microsoft.com/office/drawing/2014/main" val="2781789889"/>
                        </a:ext>
                      </a:extLst>
                    </a:gridCol>
                  </a:tblGrid>
                  <a:tr h="313568">
                    <a:tc>
                      <a:txBody>
                        <a:bodyPr/>
                        <a:lstStyle/>
                        <a:p>
                          <a:pPr algn="ctr"/>
                          <a14:m>
                            <m:oMathPara xmlns:m="http://schemas.openxmlformats.org/officeDocument/2006/math">
                              <m:oMathParaPr>
                                <m:jc m:val="centerGroup"/>
                              </m:oMathParaPr>
                              <m:oMath xmlns:m="http://schemas.openxmlformats.org/officeDocument/2006/math">
                                <m:sSub>
                                  <m:sSubPr>
                                    <m:ctrlPr>
                                      <a:rPr lang="en-US" sz="1400" b="1" i="1" smtClean="0">
                                        <a:latin typeface="Cambria Math" panose="02040503050406030204" pitchFamily="18" charset="0"/>
                                      </a:rPr>
                                    </m:ctrlPr>
                                  </m:sSubPr>
                                  <m:e>
                                    <m:r>
                                      <a:rPr lang="en-US" sz="1400" b="1" i="1" smtClean="0">
                                        <a:latin typeface="Cambria Math" panose="02040503050406030204" pitchFamily="18" charset="0"/>
                                      </a:rPr>
                                      <m:t>𝒙</m:t>
                                    </m:r>
                                  </m:e>
                                  <m:sub>
                                    <m:r>
                                      <a:rPr lang="en-US" sz="1400" b="1" i="1" smtClean="0">
                                        <a:latin typeface="Cambria Math" panose="02040503050406030204" pitchFamily="18" charset="0"/>
                                      </a:rPr>
                                      <m:t>𝟏</m:t>
                                    </m:r>
                                  </m:sub>
                                </m:sSub>
                              </m:oMath>
                            </m:oMathPara>
                          </a14:m>
                          <a:endParaRPr lang="en-US" sz="1400" dirty="0"/>
                        </a:p>
                      </a:txBody>
                      <a:tcPr marL="45720" marR="45720" anchor="ctr">
                        <a:solidFill>
                          <a:schemeClr val="tx2">
                            <a:lumMod val="40000"/>
                            <a:lumOff val="60000"/>
                          </a:schemeClr>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1400" b="1" i="1" smtClean="0">
                                        <a:latin typeface="Cambria Math" panose="02040503050406030204" pitchFamily="18" charset="0"/>
                                      </a:rPr>
                                    </m:ctrlPr>
                                  </m:sSubPr>
                                  <m:e>
                                    <m:r>
                                      <a:rPr lang="en-US" sz="1400" b="1" i="1" smtClean="0">
                                        <a:latin typeface="Cambria Math" panose="02040503050406030204" pitchFamily="18" charset="0"/>
                                      </a:rPr>
                                      <m:t>𝒙</m:t>
                                    </m:r>
                                  </m:e>
                                  <m:sub>
                                    <m:r>
                                      <a:rPr lang="en-US" sz="1400" b="1" i="1" smtClean="0">
                                        <a:latin typeface="Cambria Math" panose="02040503050406030204" pitchFamily="18" charset="0"/>
                                      </a:rPr>
                                      <m:t>𝟐</m:t>
                                    </m:r>
                                  </m:sub>
                                </m:sSub>
                              </m:oMath>
                            </m:oMathPara>
                          </a14:m>
                          <a:endParaRPr lang="en-US" sz="1400" dirty="0"/>
                        </a:p>
                      </a:txBody>
                      <a:tcPr marL="45720" marR="45720" anchor="ctr">
                        <a:solidFill>
                          <a:schemeClr val="tx2">
                            <a:lumMod val="40000"/>
                            <a:lumOff val="60000"/>
                          </a:schemeClr>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1400" b="1" i="1" smtClean="0">
                                        <a:latin typeface="Cambria Math" panose="02040503050406030204" pitchFamily="18" charset="0"/>
                                      </a:rPr>
                                    </m:ctrlPr>
                                  </m:sSubPr>
                                  <m:e>
                                    <m:r>
                                      <a:rPr lang="en-US" sz="1400" b="1" i="1" smtClean="0">
                                        <a:latin typeface="Cambria Math" panose="02040503050406030204" pitchFamily="18" charset="0"/>
                                      </a:rPr>
                                      <m:t>𝒙</m:t>
                                    </m:r>
                                  </m:e>
                                  <m:sub>
                                    <m:r>
                                      <a:rPr lang="en-US" sz="1400" b="1" i="1" smtClean="0">
                                        <a:latin typeface="Cambria Math" panose="02040503050406030204" pitchFamily="18" charset="0"/>
                                      </a:rPr>
                                      <m:t>𝟑</m:t>
                                    </m:r>
                                  </m:sub>
                                </m:sSub>
                              </m:oMath>
                            </m:oMathPara>
                          </a14:m>
                          <a:endParaRPr lang="en-US" sz="1400" dirty="0"/>
                        </a:p>
                      </a:txBody>
                      <a:tcPr marL="45720" marR="45720" anchor="ctr">
                        <a:solidFill>
                          <a:schemeClr val="tx2">
                            <a:lumMod val="40000"/>
                            <a:lumOff val="60000"/>
                          </a:schemeClr>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1400" b="1" i="1" smtClean="0">
                                        <a:latin typeface="Cambria Math" panose="02040503050406030204" pitchFamily="18" charset="0"/>
                                      </a:rPr>
                                    </m:ctrlPr>
                                  </m:sSubPr>
                                  <m:e>
                                    <m:r>
                                      <a:rPr lang="en-US" sz="1400" b="1" i="1" smtClean="0">
                                        <a:latin typeface="Cambria Math" panose="02040503050406030204" pitchFamily="18" charset="0"/>
                                      </a:rPr>
                                      <m:t>𝒙</m:t>
                                    </m:r>
                                  </m:e>
                                  <m:sub>
                                    <m:r>
                                      <a:rPr lang="en-US" sz="1400" b="1" i="1" smtClean="0">
                                        <a:latin typeface="Cambria Math" panose="02040503050406030204" pitchFamily="18" charset="0"/>
                                      </a:rPr>
                                      <m:t>𝟒</m:t>
                                    </m:r>
                                  </m:sub>
                                </m:sSub>
                              </m:oMath>
                            </m:oMathPara>
                          </a14:m>
                          <a:endParaRPr lang="en-US" sz="1400" dirty="0"/>
                        </a:p>
                      </a:txBody>
                      <a:tcPr marL="45720" marR="45720" anchor="ctr">
                        <a:solidFill>
                          <a:schemeClr val="tx2">
                            <a:lumMod val="40000"/>
                            <a:lumOff val="60000"/>
                          </a:schemeClr>
                        </a:solidFill>
                      </a:tcPr>
                    </a:tc>
                    <a:tc>
                      <a:txBody>
                        <a:bodyPr/>
                        <a:lstStyle/>
                        <a:p>
                          <a:pPr algn="ctr"/>
                          <a14:m>
                            <m:oMathPara xmlns:m="http://schemas.openxmlformats.org/officeDocument/2006/math">
                              <m:oMathParaPr>
                                <m:jc m:val="centerGroup"/>
                              </m:oMathParaPr>
                              <m:oMath xmlns:m="http://schemas.openxmlformats.org/officeDocument/2006/math">
                                <m:r>
                                  <a:rPr lang="en-US" sz="1400" b="1" i="1" smtClean="0">
                                    <a:latin typeface="Cambria Math" panose="02040503050406030204" pitchFamily="18" charset="0"/>
                                  </a:rPr>
                                  <m:t>𝒚</m:t>
                                </m:r>
                              </m:oMath>
                            </m:oMathPara>
                          </a14:m>
                          <a:endParaRPr lang="en-US" sz="1400" dirty="0"/>
                        </a:p>
                      </a:txBody>
                      <a:tcPr marL="45720" marR="45720" anchor="ctr">
                        <a:solidFill>
                          <a:schemeClr val="tx2">
                            <a:lumMod val="40000"/>
                            <a:lumOff val="60000"/>
                          </a:schemeClr>
                        </a:solidFill>
                      </a:tcPr>
                    </a:tc>
                    <a:extLst>
                      <a:ext uri="{0D108BD9-81ED-4DB2-BD59-A6C34878D82A}">
                        <a16:rowId xmlns:a16="http://schemas.microsoft.com/office/drawing/2014/main" val="2896714389"/>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Rain</a:t>
                          </a:r>
                        </a:p>
                      </a:txBody>
                      <a:tcPr marL="45720" marR="4572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During</a:t>
                          </a:r>
                        </a:p>
                      </a:txBody>
                      <a:tcPr marL="45720" marR="45720" anchor="ctr">
                        <a:solidFill>
                          <a:schemeClr val="bg2">
                            <a:lumMod val="20000"/>
                            <a:lumOff val="80000"/>
                          </a:schemeClr>
                        </a:solidFill>
                      </a:tcPr>
                    </a:tc>
                    <a:tc>
                      <a:txBody>
                        <a:bodyPr/>
                        <a:lstStyle/>
                        <a:p>
                          <a:pPr algn="ctr" rtl="0" fontAlgn="ctr"/>
                          <a:r>
                            <a:rPr lang="en-US" sz="1400" b="0" i="0" u="none" strike="noStrike">
                              <a:solidFill>
                                <a:srgbClr val="000000"/>
                              </a:solidFill>
                              <a:effectLst/>
                              <a:latin typeface="Corbel" panose="020B0503020204020204" pitchFamily="34" charset="0"/>
                            </a:rPr>
                            <a:t>Both</a:t>
                          </a:r>
                        </a:p>
                      </a:txBody>
                      <a:tcPr marL="45720" marR="4572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Not Tired</a:t>
                          </a:r>
                        </a:p>
                      </a:txBody>
                      <a:tcPr marL="45720" marR="4572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Bus</a:t>
                          </a:r>
                        </a:p>
                      </a:txBody>
                      <a:tcPr marL="45720" marR="45720" anchor="ctr">
                        <a:solidFill>
                          <a:schemeClr val="bg2">
                            <a:lumMod val="20000"/>
                            <a:lumOff val="80000"/>
                          </a:schemeClr>
                        </a:solidFill>
                      </a:tcPr>
                    </a:tc>
                    <a:extLst>
                      <a:ext uri="{0D108BD9-81ED-4DB2-BD59-A6C34878D82A}">
                        <a16:rowId xmlns:a16="http://schemas.microsoft.com/office/drawing/2014/main" val="2301353072"/>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Rain</a:t>
                          </a:r>
                        </a:p>
                      </a:txBody>
                      <a:tcPr marL="45720" marR="4572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After</a:t>
                          </a:r>
                        </a:p>
                      </a:txBody>
                      <a:tcPr marL="45720" marR="4572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Backpack</a:t>
                          </a:r>
                        </a:p>
                      </a:txBody>
                      <a:tcPr marL="45720" marR="4572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Not Tired</a:t>
                          </a:r>
                        </a:p>
                      </a:txBody>
                      <a:tcPr marL="45720" marR="4572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Bus</a:t>
                          </a:r>
                        </a:p>
                      </a:txBody>
                      <a:tcPr marL="45720" marR="45720" anchor="ctr">
                        <a:solidFill>
                          <a:schemeClr val="bg2">
                            <a:lumMod val="20000"/>
                            <a:lumOff val="80000"/>
                          </a:schemeClr>
                        </a:solidFill>
                      </a:tcPr>
                    </a:tc>
                    <a:extLst>
                      <a:ext uri="{0D108BD9-81ED-4DB2-BD59-A6C34878D82A}">
                        <a16:rowId xmlns:a16="http://schemas.microsoft.com/office/drawing/2014/main" val="2293682422"/>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No Rain</a:t>
                          </a:r>
                        </a:p>
                      </a:txBody>
                      <a:tcPr marL="45720" marR="4572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Before</a:t>
                          </a:r>
                        </a:p>
                      </a:txBody>
                      <a:tcPr marL="45720" marR="4572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Lunchbox</a:t>
                          </a:r>
                        </a:p>
                      </a:txBody>
                      <a:tcPr marL="45720" marR="4572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Not Tired</a:t>
                          </a:r>
                        </a:p>
                      </a:txBody>
                      <a:tcPr marL="45720" marR="4572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Bus</a:t>
                          </a:r>
                        </a:p>
                      </a:txBody>
                      <a:tcPr marL="45720" marR="45720" anchor="ctr">
                        <a:solidFill>
                          <a:schemeClr val="bg2">
                            <a:lumMod val="20000"/>
                            <a:lumOff val="80000"/>
                          </a:schemeClr>
                        </a:solidFill>
                      </a:tcPr>
                    </a:tc>
                    <a:extLst>
                      <a:ext uri="{0D108BD9-81ED-4DB2-BD59-A6C34878D82A}">
                        <a16:rowId xmlns:a16="http://schemas.microsoft.com/office/drawing/2014/main" val="2687257349"/>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No Rain</a:t>
                          </a:r>
                        </a:p>
                      </a:txBody>
                      <a:tcPr marL="45720" marR="4572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During</a:t>
                          </a:r>
                        </a:p>
                      </a:txBody>
                      <a:tcPr marL="45720" marR="4572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Backpack</a:t>
                          </a:r>
                        </a:p>
                      </a:txBody>
                      <a:tcPr marL="45720" marR="4572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Not Tired</a:t>
                          </a:r>
                        </a:p>
                      </a:txBody>
                      <a:tcPr marL="45720" marR="4572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Bus</a:t>
                          </a:r>
                        </a:p>
                      </a:txBody>
                      <a:tcPr marL="45720" marR="45720" anchor="ctr">
                        <a:solidFill>
                          <a:schemeClr val="bg2">
                            <a:lumMod val="20000"/>
                            <a:lumOff val="80000"/>
                          </a:schemeClr>
                        </a:solidFill>
                      </a:tcPr>
                    </a:tc>
                    <a:extLst>
                      <a:ext uri="{0D108BD9-81ED-4DB2-BD59-A6C34878D82A}">
                        <a16:rowId xmlns:a16="http://schemas.microsoft.com/office/drawing/2014/main" val="469117303"/>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No Rain</a:t>
                          </a:r>
                        </a:p>
                      </a:txBody>
                      <a:tcPr marL="45720" marR="45720" anchor="ctr">
                        <a:solidFill>
                          <a:schemeClr val="bg2">
                            <a:lumMod val="20000"/>
                            <a:lumOff val="80000"/>
                          </a:schemeClr>
                        </a:solidFill>
                      </a:tcPr>
                    </a:tc>
                    <a:tc>
                      <a:txBody>
                        <a:bodyPr/>
                        <a:lstStyle/>
                        <a:p>
                          <a:pPr algn="ctr" rtl="0" fontAlgn="ctr"/>
                          <a:r>
                            <a:rPr lang="en-US" sz="1400" b="0" i="0" u="none" strike="noStrike">
                              <a:solidFill>
                                <a:srgbClr val="000000"/>
                              </a:solidFill>
                              <a:effectLst/>
                              <a:latin typeface="Corbel" panose="020B0503020204020204" pitchFamily="34" charset="0"/>
                            </a:rPr>
                            <a:t>After</a:t>
                          </a:r>
                        </a:p>
                      </a:txBody>
                      <a:tcPr marL="45720" marR="4572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Backpack</a:t>
                          </a:r>
                        </a:p>
                      </a:txBody>
                      <a:tcPr marL="45720" marR="4572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Not Tired</a:t>
                          </a:r>
                        </a:p>
                      </a:txBody>
                      <a:tcPr marL="45720" marR="4572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Bike</a:t>
                          </a:r>
                        </a:p>
                      </a:txBody>
                      <a:tcPr marL="45720" marR="45720" anchor="ctr">
                        <a:solidFill>
                          <a:schemeClr val="bg2">
                            <a:lumMod val="20000"/>
                            <a:lumOff val="80000"/>
                          </a:schemeClr>
                        </a:solidFill>
                      </a:tcPr>
                    </a:tc>
                    <a:extLst>
                      <a:ext uri="{0D108BD9-81ED-4DB2-BD59-A6C34878D82A}">
                        <a16:rowId xmlns:a16="http://schemas.microsoft.com/office/drawing/2014/main" val="22498624"/>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No Rain</a:t>
                          </a:r>
                        </a:p>
                      </a:txBody>
                      <a:tcPr marL="45720" marR="4572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After</a:t>
                          </a:r>
                        </a:p>
                      </a:txBody>
                      <a:tcPr marL="45720" marR="4572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Both</a:t>
                          </a:r>
                        </a:p>
                      </a:txBody>
                      <a:tcPr marL="45720" marR="4572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Not Tired</a:t>
                          </a:r>
                        </a:p>
                      </a:txBody>
                      <a:tcPr marL="45720" marR="4572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Bus</a:t>
                          </a:r>
                        </a:p>
                      </a:txBody>
                      <a:tcPr marL="45720" marR="45720" anchor="ctr">
                        <a:solidFill>
                          <a:schemeClr val="bg2">
                            <a:lumMod val="20000"/>
                            <a:lumOff val="80000"/>
                          </a:schemeClr>
                        </a:solidFill>
                      </a:tcPr>
                    </a:tc>
                    <a:extLst>
                      <a:ext uri="{0D108BD9-81ED-4DB2-BD59-A6C34878D82A}">
                        <a16:rowId xmlns:a16="http://schemas.microsoft.com/office/drawing/2014/main" val="3339810151"/>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No Rain</a:t>
                          </a:r>
                        </a:p>
                      </a:txBody>
                      <a:tcPr marL="45720" marR="4572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After</a:t>
                          </a:r>
                        </a:p>
                      </a:txBody>
                      <a:tcPr marL="45720" marR="4572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Lunchbox</a:t>
                          </a:r>
                        </a:p>
                      </a:txBody>
                      <a:tcPr marL="45720" marR="4572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Not Tired</a:t>
                          </a:r>
                        </a:p>
                      </a:txBody>
                      <a:tcPr marL="45720" marR="4572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Bus</a:t>
                          </a:r>
                        </a:p>
                      </a:txBody>
                      <a:tcPr marL="45720" marR="45720" anchor="ctr">
                        <a:solidFill>
                          <a:schemeClr val="bg2">
                            <a:lumMod val="20000"/>
                            <a:lumOff val="80000"/>
                          </a:schemeClr>
                        </a:solidFill>
                      </a:tcPr>
                    </a:tc>
                    <a:extLst>
                      <a:ext uri="{0D108BD9-81ED-4DB2-BD59-A6C34878D82A}">
                        <a16:rowId xmlns:a16="http://schemas.microsoft.com/office/drawing/2014/main" val="3171822934"/>
                      </a:ext>
                    </a:extLst>
                  </a:tr>
                </a:tbl>
              </a:graphicData>
            </a:graphic>
          </p:graphicFrame>
        </mc:Choice>
        <mc:Fallback xmlns="">
          <p:graphicFrame>
            <p:nvGraphicFramePr>
              <p:cNvPr id="23" name="Table 22">
                <a:extLst>
                  <a:ext uri="{FF2B5EF4-FFF2-40B4-BE49-F238E27FC236}">
                    <a16:creationId xmlns:a16="http://schemas.microsoft.com/office/drawing/2014/main" id="{F8AC0F2D-2524-4202-7C3A-1692CAA1B682}"/>
                  </a:ext>
                </a:extLst>
              </p:cNvPr>
              <p:cNvGraphicFramePr>
                <a:graphicFrameLocks noGrp="1"/>
              </p:cNvGraphicFramePr>
              <p:nvPr>
                <p:extLst>
                  <p:ext uri="{D42A27DB-BD31-4B8C-83A1-F6EECF244321}">
                    <p14:modId xmlns:p14="http://schemas.microsoft.com/office/powerpoint/2010/main" val="3951816863"/>
                  </p:ext>
                </p:extLst>
              </p:nvPr>
            </p:nvGraphicFramePr>
            <p:xfrm>
              <a:off x="3348383" y="1613623"/>
              <a:ext cx="3575621" cy="2508544"/>
            </p:xfrm>
            <a:graphic>
              <a:graphicData uri="http://schemas.openxmlformats.org/drawingml/2006/table">
                <a:tbl>
                  <a:tblPr firstRow="1" bandRow="1">
                    <a:tableStyleId>{5C22544A-7EE6-4342-B048-85BDC9FD1C3A}</a:tableStyleId>
                  </a:tblPr>
                  <a:tblGrid>
                    <a:gridCol w="707390">
                      <a:extLst>
                        <a:ext uri="{9D8B030D-6E8A-4147-A177-3AD203B41FA5}">
                          <a16:colId xmlns:a16="http://schemas.microsoft.com/office/drawing/2014/main" val="500756108"/>
                        </a:ext>
                      </a:extLst>
                    </a:gridCol>
                    <a:gridCol w="626427">
                      <a:extLst>
                        <a:ext uri="{9D8B030D-6E8A-4147-A177-3AD203B41FA5}">
                          <a16:colId xmlns:a16="http://schemas.microsoft.com/office/drawing/2014/main" val="1155567216"/>
                        </a:ext>
                      </a:extLst>
                    </a:gridCol>
                    <a:gridCol w="848677">
                      <a:extLst>
                        <a:ext uri="{9D8B030D-6E8A-4147-A177-3AD203B41FA5}">
                          <a16:colId xmlns:a16="http://schemas.microsoft.com/office/drawing/2014/main" val="4126695586"/>
                        </a:ext>
                      </a:extLst>
                    </a:gridCol>
                    <a:gridCol w="814324">
                      <a:extLst>
                        <a:ext uri="{9D8B030D-6E8A-4147-A177-3AD203B41FA5}">
                          <a16:colId xmlns:a16="http://schemas.microsoft.com/office/drawing/2014/main" val="3240685715"/>
                        </a:ext>
                      </a:extLst>
                    </a:gridCol>
                    <a:gridCol w="578803">
                      <a:extLst>
                        <a:ext uri="{9D8B030D-6E8A-4147-A177-3AD203B41FA5}">
                          <a16:colId xmlns:a16="http://schemas.microsoft.com/office/drawing/2014/main" val="2781789889"/>
                        </a:ext>
                      </a:extLst>
                    </a:gridCol>
                  </a:tblGrid>
                  <a:tr h="313568">
                    <a:tc>
                      <a:txBody>
                        <a:bodyPr/>
                        <a:lstStyle/>
                        <a:p>
                          <a:endParaRPr lang="en-US"/>
                        </a:p>
                      </a:txBody>
                      <a:tcPr marL="45720" marR="45720" anchor="ctr">
                        <a:blipFill>
                          <a:blip r:embed="rId5"/>
                          <a:stretch>
                            <a:fillRect t="-4000" r="-408929" b="-704000"/>
                          </a:stretch>
                        </a:blipFill>
                      </a:tcPr>
                    </a:tc>
                    <a:tc>
                      <a:txBody>
                        <a:bodyPr/>
                        <a:lstStyle/>
                        <a:p>
                          <a:endParaRPr lang="en-US"/>
                        </a:p>
                      </a:txBody>
                      <a:tcPr marL="45720" marR="45720" anchor="ctr">
                        <a:blipFill>
                          <a:blip r:embed="rId5"/>
                          <a:stretch>
                            <a:fillRect l="-112000" t="-4000" r="-358000" b="-704000"/>
                          </a:stretch>
                        </a:blipFill>
                      </a:tcPr>
                    </a:tc>
                    <a:tc>
                      <a:txBody>
                        <a:bodyPr/>
                        <a:lstStyle/>
                        <a:p>
                          <a:endParaRPr lang="en-US"/>
                        </a:p>
                      </a:txBody>
                      <a:tcPr marL="45720" marR="45720" anchor="ctr">
                        <a:blipFill>
                          <a:blip r:embed="rId5"/>
                          <a:stretch>
                            <a:fillRect l="-158209" t="-4000" r="-167164" b="-704000"/>
                          </a:stretch>
                        </a:blipFill>
                      </a:tcPr>
                    </a:tc>
                    <a:tc>
                      <a:txBody>
                        <a:bodyPr/>
                        <a:lstStyle/>
                        <a:p>
                          <a:endParaRPr lang="en-US"/>
                        </a:p>
                      </a:txBody>
                      <a:tcPr marL="45720" marR="45720" anchor="ctr">
                        <a:blipFill>
                          <a:blip r:embed="rId5"/>
                          <a:stretch>
                            <a:fillRect l="-270313" t="-4000" r="-75000" b="-704000"/>
                          </a:stretch>
                        </a:blipFill>
                      </a:tcPr>
                    </a:tc>
                    <a:tc>
                      <a:txBody>
                        <a:bodyPr/>
                        <a:lstStyle/>
                        <a:p>
                          <a:endParaRPr lang="en-US"/>
                        </a:p>
                      </a:txBody>
                      <a:tcPr marL="45720" marR="45720" anchor="ctr">
                        <a:blipFill>
                          <a:blip r:embed="rId5"/>
                          <a:stretch>
                            <a:fillRect l="-515217" t="-4000" r="-4348" b="-704000"/>
                          </a:stretch>
                        </a:blipFill>
                      </a:tcPr>
                    </a:tc>
                    <a:extLst>
                      <a:ext uri="{0D108BD9-81ED-4DB2-BD59-A6C34878D82A}">
                        <a16:rowId xmlns:a16="http://schemas.microsoft.com/office/drawing/2014/main" val="2896714389"/>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Rain</a:t>
                          </a:r>
                        </a:p>
                      </a:txBody>
                      <a:tcPr marL="45720" marR="4572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During</a:t>
                          </a:r>
                        </a:p>
                      </a:txBody>
                      <a:tcPr marL="45720" marR="45720" anchor="ctr">
                        <a:solidFill>
                          <a:schemeClr val="bg2">
                            <a:lumMod val="20000"/>
                            <a:lumOff val="80000"/>
                          </a:schemeClr>
                        </a:solidFill>
                      </a:tcPr>
                    </a:tc>
                    <a:tc>
                      <a:txBody>
                        <a:bodyPr/>
                        <a:lstStyle/>
                        <a:p>
                          <a:pPr algn="ctr" rtl="0" fontAlgn="ctr"/>
                          <a:r>
                            <a:rPr lang="en-US" sz="1400" b="0" i="0" u="none" strike="noStrike">
                              <a:solidFill>
                                <a:srgbClr val="000000"/>
                              </a:solidFill>
                              <a:effectLst/>
                              <a:latin typeface="Corbel" panose="020B0503020204020204" pitchFamily="34" charset="0"/>
                            </a:rPr>
                            <a:t>Both</a:t>
                          </a:r>
                        </a:p>
                      </a:txBody>
                      <a:tcPr marL="45720" marR="4572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Not Tired</a:t>
                          </a:r>
                        </a:p>
                      </a:txBody>
                      <a:tcPr marL="45720" marR="4572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Bus</a:t>
                          </a:r>
                        </a:p>
                      </a:txBody>
                      <a:tcPr marL="45720" marR="45720" anchor="ctr">
                        <a:solidFill>
                          <a:schemeClr val="bg2">
                            <a:lumMod val="20000"/>
                            <a:lumOff val="80000"/>
                          </a:schemeClr>
                        </a:solidFill>
                      </a:tcPr>
                    </a:tc>
                    <a:extLst>
                      <a:ext uri="{0D108BD9-81ED-4DB2-BD59-A6C34878D82A}">
                        <a16:rowId xmlns:a16="http://schemas.microsoft.com/office/drawing/2014/main" val="2301353072"/>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Rain</a:t>
                          </a:r>
                        </a:p>
                      </a:txBody>
                      <a:tcPr marL="45720" marR="4572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After</a:t>
                          </a:r>
                        </a:p>
                      </a:txBody>
                      <a:tcPr marL="45720" marR="4572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Backpack</a:t>
                          </a:r>
                        </a:p>
                      </a:txBody>
                      <a:tcPr marL="45720" marR="4572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Not Tired</a:t>
                          </a:r>
                        </a:p>
                      </a:txBody>
                      <a:tcPr marL="45720" marR="4572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Bus</a:t>
                          </a:r>
                        </a:p>
                      </a:txBody>
                      <a:tcPr marL="45720" marR="45720" anchor="ctr">
                        <a:solidFill>
                          <a:schemeClr val="bg2">
                            <a:lumMod val="20000"/>
                            <a:lumOff val="80000"/>
                          </a:schemeClr>
                        </a:solidFill>
                      </a:tcPr>
                    </a:tc>
                    <a:extLst>
                      <a:ext uri="{0D108BD9-81ED-4DB2-BD59-A6C34878D82A}">
                        <a16:rowId xmlns:a16="http://schemas.microsoft.com/office/drawing/2014/main" val="2293682422"/>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No Rain</a:t>
                          </a:r>
                        </a:p>
                      </a:txBody>
                      <a:tcPr marL="45720" marR="4572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Before</a:t>
                          </a:r>
                        </a:p>
                      </a:txBody>
                      <a:tcPr marL="45720" marR="4572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Lunchbox</a:t>
                          </a:r>
                        </a:p>
                      </a:txBody>
                      <a:tcPr marL="45720" marR="4572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Not Tired</a:t>
                          </a:r>
                        </a:p>
                      </a:txBody>
                      <a:tcPr marL="45720" marR="4572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Bus</a:t>
                          </a:r>
                        </a:p>
                      </a:txBody>
                      <a:tcPr marL="45720" marR="45720" anchor="ctr">
                        <a:solidFill>
                          <a:schemeClr val="bg2">
                            <a:lumMod val="20000"/>
                            <a:lumOff val="80000"/>
                          </a:schemeClr>
                        </a:solidFill>
                      </a:tcPr>
                    </a:tc>
                    <a:extLst>
                      <a:ext uri="{0D108BD9-81ED-4DB2-BD59-A6C34878D82A}">
                        <a16:rowId xmlns:a16="http://schemas.microsoft.com/office/drawing/2014/main" val="2687257349"/>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No Rain</a:t>
                          </a:r>
                        </a:p>
                      </a:txBody>
                      <a:tcPr marL="45720" marR="4572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During</a:t>
                          </a:r>
                        </a:p>
                      </a:txBody>
                      <a:tcPr marL="45720" marR="4572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Backpack</a:t>
                          </a:r>
                        </a:p>
                      </a:txBody>
                      <a:tcPr marL="45720" marR="4572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Not Tired</a:t>
                          </a:r>
                        </a:p>
                      </a:txBody>
                      <a:tcPr marL="45720" marR="4572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Bus</a:t>
                          </a:r>
                        </a:p>
                      </a:txBody>
                      <a:tcPr marL="45720" marR="45720" anchor="ctr">
                        <a:solidFill>
                          <a:schemeClr val="bg2">
                            <a:lumMod val="20000"/>
                            <a:lumOff val="80000"/>
                          </a:schemeClr>
                        </a:solidFill>
                      </a:tcPr>
                    </a:tc>
                    <a:extLst>
                      <a:ext uri="{0D108BD9-81ED-4DB2-BD59-A6C34878D82A}">
                        <a16:rowId xmlns:a16="http://schemas.microsoft.com/office/drawing/2014/main" val="469117303"/>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No Rain</a:t>
                          </a:r>
                        </a:p>
                      </a:txBody>
                      <a:tcPr marL="45720" marR="45720" anchor="ctr">
                        <a:solidFill>
                          <a:schemeClr val="bg2">
                            <a:lumMod val="20000"/>
                            <a:lumOff val="80000"/>
                          </a:schemeClr>
                        </a:solidFill>
                      </a:tcPr>
                    </a:tc>
                    <a:tc>
                      <a:txBody>
                        <a:bodyPr/>
                        <a:lstStyle/>
                        <a:p>
                          <a:pPr algn="ctr" rtl="0" fontAlgn="ctr"/>
                          <a:r>
                            <a:rPr lang="en-US" sz="1400" b="0" i="0" u="none" strike="noStrike">
                              <a:solidFill>
                                <a:srgbClr val="000000"/>
                              </a:solidFill>
                              <a:effectLst/>
                              <a:latin typeface="Corbel" panose="020B0503020204020204" pitchFamily="34" charset="0"/>
                            </a:rPr>
                            <a:t>After</a:t>
                          </a:r>
                        </a:p>
                      </a:txBody>
                      <a:tcPr marL="45720" marR="4572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Backpack</a:t>
                          </a:r>
                        </a:p>
                      </a:txBody>
                      <a:tcPr marL="45720" marR="4572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Not Tired</a:t>
                          </a:r>
                        </a:p>
                      </a:txBody>
                      <a:tcPr marL="45720" marR="4572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Bike</a:t>
                          </a:r>
                        </a:p>
                      </a:txBody>
                      <a:tcPr marL="45720" marR="45720" anchor="ctr">
                        <a:solidFill>
                          <a:schemeClr val="bg2">
                            <a:lumMod val="20000"/>
                            <a:lumOff val="80000"/>
                          </a:schemeClr>
                        </a:solidFill>
                      </a:tcPr>
                    </a:tc>
                    <a:extLst>
                      <a:ext uri="{0D108BD9-81ED-4DB2-BD59-A6C34878D82A}">
                        <a16:rowId xmlns:a16="http://schemas.microsoft.com/office/drawing/2014/main" val="22498624"/>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No Rain</a:t>
                          </a:r>
                        </a:p>
                      </a:txBody>
                      <a:tcPr marL="45720" marR="4572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After</a:t>
                          </a:r>
                        </a:p>
                      </a:txBody>
                      <a:tcPr marL="45720" marR="4572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Both</a:t>
                          </a:r>
                        </a:p>
                      </a:txBody>
                      <a:tcPr marL="45720" marR="4572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Not Tired</a:t>
                          </a:r>
                        </a:p>
                      </a:txBody>
                      <a:tcPr marL="45720" marR="4572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Bus</a:t>
                          </a:r>
                        </a:p>
                      </a:txBody>
                      <a:tcPr marL="45720" marR="45720" anchor="ctr">
                        <a:solidFill>
                          <a:schemeClr val="bg2">
                            <a:lumMod val="20000"/>
                            <a:lumOff val="80000"/>
                          </a:schemeClr>
                        </a:solidFill>
                      </a:tcPr>
                    </a:tc>
                    <a:extLst>
                      <a:ext uri="{0D108BD9-81ED-4DB2-BD59-A6C34878D82A}">
                        <a16:rowId xmlns:a16="http://schemas.microsoft.com/office/drawing/2014/main" val="3339810151"/>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No Rain</a:t>
                          </a:r>
                        </a:p>
                      </a:txBody>
                      <a:tcPr marL="45720" marR="4572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After</a:t>
                          </a:r>
                        </a:p>
                      </a:txBody>
                      <a:tcPr marL="45720" marR="4572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Lunchbox</a:t>
                          </a:r>
                        </a:p>
                      </a:txBody>
                      <a:tcPr marL="45720" marR="4572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Not Tired</a:t>
                          </a:r>
                        </a:p>
                      </a:txBody>
                      <a:tcPr marL="45720" marR="4572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Bus</a:t>
                          </a:r>
                        </a:p>
                      </a:txBody>
                      <a:tcPr marL="45720" marR="45720" anchor="ctr">
                        <a:solidFill>
                          <a:schemeClr val="bg2">
                            <a:lumMod val="20000"/>
                            <a:lumOff val="80000"/>
                          </a:schemeClr>
                        </a:solidFill>
                      </a:tcPr>
                    </a:tc>
                    <a:extLst>
                      <a:ext uri="{0D108BD9-81ED-4DB2-BD59-A6C34878D82A}">
                        <a16:rowId xmlns:a16="http://schemas.microsoft.com/office/drawing/2014/main" val="3171822934"/>
                      </a:ext>
                    </a:extLst>
                  </a:tr>
                </a:tbl>
              </a:graphicData>
            </a:graphic>
          </p:graphicFrame>
        </mc:Fallback>
      </mc:AlternateContent>
      <mc:AlternateContent xmlns:mc="http://schemas.openxmlformats.org/markup-compatibility/2006" xmlns:a14="http://schemas.microsoft.com/office/drawing/2010/main">
        <mc:Choice Requires="a14">
          <p:sp>
            <p:nvSpPr>
              <p:cNvPr id="24" name="Title 1">
                <a:extLst>
                  <a:ext uri="{FF2B5EF4-FFF2-40B4-BE49-F238E27FC236}">
                    <a16:creationId xmlns:a16="http://schemas.microsoft.com/office/drawing/2014/main" id="{4A0BECF9-EB0A-BEAE-2483-1BB6ECE5A44C}"/>
                  </a:ext>
                </a:extLst>
              </p:cNvPr>
              <p:cNvSpPr txBox="1">
                <a:spLocks/>
              </p:cNvSpPr>
              <p:nvPr/>
            </p:nvSpPr>
            <p:spPr>
              <a:xfrm>
                <a:off x="1338450" y="752987"/>
                <a:ext cx="10494482" cy="53340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pPr/>
                <a14:m>
                  <m:oMathPara xmlns:m="http://schemas.openxmlformats.org/officeDocument/2006/math">
                    <m:oMathParaPr>
                      <m:jc m:val="left"/>
                    </m:oMathParaPr>
                    <m:oMath xmlns:m="http://schemas.openxmlformats.org/officeDocument/2006/math">
                      <m:r>
                        <a:rPr lang="en-US" sz="2400" i="1" spc="-100" smtClean="0">
                          <a:solidFill>
                            <a:schemeClr val="accent6">
                              <a:lumMod val="75000"/>
                            </a:schemeClr>
                          </a:solidFill>
                          <a:latin typeface="Cambria Math" panose="02040503050406030204" pitchFamily="18" charset="0"/>
                        </a:rPr>
                        <m:t>𝐼</m:t>
                      </m:r>
                      <m:d>
                        <m:dPr>
                          <m:ctrlPr>
                            <a:rPr lang="en-US" sz="2400" b="0" i="1" spc="-100" smtClean="0">
                              <a:solidFill>
                                <a:schemeClr val="accent6">
                                  <a:lumMod val="75000"/>
                                </a:schemeClr>
                              </a:solidFill>
                              <a:latin typeface="Cambria Math" panose="02040503050406030204" pitchFamily="18" charset="0"/>
                            </a:rPr>
                          </m:ctrlPr>
                        </m:dPr>
                        <m:e>
                          <m:sSub>
                            <m:sSubPr>
                              <m:ctrlPr>
                                <a:rPr lang="en-US" sz="2400" b="0" i="1" spc="-100" smtClean="0">
                                  <a:solidFill>
                                    <a:schemeClr val="accent6">
                                      <a:lumMod val="75000"/>
                                    </a:schemeClr>
                                  </a:solidFill>
                                  <a:latin typeface="Cambria Math" panose="02040503050406030204" pitchFamily="18" charset="0"/>
                                </a:rPr>
                              </m:ctrlPr>
                            </m:sSubPr>
                            <m:e>
                              <m:r>
                                <a:rPr lang="en-US" sz="2400" b="0" i="1" spc="-100" smtClean="0">
                                  <a:solidFill>
                                    <a:schemeClr val="accent6">
                                      <a:lumMod val="75000"/>
                                    </a:schemeClr>
                                  </a:solidFill>
                                  <a:latin typeface="Cambria Math" panose="02040503050406030204" pitchFamily="18" charset="0"/>
                                </a:rPr>
                                <m:t>𝑥</m:t>
                              </m:r>
                            </m:e>
                            <m:sub>
                              <m:r>
                                <a:rPr lang="en-US" sz="2400" b="0" i="1" spc="-100" smtClean="0">
                                  <a:solidFill>
                                    <a:schemeClr val="accent6">
                                      <a:lumMod val="75000"/>
                                    </a:schemeClr>
                                  </a:solidFill>
                                  <a:latin typeface="Cambria Math" panose="02040503050406030204" pitchFamily="18" charset="0"/>
                                </a:rPr>
                                <m:t>1</m:t>
                              </m:r>
                            </m:sub>
                          </m:sSub>
                          <m:r>
                            <a:rPr lang="en-US" sz="2400" b="0" i="1" spc="-100" smtClean="0">
                              <a:solidFill>
                                <a:schemeClr val="accent6">
                                  <a:lumMod val="75000"/>
                                </a:schemeClr>
                              </a:solidFill>
                              <a:latin typeface="Cambria Math" panose="02040503050406030204" pitchFamily="18" charset="0"/>
                            </a:rPr>
                            <m:t>,</m:t>
                          </m:r>
                          <m:sSub>
                            <m:sSubPr>
                              <m:ctrlPr>
                                <a:rPr lang="en-US" sz="2400" b="0" i="1" spc="-100" smtClean="0">
                                  <a:solidFill>
                                    <a:schemeClr val="accent6">
                                      <a:lumMod val="75000"/>
                                    </a:schemeClr>
                                  </a:solidFill>
                                  <a:latin typeface="Cambria Math" panose="02040503050406030204" pitchFamily="18" charset="0"/>
                                </a:rPr>
                              </m:ctrlPr>
                            </m:sSubPr>
                            <m:e>
                              <m:r>
                                <a:rPr lang="en-US" sz="2400" b="0" i="1" spc="-100" smtClean="0">
                                  <a:solidFill>
                                    <a:schemeClr val="accent6">
                                      <a:lumMod val="75000"/>
                                    </a:schemeClr>
                                  </a:solidFill>
                                  <a:latin typeface="Cambria Math" panose="02040503050406030204" pitchFamily="18" charset="0"/>
                                </a:rPr>
                                <m:t>𝑌</m:t>
                              </m:r>
                            </m:e>
                            <m:sub>
                              <m:sSub>
                                <m:sSubPr>
                                  <m:ctrlPr>
                                    <a:rPr lang="en-US" sz="2400" b="0" i="1" spc="-100" smtClean="0">
                                      <a:solidFill>
                                        <a:schemeClr val="accent6">
                                          <a:lumMod val="75000"/>
                                        </a:schemeClr>
                                      </a:solidFill>
                                      <a:latin typeface="Cambria Math" panose="02040503050406030204" pitchFamily="18" charset="0"/>
                                    </a:rPr>
                                  </m:ctrlPr>
                                </m:sSubPr>
                                <m:e>
                                  <m:r>
                                    <a:rPr lang="en-US" sz="2400" b="0" i="1" spc="-100" smtClean="0">
                                      <a:solidFill>
                                        <a:schemeClr val="accent6">
                                          <a:lumMod val="75000"/>
                                        </a:schemeClr>
                                      </a:solidFill>
                                      <a:latin typeface="Cambria Math" panose="02040503050406030204" pitchFamily="18" charset="0"/>
                                    </a:rPr>
                                    <m:t>𝑥</m:t>
                                  </m:r>
                                </m:e>
                                <m:sub>
                                  <m:r>
                                    <a:rPr lang="en-US" sz="2400" b="0" i="1" spc="-100" smtClean="0">
                                      <a:solidFill>
                                        <a:schemeClr val="accent6">
                                          <a:lumMod val="75000"/>
                                        </a:schemeClr>
                                      </a:solidFill>
                                      <a:latin typeface="Cambria Math" panose="02040503050406030204" pitchFamily="18" charset="0"/>
                                    </a:rPr>
                                    <m:t>4</m:t>
                                  </m:r>
                                </m:sub>
                              </m:sSub>
                              <m:r>
                                <a:rPr lang="en-US" sz="2400" b="0" i="1" spc="-100" smtClean="0">
                                  <a:solidFill>
                                    <a:schemeClr val="accent6">
                                      <a:lumMod val="75000"/>
                                    </a:schemeClr>
                                  </a:solidFill>
                                  <a:latin typeface="Cambria Math" panose="02040503050406030204" pitchFamily="18" charset="0"/>
                                </a:rPr>
                                <m:t>=</m:t>
                              </m:r>
                              <m:r>
                                <m:rPr>
                                  <m:sty m:val="p"/>
                                </m:rPr>
                                <a:rPr lang="en-US" sz="2400" b="0" i="0" spc="-100" smtClean="0">
                                  <a:solidFill>
                                    <a:schemeClr val="accent6">
                                      <a:lumMod val="75000"/>
                                    </a:schemeClr>
                                  </a:solidFill>
                                  <a:latin typeface="Cambria Math" panose="02040503050406030204" pitchFamily="18" charset="0"/>
                                </a:rPr>
                                <m:t>Tired</m:t>
                              </m:r>
                            </m:sub>
                          </m:sSub>
                        </m:e>
                      </m:d>
                      <m:r>
                        <a:rPr lang="en-US" sz="2400" b="0" i="1" spc="-100" smtClean="0">
                          <a:solidFill>
                            <a:schemeClr val="accent6">
                              <a:lumMod val="75000"/>
                            </a:schemeClr>
                          </a:solidFill>
                          <a:latin typeface="Cambria Math" panose="02040503050406030204" pitchFamily="18" charset="0"/>
                        </a:rPr>
                        <m:t>=</m:t>
                      </m:r>
                      <m:r>
                        <a:rPr lang="en-US" sz="2400" b="0" i="1" spc="-100" smtClean="0">
                          <a:solidFill>
                            <a:schemeClr val="accent6">
                              <a:lumMod val="75000"/>
                            </a:schemeClr>
                          </a:solidFill>
                          <a:latin typeface="Cambria Math" panose="02040503050406030204" pitchFamily="18" charset="0"/>
                        </a:rPr>
                        <m:t>𝐻</m:t>
                      </m:r>
                      <m:d>
                        <m:dPr>
                          <m:ctrlPr>
                            <a:rPr lang="en-US" sz="2400" i="1" spc="-100">
                              <a:solidFill>
                                <a:schemeClr val="accent6">
                                  <a:lumMod val="75000"/>
                                </a:schemeClr>
                              </a:solidFill>
                              <a:latin typeface="Cambria Math" panose="02040503050406030204" pitchFamily="18" charset="0"/>
                            </a:rPr>
                          </m:ctrlPr>
                        </m:dPr>
                        <m:e>
                          <m:sSub>
                            <m:sSubPr>
                              <m:ctrlPr>
                                <a:rPr lang="en-US" sz="2400" i="1" spc="-100">
                                  <a:solidFill>
                                    <a:schemeClr val="accent6">
                                      <a:lumMod val="75000"/>
                                    </a:schemeClr>
                                  </a:solidFill>
                                  <a:latin typeface="Cambria Math" panose="02040503050406030204" pitchFamily="18" charset="0"/>
                                </a:rPr>
                              </m:ctrlPr>
                            </m:sSubPr>
                            <m:e>
                              <m:r>
                                <a:rPr lang="en-US" sz="2400" b="0" i="1" spc="-100" smtClean="0">
                                  <a:solidFill>
                                    <a:schemeClr val="accent6">
                                      <a:lumMod val="75000"/>
                                    </a:schemeClr>
                                  </a:solidFill>
                                  <a:latin typeface="Cambria Math" panose="02040503050406030204" pitchFamily="18" charset="0"/>
                                </a:rPr>
                                <m:t>𝑌</m:t>
                              </m:r>
                            </m:e>
                            <m:sub>
                              <m:sSub>
                                <m:sSubPr>
                                  <m:ctrlPr>
                                    <a:rPr lang="en-US" sz="2400" i="1" spc="-100">
                                      <a:solidFill>
                                        <a:schemeClr val="accent6">
                                          <a:lumMod val="75000"/>
                                        </a:schemeClr>
                                      </a:solidFill>
                                      <a:latin typeface="Cambria Math" panose="02040503050406030204" pitchFamily="18" charset="0"/>
                                    </a:rPr>
                                  </m:ctrlPr>
                                </m:sSubPr>
                                <m:e>
                                  <m:r>
                                    <a:rPr lang="en-US" sz="2400" i="1" spc="-100">
                                      <a:solidFill>
                                        <a:schemeClr val="accent6">
                                          <a:lumMod val="75000"/>
                                        </a:schemeClr>
                                      </a:solidFill>
                                      <a:latin typeface="Cambria Math" panose="02040503050406030204" pitchFamily="18" charset="0"/>
                                    </a:rPr>
                                    <m:t>𝑥</m:t>
                                  </m:r>
                                </m:e>
                                <m:sub>
                                  <m:r>
                                    <a:rPr lang="en-US" sz="2400" i="1" spc="-100">
                                      <a:solidFill>
                                        <a:schemeClr val="accent6">
                                          <a:lumMod val="75000"/>
                                        </a:schemeClr>
                                      </a:solidFill>
                                      <a:latin typeface="Cambria Math" panose="02040503050406030204" pitchFamily="18" charset="0"/>
                                    </a:rPr>
                                    <m:t>4</m:t>
                                  </m:r>
                                </m:sub>
                              </m:sSub>
                              <m:r>
                                <a:rPr lang="en-US" sz="2400" i="1" spc="-100">
                                  <a:solidFill>
                                    <a:schemeClr val="accent6">
                                      <a:lumMod val="75000"/>
                                    </a:schemeClr>
                                  </a:solidFill>
                                  <a:latin typeface="Cambria Math" panose="02040503050406030204" pitchFamily="18" charset="0"/>
                                </a:rPr>
                                <m:t>=</m:t>
                              </m:r>
                              <m:r>
                                <m:rPr>
                                  <m:sty m:val="p"/>
                                </m:rPr>
                                <a:rPr lang="en-US" sz="2400" spc="-100">
                                  <a:solidFill>
                                    <a:schemeClr val="accent6">
                                      <a:lumMod val="75000"/>
                                    </a:schemeClr>
                                  </a:solidFill>
                                  <a:latin typeface="Cambria Math" panose="02040503050406030204" pitchFamily="18" charset="0"/>
                                </a:rPr>
                                <m:t>T</m:t>
                              </m:r>
                              <m:r>
                                <m:rPr>
                                  <m:sty m:val="p"/>
                                </m:rPr>
                                <a:rPr lang="en-US" sz="2400" b="0" i="0" spc="-100" smtClean="0">
                                  <a:solidFill>
                                    <a:schemeClr val="accent6">
                                      <a:lumMod val="75000"/>
                                    </a:schemeClr>
                                  </a:solidFill>
                                  <a:latin typeface="Cambria Math" panose="02040503050406030204" pitchFamily="18" charset="0"/>
                                </a:rPr>
                                <m:t>ired</m:t>
                              </m:r>
                            </m:sub>
                          </m:sSub>
                        </m:e>
                      </m:d>
                      <m:r>
                        <a:rPr lang="en-US" sz="2400" b="0" i="1" spc="-100" smtClean="0">
                          <a:solidFill>
                            <a:schemeClr val="accent6">
                              <a:lumMod val="75000"/>
                            </a:schemeClr>
                          </a:solidFill>
                          <a:latin typeface="Cambria Math" panose="02040503050406030204" pitchFamily="18" charset="0"/>
                        </a:rPr>
                        <m:t>−</m:t>
                      </m:r>
                      <m:f>
                        <m:fPr>
                          <m:ctrlPr>
                            <a:rPr lang="en-US" sz="2400" b="0" i="1" spc="-100" smtClean="0">
                              <a:solidFill>
                                <a:schemeClr val="accent6">
                                  <a:lumMod val="75000"/>
                                </a:schemeClr>
                              </a:solidFill>
                              <a:latin typeface="Cambria Math" panose="02040503050406030204" pitchFamily="18" charset="0"/>
                            </a:rPr>
                          </m:ctrlPr>
                        </m:fPr>
                        <m:num>
                          <m:r>
                            <a:rPr lang="en-US" sz="2400" b="0" i="1" spc="-100" smtClean="0">
                              <a:solidFill>
                                <a:schemeClr val="accent6">
                                  <a:lumMod val="75000"/>
                                </a:schemeClr>
                              </a:solidFill>
                              <a:latin typeface="Cambria Math" panose="02040503050406030204" pitchFamily="18" charset="0"/>
                            </a:rPr>
                            <m:t>4</m:t>
                          </m:r>
                        </m:num>
                        <m:den>
                          <m:r>
                            <a:rPr lang="en-US" sz="2400" b="0" i="1" spc="-100" smtClean="0">
                              <a:solidFill>
                                <a:schemeClr val="accent6">
                                  <a:lumMod val="75000"/>
                                </a:schemeClr>
                              </a:solidFill>
                              <a:latin typeface="Cambria Math" panose="02040503050406030204" pitchFamily="18" charset="0"/>
                            </a:rPr>
                            <m:t>9</m:t>
                          </m:r>
                        </m:den>
                      </m:f>
                      <m:r>
                        <a:rPr lang="en-US" sz="2400" b="0" i="1" spc="-100" smtClean="0">
                          <a:solidFill>
                            <a:schemeClr val="accent6">
                              <a:lumMod val="75000"/>
                            </a:schemeClr>
                          </a:solidFill>
                          <a:latin typeface="Cambria Math" panose="02040503050406030204" pitchFamily="18" charset="0"/>
                        </a:rPr>
                        <m:t>𝐻</m:t>
                      </m:r>
                      <m:d>
                        <m:dPr>
                          <m:ctrlPr>
                            <a:rPr lang="en-US" sz="2400" b="0" i="1" spc="-100" smtClean="0">
                              <a:solidFill>
                                <a:schemeClr val="accent6">
                                  <a:lumMod val="75000"/>
                                </a:schemeClr>
                              </a:solidFill>
                              <a:latin typeface="Cambria Math" panose="02040503050406030204" pitchFamily="18" charset="0"/>
                            </a:rPr>
                          </m:ctrlPr>
                        </m:dPr>
                        <m:e>
                          <m:sSub>
                            <m:sSubPr>
                              <m:ctrlPr>
                                <a:rPr lang="en-US" sz="2400" i="1" spc="-100">
                                  <a:solidFill>
                                    <a:schemeClr val="accent6">
                                      <a:lumMod val="75000"/>
                                    </a:schemeClr>
                                  </a:solidFill>
                                  <a:latin typeface="Cambria Math" panose="02040503050406030204" pitchFamily="18" charset="0"/>
                                </a:rPr>
                              </m:ctrlPr>
                            </m:sSubPr>
                            <m:e>
                              <m:r>
                                <a:rPr lang="en-US" sz="2400" i="1" spc="-100">
                                  <a:solidFill>
                                    <a:schemeClr val="accent6">
                                      <a:lumMod val="75000"/>
                                    </a:schemeClr>
                                  </a:solidFill>
                                  <a:latin typeface="Cambria Math" panose="02040503050406030204" pitchFamily="18" charset="0"/>
                                </a:rPr>
                                <m:t>𝑌</m:t>
                              </m:r>
                            </m:e>
                            <m:sub>
                              <m:sSub>
                                <m:sSubPr>
                                  <m:ctrlPr>
                                    <a:rPr lang="en-US" sz="2400" i="1" spc="-100">
                                      <a:solidFill>
                                        <a:schemeClr val="accent6">
                                          <a:lumMod val="75000"/>
                                        </a:schemeClr>
                                      </a:solidFill>
                                      <a:latin typeface="Cambria Math" panose="02040503050406030204" pitchFamily="18" charset="0"/>
                                    </a:rPr>
                                  </m:ctrlPr>
                                </m:sSubPr>
                                <m:e>
                                  <m:r>
                                    <a:rPr lang="en-US" sz="2400" i="1" spc="-100">
                                      <a:solidFill>
                                        <a:schemeClr val="accent6">
                                          <a:lumMod val="75000"/>
                                        </a:schemeClr>
                                      </a:solidFill>
                                      <a:latin typeface="Cambria Math" panose="02040503050406030204" pitchFamily="18" charset="0"/>
                                    </a:rPr>
                                    <m:t>𝑥</m:t>
                                  </m:r>
                                </m:e>
                                <m:sub>
                                  <m:r>
                                    <a:rPr lang="en-US" sz="2400" i="1" spc="-100">
                                      <a:solidFill>
                                        <a:schemeClr val="accent6">
                                          <a:lumMod val="75000"/>
                                        </a:schemeClr>
                                      </a:solidFill>
                                      <a:latin typeface="Cambria Math" panose="02040503050406030204" pitchFamily="18" charset="0"/>
                                    </a:rPr>
                                    <m:t>4</m:t>
                                  </m:r>
                                </m:sub>
                              </m:sSub>
                              <m:r>
                                <a:rPr lang="en-US" sz="2400" i="1" spc="-100">
                                  <a:solidFill>
                                    <a:schemeClr val="accent6">
                                      <a:lumMod val="75000"/>
                                    </a:schemeClr>
                                  </a:solidFill>
                                  <a:latin typeface="Cambria Math" panose="02040503050406030204" pitchFamily="18" charset="0"/>
                                </a:rPr>
                                <m:t>=</m:t>
                              </m:r>
                              <m:r>
                                <m:rPr>
                                  <m:sty m:val="p"/>
                                </m:rPr>
                                <a:rPr lang="en-US" sz="2400" spc="-100">
                                  <a:solidFill>
                                    <a:schemeClr val="accent6">
                                      <a:lumMod val="75000"/>
                                    </a:schemeClr>
                                  </a:solidFill>
                                  <a:latin typeface="Cambria Math" panose="02040503050406030204" pitchFamily="18" charset="0"/>
                                </a:rPr>
                                <m:t>Tired</m:t>
                              </m:r>
                              <m:r>
                                <a:rPr lang="en-US" sz="2400" b="0" i="1" spc="-100" smtClean="0">
                                  <a:solidFill>
                                    <a:schemeClr val="accent6">
                                      <a:lumMod val="75000"/>
                                    </a:schemeClr>
                                  </a:solidFill>
                                  <a:latin typeface="Cambria Math" panose="02040503050406030204" pitchFamily="18" charset="0"/>
                                </a:rPr>
                                <m:t>,   </m:t>
                              </m:r>
                              <m:sSub>
                                <m:sSubPr>
                                  <m:ctrlPr>
                                    <a:rPr lang="en-US" sz="2400" b="0" i="1" spc="-100" smtClean="0">
                                      <a:solidFill>
                                        <a:schemeClr val="accent6">
                                          <a:lumMod val="75000"/>
                                        </a:schemeClr>
                                      </a:solidFill>
                                      <a:latin typeface="Cambria Math" panose="02040503050406030204" pitchFamily="18" charset="0"/>
                                    </a:rPr>
                                  </m:ctrlPr>
                                </m:sSubPr>
                                <m:e>
                                  <m:r>
                                    <a:rPr lang="en-US" sz="2400" b="0" i="1" spc="-100" smtClean="0">
                                      <a:solidFill>
                                        <a:schemeClr val="accent6">
                                          <a:lumMod val="75000"/>
                                        </a:schemeClr>
                                      </a:solidFill>
                                      <a:latin typeface="Cambria Math" panose="02040503050406030204" pitchFamily="18" charset="0"/>
                                    </a:rPr>
                                    <m:t>𝑥</m:t>
                                  </m:r>
                                </m:e>
                                <m:sub>
                                  <m:r>
                                    <a:rPr lang="en-US" sz="2400" b="0" i="1" spc="-100" smtClean="0">
                                      <a:solidFill>
                                        <a:schemeClr val="accent6">
                                          <a:lumMod val="75000"/>
                                        </a:schemeClr>
                                      </a:solidFill>
                                      <a:latin typeface="Cambria Math" panose="02040503050406030204" pitchFamily="18" charset="0"/>
                                    </a:rPr>
                                    <m:t>1</m:t>
                                  </m:r>
                                </m:sub>
                              </m:sSub>
                              <m:r>
                                <a:rPr lang="en-US" sz="2400" b="0" i="1" spc="-100" smtClean="0">
                                  <a:solidFill>
                                    <a:schemeClr val="accent6">
                                      <a:lumMod val="75000"/>
                                    </a:schemeClr>
                                  </a:solidFill>
                                  <a:latin typeface="Cambria Math" panose="02040503050406030204" pitchFamily="18" charset="0"/>
                                </a:rPr>
                                <m:t>=</m:t>
                              </m:r>
                              <m:r>
                                <m:rPr>
                                  <m:sty m:val="p"/>
                                </m:rPr>
                                <a:rPr lang="en-US" sz="2400" b="0" i="0" spc="-100" smtClean="0">
                                  <a:solidFill>
                                    <a:schemeClr val="accent6">
                                      <a:lumMod val="75000"/>
                                    </a:schemeClr>
                                  </a:solidFill>
                                  <a:latin typeface="Cambria Math" panose="02040503050406030204" pitchFamily="18" charset="0"/>
                                </a:rPr>
                                <m:t>Rain</m:t>
                              </m:r>
                            </m:sub>
                          </m:sSub>
                        </m:e>
                      </m:d>
                      <m:r>
                        <a:rPr lang="en-US" sz="2400" b="0" i="1" spc="-100" smtClean="0">
                          <a:solidFill>
                            <a:schemeClr val="accent6">
                              <a:lumMod val="75000"/>
                            </a:schemeClr>
                          </a:solidFill>
                          <a:latin typeface="Cambria Math" panose="02040503050406030204" pitchFamily="18" charset="0"/>
                        </a:rPr>
                        <m:t>−</m:t>
                      </m:r>
                      <m:f>
                        <m:fPr>
                          <m:ctrlPr>
                            <a:rPr lang="en-US" sz="2400" b="0" i="1" spc="-100" smtClean="0">
                              <a:solidFill>
                                <a:schemeClr val="accent6">
                                  <a:lumMod val="75000"/>
                                </a:schemeClr>
                              </a:solidFill>
                              <a:latin typeface="Cambria Math" panose="02040503050406030204" pitchFamily="18" charset="0"/>
                            </a:rPr>
                          </m:ctrlPr>
                        </m:fPr>
                        <m:num>
                          <m:r>
                            <a:rPr lang="en-US" sz="2400" b="0" i="1" spc="-100" smtClean="0">
                              <a:solidFill>
                                <a:schemeClr val="accent6">
                                  <a:lumMod val="75000"/>
                                </a:schemeClr>
                              </a:solidFill>
                              <a:latin typeface="Cambria Math" panose="02040503050406030204" pitchFamily="18" charset="0"/>
                            </a:rPr>
                            <m:t>5</m:t>
                          </m:r>
                        </m:num>
                        <m:den>
                          <m:r>
                            <a:rPr lang="en-US" sz="2400" b="0" i="1" spc="-100" smtClean="0">
                              <a:solidFill>
                                <a:schemeClr val="accent6">
                                  <a:lumMod val="75000"/>
                                </a:schemeClr>
                              </a:solidFill>
                              <a:latin typeface="Cambria Math" panose="02040503050406030204" pitchFamily="18" charset="0"/>
                            </a:rPr>
                            <m:t>9</m:t>
                          </m:r>
                        </m:den>
                      </m:f>
                      <m:r>
                        <a:rPr lang="en-US" sz="2400" b="0" i="1" spc="-100" smtClean="0">
                          <a:solidFill>
                            <a:schemeClr val="accent6">
                              <a:lumMod val="75000"/>
                            </a:schemeClr>
                          </a:solidFill>
                          <a:latin typeface="Cambria Math" panose="02040503050406030204" pitchFamily="18" charset="0"/>
                        </a:rPr>
                        <m:t>𝐻</m:t>
                      </m:r>
                      <m:d>
                        <m:dPr>
                          <m:ctrlPr>
                            <a:rPr lang="en-US" sz="2400" i="1" spc="-100">
                              <a:solidFill>
                                <a:schemeClr val="accent6">
                                  <a:lumMod val="75000"/>
                                </a:schemeClr>
                              </a:solidFill>
                              <a:latin typeface="Cambria Math" panose="02040503050406030204" pitchFamily="18" charset="0"/>
                            </a:rPr>
                          </m:ctrlPr>
                        </m:dPr>
                        <m:e>
                          <m:sSub>
                            <m:sSubPr>
                              <m:ctrlPr>
                                <a:rPr lang="en-US" sz="2400" i="1" spc="-100">
                                  <a:solidFill>
                                    <a:schemeClr val="accent6">
                                      <a:lumMod val="75000"/>
                                    </a:schemeClr>
                                  </a:solidFill>
                                  <a:latin typeface="Cambria Math" panose="02040503050406030204" pitchFamily="18" charset="0"/>
                                </a:rPr>
                              </m:ctrlPr>
                            </m:sSubPr>
                            <m:e>
                              <m:r>
                                <a:rPr lang="en-US" sz="2400" i="1" spc="-100">
                                  <a:solidFill>
                                    <a:schemeClr val="accent6">
                                      <a:lumMod val="75000"/>
                                    </a:schemeClr>
                                  </a:solidFill>
                                  <a:latin typeface="Cambria Math" panose="02040503050406030204" pitchFamily="18" charset="0"/>
                                </a:rPr>
                                <m:t>𝑌</m:t>
                              </m:r>
                            </m:e>
                            <m:sub>
                              <m:sSub>
                                <m:sSubPr>
                                  <m:ctrlPr>
                                    <a:rPr lang="en-US" sz="2400" i="1" spc="-100">
                                      <a:solidFill>
                                        <a:schemeClr val="accent6">
                                          <a:lumMod val="75000"/>
                                        </a:schemeClr>
                                      </a:solidFill>
                                      <a:latin typeface="Cambria Math" panose="02040503050406030204" pitchFamily="18" charset="0"/>
                                    </a:rPr>
                                  </m:ctrlPr>
                                </m:sSubPr>
                                <m:e>
                                  <m:r>
                                    <a:rPr lang="en-US" sz="2400" i="1" spc="-100">
                                      <a:solidFill>
                                        <a:schemeClr val="accent6">
                                          <a:lumMod val="75000"/>
                                        </a:schemeClr>
                                      </a:solidFill>
                                      <a:latin typeface="Cambria Math" panose="02040503050406030204" pitchFamily="18" charset="0"/>
                                    </a:rPr>
                                    <m:t>𝑥</m:t>
                                  </m:r>
                                </m:e>
                                <m:sub>
                                  <m:r>
                                    <a:rPr lang="en-US" sz="2400" i="1" spc="-100">
                                      <a:solidFill>
                                        <a:schemeClr val="accent6">
                                          <a:lumMod val="75000"/>
                                        </a:schemeClr>
                                      </a:solidFill>
                                      <a:latin typeface="Cambria Math" panose="02040503050406030204" pitchFamily="18" charset="0"/>
                                    </a:rPr>
                                    <m:t>4</m:t>
                                  </m:r>
                                </m:sub>
                              </m:sSub>
                              <m:r>
                                <a:rPr lang="en-US" sz="2400" i="1" spc="-100">
                                  <a:solidFill>
                                    <a:schemeClr val="accent6">
                                      <a:lumMod val="75000"/>
                                    </a:schemeClr>
                                  </a:solidFill>
                                  <a:latin typeface="Cambria Math" panose="02040503050406030204" pitchFamily="18" charset="0"/>
                                </a:rPr>
                                <m:t>=</m:t>
                              </m:r>
                              <m:r>
                                <m:rPr>
                                  <m:sty m:val="p"/>
                                </m:rPr>
                                <a:rPr lang="en-US" sz="2400" spc="-100">
                                  <a:solidFill>
                                    <a:schemeClr val="accent6">
                                      <a:lumMod val="75000"/>
                                    </a:schemeClr>
                                  </a:solidFill>
                                  <a:latin typeface="Cambria Math" panose="02040503050406030204" pitchFamily="18" charset="0"/>
                                </a:rPr>
                                <m:t>Tired</m:t>
                              </m:r>
                              <m:r>
                                <a:rPr lang="en-US" sz="2400" i="1" spc="-100">
                                  <a:solidFill>
                                    <a:schemeClr val="accent6">
                                      <a:lumMod val="75000"/>
                                    </a:schemeClr>
                                  </a:solidFill>
                                  <a:latin typeface="Cambria Math" panose="02040503050406030204" pitchFamily="18" charset="0"/>
                                </a:rPr>
                                <m:t>,   </m:t>
                              </m:r>
                              <m:sSub>
                                <m:sSubPr>
                                  <m:ctrlPr>
                                    <a:rPr lang="en-US" sz="2400" i="1" spc="-100">
                                      <a:solidFill>
                                        <a:schemeClr val="accent6">
                                          <a:lumMod val="75000"/>
                                        </a:schemeClr>
                                      </a:solidFill>
                                      <a:latin typeface="Cambria Math" panose="02040503050406030204" pitchFamily="18" charset="0"/>
                                    </a:rPr>
                                  </m:ctrlPr>
                                </m:sSubPr>
                                <m:e>
                                  <m:r>
                                    <a:rPr lang="en-US" sz="2400" i="1" spc="-100">
                                      <a:solidFill>
                                        <a:schemeClr val="accent6">
                                          <a:lumMod val="75000"/>
                                        </a:schemeClr>
                                      </a:solidFill>
                                      <a:latin typeface="Cambria Math" panose="02040503050406030204" pitchFamily="18" charset="0"/>
                                    </a:rPr>
                                    <m:t>𝑥</m:t>
                                  </m:r>
                                </m:e>
                                <m:sub>
                                  <m:r>
                                    <a:rPr lang="en-US" sz="2400" i="1" spc="-100">
                                      <a:solidFill>
                                        <a:schemeClr val="accent6">
                                          <a:lumMod val="75000"/>
                                        </a:schemeClr>
                                      </a:solidFill>
                                      <a:latin typeface="Cambria Math" panose="02040503050406030204" pitchFamily="18" charset="0"/>
                                    </a:rPr>
                                    <m:t>1</m:t>
                                  </m:r>
                                </m:sub>
                              </m:sSub>
                              <m:r>
                                <a:rPr lang="en-US" sz="2400" i="1" spc="-100">
                                  <a:solidFill>
                                    <a:schemeClr val="accent6">
                                      <a:lumMod val="75000"/>
                                    </a:schemeClr>
                                  </a:solidFill>
                                  <a:latin typeface="Cambria Math" panose="02040503050406030204" pitchFamily="18" charset="0"/>
                                </a:rPr>
                                <m:t>=</m:t>
                              </m:r>
                              <m:r>
                                <m:rPr>
                                  <m:sty m:val="p"/>
                                </m:rPr>
                                <a:rPr lang="en-US" sz="2400" b="0" i="0" spc="-100" smtClean="0">
                                  <a:solidFill>
                                    <a:schemeClr val="accent6">
                                      <a:lumMod val="75000"/>
                                    </a:schemeClr>
                                  </a:solidFill>
                                  <a:latin typeface="Cambria Math" panose="02040503050406030204" pitchFamily="18" charset="0"/>
                                </a:rPr>
                                <m:t>No</m:t>
                              </m:r>
                              <m:r>
                                <a:rPr lang="en-US" sz="2400" b="0" i="0" spc="-100" smtClean="0">
                                  <a:solidFill>
                                    <a:schemeClr val="accent6">
                                      <a:lumMod val="75000"/>
                                    </a:schemeClr>
                                  </a:solidFill>
                                  <a:latin typeface="Cambria Math" panose="02040503050406030204" pitchFamily="18" charset="0"/>
                                </a:rPr>
                                <m:t> </m:t>
                              </m:r>
                              <m:r>
                                <m:rPr>
                                  <m:sty m:val="p"/>
                                </m:rPr>
                                <a:rPr lang="en-US" sz="2400" spc="-100">
                                  <a:solidFill>
                                    <a:schemeClr val="accent6">
                                      <a:lumMod val="75000"/>
                                    </a:schemeClr>
                                  </a:solidFill>
                                  <a:latin typeface="Cambria Math" panose="02040503050406030204" pitchFamily="18" charset="0"/>
                                </a:rPr>
                                <m:t>Rain</m:t>
                              </m:r>
                            </m:sub>
                          </m:sSub>
                        </m:e>
                      </m:d>
                    </m:oMath>
                  </m:oMathPara>
                </a14:m>
                <a:endParaRPr lang="en-US" sz="2400" spc="-100" dirty="0">
                  <a:solidFill>
                    <a:schemeClr val="accent6">
                      <a:lumMod val="75000"/>
                    </a:schemeClr>
                  </a:solidFill>
                </a:endParaRPr>
              </a:p>
            </p:txBody>
          </p:sp>
        </mc:Choice>
        <mc:Fallback xmlns="">
          <p:sp>
            <p:nvSpPr>
              <p:cNvPr id="24" name="Title 1">
                <a:extLst>
                  <a:ext uri="{FF2B5EF4-FFF2-40B4-BE49-F238E27FC236}">
                    <a16:creationId xmlns:a16="http://schemas.microsoft.com/office/drawing/2014/main" id="{4A0BECF9-EB0A-BEAE-2483-1BB6ECE5A44C}"/>
                  </a:ext>
                </a:extLst>
              </p:cNvPr>
              <p:cNvSpPr txBox="1">
                <a:spLocks noRot="1" noChangeAspect="1" noMove="1" noResize="1" noEditPoints="1" noAdjustHandles="1" noChangeArrowheads="1" noChangeShapeType="1" noTextEdit="1"/>
              </p:cNvSpPr>
              <p:nvPr/>
            </p:nvSpPr>
            <p:spPr>
              <a:xfrm>
                <a:off x="1338450" y="752987"/>
                <a:ext cx="10494482" cy="5334000"/>
              </a:xfrm>
              <a:prstGeom prst="rect">
                <a:avLst/>
              </a:prstGeom>
              <a:blipFill>
                <a:blip r:embed="rId6"/>
                <a:stretch>
                  <a:fillRect l="-121" b="-1188"/>
                </a:stretch>
              </a:blipFill>
            </p:spPr>
            <p:txBody>
              <a:bodyPr/>
              <a:lstStyle/>
              <a:p>
                <a:r>
                  <a:rPr lang="en-US">
                    <a:noFill/>
                  </a:rPr>
                  <a:t> </a:t>
                </a:r>
              </a:p>
            </p:txBody>
          </p:sp>
        </mc:Fallback>
      </mc:AlternateContent>
    </p:spTree>
    <p:extLst>
      <p:ext uri="{BB962C8B-B14F-4D97-AF65-F5344CB8AC3E}">
        <p14:creationId xmlns:p14="http://schemas.microsoft.com/office/powerpoint/2010/main" val="4272263905"/>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162DF2A-64D1-4AA9-BA42-8A4063EADE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1" name="Rectangle 10">
            <a:extLst>
              <a:ext uri="{FF2B5EF4-FFF2-40B4-BE49-F238E27FC236}">
                <a16:creationId xmlns:a16="http://schemas.microsoft.com/office/drawing/2014/main" id="{5D7C1373-63AF-4A75-909E-990E053566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useBgFill="1">
        <p:nvSpPr>
          <p:cNvPr id="13" name="Rectangle 12">
            <a:extLst>
              <a:ext uri="{FF2B5EF4-FFF2-40B4-BE49-F238E27FC236}">
                <a16:creationId xmlns:a16="http://schemas.microsoft.com/office/drawing/2014/main" id="{5BDAAE7A-177F-4691-8F07-36CBBA6113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9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5BF82D1D-28BC-4216-A1EA-F7D9C6D1AA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1286934"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7" name="Rectangle 16">
            <a:extLst>
              <a:ext uri="{FF2B5EF4-FFF2-40B4-BE49-F238E27FC236}">
                <a16:creationId xmlns:a16="http://schemas.microsoft.com/office/drawing/2014/main" id="{60A1DC48-C242-4442-822C-570436B809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685778" y="767825"/>
            <a:ext cx="508012" cy="5328173"/>
          </a:xfrm>
          <a:prstGeom prst="rect">
            <a:avLst/>
          </a:prstGeom>
          <a:solidFill>
            <a:srgbClr val="C8C8C8">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Rounded Rectangle 18">
                <a:extLst>
                  <a:ext uri="{FF2B5EF4-FFF2-40B4-BE49-F238E27FC236}">
                    <a16:creationId xmlns:a16="http://schemas.microsoft.com/office/drawing/2014/main" id="{AE4AC143-A5E9-6B40-87CA-E99281EE550F}"/>
                  </a:ext>
                </a:extLst>
              </p:cNvPr>
              <p:cNvSpPr/>
              <p:nvPr/>
            </p:nvSpPr>
            <p:spPr>
              <a:xfrm>
                <a:off x="6911576" y="874517"/>
                <a:ext cx="585788"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right"/>
                    </m:oMathParaPr>
                    <m:oMath xmlns:m="http://schemas.openxmlformats.org/officeDocument/2006/math">
                      <m:sSub>
                        <m:sSubPr>
                          <m:ctrlPr>
                            <a:rPr lang="en-US" sz="2400" b="1" i="1">
                              <a:latin typeface="Cambria Math" panose="02040503050406030204" pitchFamily="18" charset="0"/>
                            </a:rPr>
                          </m:ctrlPr>
                        </m:sSubPr>
                        <m:e>
                          <m:r>
                            <a:rPr lang="en-US" sz="2400" b="1" i="1">
                              <a:latin typeface="Cambria Math" panose="02040503050406030204" pitchFamily="18" charset="0"/>
                            </a:rPr>
                            <m:t>𝒙</m:t>
                          </m:r>
                        </m:e>
                        <m:sub>
                          <m:r>
                            <a:rPr lang="en-US" sz="2400" b="1" i="1">
                              <a:latin typeface="Cambria Math" panose="02040503050406030204" pitchFamily="18" charset="0"/>
                            </a:rPr>
                            <m:t>𝟒</m:t>
                          </m:r>
                        </m:sub>
                      </m:sSub>
                    </m:oMath>
                  </m:oMathPara>
                </a14:m>
                <a:endParaRPr lang="en-US" sz="2400" dirty="0"/>
              </a:p>
            </p:txBody>
          </p:sp>
        </mc:Choice>
        <mc:Fallback xmlns="">
          <p:sp>
            <p:nvSpPr>
              <p:cNvPr id="19" name="Rounded Rectangle 18">
                <a:extLst>
                  <a:ext uri="{FF2B5EF4-FFF2-40B4-BE49-F238E27FC236}">
                    <a16:creationId xmlns:a16="http://schemas.microsoft.com/office/drawing/2014/main" id="{AE4AC143-A5E9-6B40-87CA-E99281EE550F}"/>
                  </a:ext>
                </a:extLst>
              </p:cNvPr>
              <p:cNvSpPr>
                <a:spLocks noRot="1" noChangeAspect="1" noMove="1" noResize="1" noEditPoints="1" noAdjustHandles="1" noChangeArrowheads="1" noChangeShapeType="1" noTextEdit="1"/>
              </p:cNvSpPr>
              <p:nvPr/>
            </p:nvSpPr>
            <p:spPr>
              <a:xfrm>
                <a:off x="6911576" y="874517"/>
                <a:ext cx="585788" cy="457200"/>
              </a:xfrm>
              <a:prstGeom prst="roundRect">
                <a:avLst/>
              </a:prstGeom>
              <a:blipFill>
                <a:blip r:embed="rId3"/>
                <a:stretch>
                  <a:fillRect/>
                </a:stretch>
              </a:blipFill>
            </p:spPr>
            <p:txBody>
              <a:bodyPr/>
              <a:lstStyle/>
              <a:p>
                <a:r>
                  <a:rPr lang="en-US">
                    <a:noFill/>
                  </a:rPr>
                  <a:t> </a:t>
                </a:r>
              </a:p>
            </p:txBody>
          </p:sp>
        </mc:Fallback>
      </mc:AlternateContent>
      <p:cxnSp>
        <p:nvCxnSpPr>
          <p:cNvPr id="20" name="Straight Arrow Connector 19">
            <a:extLst>
              <a:ext uri="{FF2B5EF4-FFF2-40B4-BE49-F238E27FC236}">
                <a16:creationId xmlns:a16="http://schemas.microsoft.com/office/drawing/2014/main" id="{51CECA28-50D9-B646-9922-CB3252D07FC9}"/>
              </a:ext>
            </a:extLst>
          </p:cNvPr>
          <p:cNvCxnSpPr>
            <a:cxnSpLocks/>
            <a:stCxn id="19" idx="2"/>
          </p:cNvCxnSpPr>
          <p:nvPr/>
        </p:nvCxnSpPr>
        <p:spPr>
          <a:xfrm rot="5400000">
            <a:off x="6013394" y="422547"/>
            <a:ext cx="281906" cy="2100246"/>
          </a:xfrm>
          <a:prstGeom prst="curvedConnector3">
            <a:avLst/>
          </a:prstGeom>
          <a:ln>
            <a:tailEnd type="triangle" w="lg" len="lg"/>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8DD29D8B-7913-BD4F-8B61-17EA3114474D}"/>
              </a:ext>
            </a:extLst>
          </p:cNvPr>
          <p:cNvCxnSpPr>
            <a:cxnSpLocks/>
            <a:stCxn id="19" idx="2"/>
          </p:cNvCxnSpPr>
          <p:nvPr/>
        </p:nvCxnSpPr>
        <p:spPr>
          <a:xfrm rot="16200000" flipH="1">
            <a:off x="8112586" y="423600"/>
            <a:ext cx="281906" cy="2098139"/>
          </a:xfrm>
          <a:prstGeom prst="curvedConnector3">
            <a:avLst>
              <a:gd name="adj1" fmla="val 50000"/>
            </a:avLst>
          </a:prstGeom>
          <a:ln>
            <a:tailEnd type="triangle" w="lg" len="lg"/>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38B1AA36-2023-B540-94DE-6BFF073E2700}"/>
              </a:ext>
            </a:extLst>
          </p:cNvPr>
          <p:cNvSpPr txBox="1"/>
          <p:nvPr/>
        </p:nvSpPr>
        <p:spPr>
          <a:xfrm>
            <a:off x="7904289" y="1140938"/>
            <a:ext cx="681318" cy="369332"/>
          </a:xfrm>
          <a:prstGeom prst="rect">
            <a:avLst/>
          </a:prstGeom>
          <a:noFill/>
        </p:spPr>
        <p:txBody>
          <a:bodyPr wrap="square" rtlCol="0">
            <a:spAutoFit/>
          </a:bodyPr>
          <a:lstStyle/>
          <a:p>
            <a:r>
              <a:rPr lang="en-US" dirty="0"/>
              <a:t>Tired</a:t>
            </a:r>
          </a:p>
        </p:txBody>
      </p:sp>
      <p:sp>
        <p:nvSpPr>
          <p:cNvPr id="100" name="TextBox 99">
            <a:extLst>
              <a:ext uri="{FF2B5EF4-FFF2-40B4-BE49-F238E27FC236}">
                <a16:creationId xmlns:a16="http://schemas.microsoft.com/office/drawing/2014/main" id="{2B940A9F-2818-3041-B84D-9B139632F0DC}"/>
              </a:ext>
            </a:extLst>
          </p:cNvPr>
          <p:cNvSpPr txBox="1"/>
          <p:nvPr/>
        </p:nvSpPr>
        <p:spPr>
          <a:xfrm>
            <a:off x="5554385" y="1140938"/>
            <a:ext cx="1191432" cy="369332"/>
          </a:xfrm>
          <a:prstGeom prst="rect">
            <a:avLst/>
          </a:prstGeom>
          <a:noFill/>
        </p:spPr>
        <p:txBody>
          <a:bodyPr wrap="square" rtlCol="0">
            <a:spAutoFit/>
          </a:bodyPr>
          <a:lstStyle/>
          <a:p>
            <a:r>
              <a:rPr lang="en-US" dirty="0"/>
              <a:t>Not Tired</a:t>
            </a:r>
          </a:p>
        </p:txBody>
      </p:sp>
      <mc:AlternateContent xmlns:mc="http://schemas.openxmlformats.org/markup-compatibility/2006" xmlns:a14="http://schemas.microsoft.com/office/drawing/2010/main">
        <mc:Choice Requires="a14">
          <p:graphicFrame>
            <p:nvGraphicFramePr>
              <p:cNvPr id="22" name="Table 21">
                <a:extLst>
                  <a:ext uri="{FF2B5EF4-FFF2-40B4-BE49-F238E27FC236}">
                    <a16:creationId xmlns:a16="http://schemas.microsoft.com/office/drawing/2014/main" id="{F55A3479-E47B-59BD-B562-43BD5A72E829}"/>
                  </a:ext>
                </a:extLst>
              </p:cNvPr>
              <p:cNvGraphicFramePr>
                <a:graphicFrameLocks noGrp="1"/>
              </p:cNvGraphicFramePr>
              <p:nvPr>
                <p:extLst>
                  <p:ext uri="{D42A27DB-BD31-4B8C-83A1-F6EECF244321}">
                    <p14:modId xmlns:p14="http://schemas.microsoft.com/office/powerpoint/2010/main" val="3951816863"/>
                  </p:ext>
                </p:extLst>
              </p:nvPr>
            </p:nvGraphicFramePr>
            <p:xfrm>
              <a:off x="3348383" y="1613623"/>
              <a:ext cx="3575621" cy="2508544"/>
            </p:xfrm>
            <a:graphic>
              <a:graphicData uri="http://schemas.openxmlformats.org/drawingml/2006/table">
                <a:tbl>
                  <a:tblPr firstRow="1" bandRow="1">
                    <a:tableStyleId>{5C22544A-7EE6-4342-B048-85BDC9FD1C3A}</a:tableStyleId>
                  </a:tblPr>
                  <a:tblGrid>
                    <a:gridCol w="707390">
                      <a:extLst>
                        <a:ext uri="{9D8B030D-6E8A-4147-A177-3AD203B41FA5}">
                          <a16:colId xmlns:a16="http://schemas.microsoft.com/office/drawing/2014/main" val="500756108"/>
                        </a:ext>
                      </a:extLst>
                    </a:gridCol>
                    <a:gridCol w="626427">
                      <a:extLst>
                        <a:ext uri="{9D8B030D-6E8A-4147-A177-3AD203B41FA5}">
                          <a16:colId xmlns:a16="http://schemas.microsoft.com/office/drawing/2014/main" val="1155567216"/>
                        </a:ext>
                      </a:extLst>
                    </a:gridCol>
                    <a:gridCol w="848677">
                      <a:extLst>
                        <a:ext uri="{9D8B030D-6E8A-4147-A177-3AD203B41FA5}">
                          <a16:colId xmlns:a16="http://schemas.microsoft.com/office/drawing/2014/main" val="4126695586"/>
                        </a:ext>
                      </a:extLst>
                    </a:gridCol>
                    <a:gridCol w="814324">
                      <a:extLst>
                        <a:ext uri="{9D8B030D-6E8A-4147-A177-3AD203B41FA5}">
                          <a16:colId xmlns:a16="http://schemas.microsoft.com/office/drawing/2014/main" val="3240685715"/>
                        </a:ext>
                      </a:extLst>
                    </a:gridCol>
                    <a:gridCol w="578803">
                      <a:extLst>
                        <a:ext uri="{9D8B030D-6E8A-4147-A177-3AD203B41FA5}">
                          <a16:colId xmlns:a16="http://schemas.microsoft.com/office/drawing/2014/main" val="2781789889"/>
                        </a:ext>
                      </a:extLst>
                    </a:gridCol>
                  </a:tblGrid>
                  <a:tr h="313568">
                    <a:tc>
                      <a:txBody>
                        <a:bodyPr/>
                        <a:lstStyle/>
                        <a:p>
                          <a:pPr algn="ctr"/>
                          <a14:m>
                            <m:oMathPara xmlns:m="http://schemas.openxmlformats.org/officeDocument/2006/math">
                              <m:oMathParaPr>
                                <m:jc m:val="centerGroup"/>
                              </m:oMathParaPr>
                              <m:oMath xmlns:m="http://schemas.openxmlformats.org/officeDocument/2006/math">
                                <m:sSub>
                                  <m:sSubPr>
                                    <m:ctrlPr>
                                      <a:rPr lang="en-US" sz="1400" b="1" i="1" smtClean="0">
                                        <a:latin typeface="Cambria Math" panose="02040503050406030204" pitchFamily="18" charset="0"/>
                                      </a:rPr>
                                    </m:ctrlPr>
                                  </m:sSubPr>
                                  <m:e>
                                    <m:r>
                                      <a:rPr lang="en-US" sz="1400" b="1" i="1" smtClean="0">
                                        <a:latin typeface="Cambria Math" panose="02040503050406030204" pitchFamily="18" charset="0"/>
                                      </a:rPr>
                                      <m:t>𝒙</m:t>
                                    </m:r>
                                  </m:e>
                                  <m:sub>
                                    <m:r>
                                      <a:rPr lang="en-US" sz="1400" b="1" i="1" smtClean="0">
                                        <a:latin typeface="Cambria Math" panose="02040503050406030204" pitchFamily="18" charset="0"/>
                                      </a:rPr>
                                      <m:t>𝟏</m:t>
                                    </m:r>
                                  </m:sub>
                                </m:sSub>
                              </m:oMath>
                            </m:oMathPara>
                          </a14:m>
                          <a:endParaRPr lang="en-US" sz="1400" dirty="0"/>
                        </a:p>
                      </a:txBody>
                      <a:tcPr marL="45720" marR="45720" anchor="ctr">
                        <a:solidFill>
                          <a:schemeClr val="tx2">
                            <a:lumMod val="40000"/>
                            <a:lumOff val="60000"/>
                          </a:schemeClr>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1400" b="1" i="1" smtClean="0">
                                        <a:latin typeface="Cambria Math" panose="02040503050406030204" pitchFamily="18" charset="0"/>
                                      </a:rPr>
                                    </m:ctrlPr>
                                  </m:sSubPr>
                                  <m:e>
                                    <m:r>
                                      <a:rPr lang="en-US" sz="1400" b="1" i="1" smtClean="0">
                                        <a:latin typeface="Cambria Math" panose="02040503050406030204" pitchFamily="18" charset="0"/>
                                      </a:rPr>
                                      <m:t>𝒙</m:t>
                                    </m:r>
                                  </m:e>
                                  <m:sub>
                                    <m:r>
                                      <a:rPr lang="en-US" sz="1400" b="1" i="1" smtClean="0">
                                        <a:latin typeface="Cambria Math" panose="02040503050406030204" pitchFamily="18" charset="0"/>
                                      </a:rPr>
                                      <m:t>𝟐</m:t>
                                    </m:r>
                                  </m:sub>
                                </m:sSub>
                              </m:oMath>
                            </m:oMathPara>
                          </a14:m>
                          <a:endParaRPr lang="en-US" sz="1400" dirty="0"/>
                        </a:p>
                      </a:txBody>
                      <a:tcPr marL="45720" marR="45720" anchor="ctr">
                        <a:solidFill>
                          <a:schemeClr val="tx2">
                            <a:lumMod val="40000"/>
                            <a:lumOff val="60000"/>
                          </a:schemeClr>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1400" b="1" i="1" smtClean="0">
                                        <a:latin typeface="Cambria Math" panose="02040503050406030204" pitchFamily="18" charset="0"/>
                                      </a:rPr>
                                    </m:ctrlPr>
                                  </m:sSubPr>
                                  <m:e>
                                    <m:r>
                                      <a:rPr lang="en-US" sz="1400" b="1" i="1" smtClean="0">
                                        <a:latin typeface="Cambria Math" panose="02040503050406030204" pitchFamily="18" charset="0"/>
                                      </a:rPr>
                                      <m:t>𝒙</m:t>
                                    </m:r>
                                  </m:e>
                                  <m:sub>
                                    <m:r>
                                      <a:rPr lang="en-US" sz="1400" b="1" i="1" smtClean="0">
                                        <a:latin typeface="Cambria Math" panose="02040503050406030204" pitchFamily="18" charset="0"/>
                                      </a:rPr>
                                      <m:t>𝟑</m:t>
                                    </m:r>
                                  </m:sub>
                                </m:sSub>
                              </m:oMath>
                            </m:oMathPara>
                          </a14:m>
                          <a:endParaRPr lang="en-US" sz="1400" dirty="0"/>
                        </a:p>
                      </a:txBody>
                      <a:tcPr marL="45720" marR="45720" anchor="ctr">
                        <a:solidFill>
                          <a:schemeClr val="tx2">
                            <a:lumMod val="40000"/>
                            <a:lumOff val="60000"/>
                          </a:schemeClr>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1400" b="1" i="1" smtClean="0">
                                        <a:latin typeface="Cambria Math" panose="02040503050406030204" pitchFamily="18" charset="0"/>
                                      </a:rPr>
                                    </m:ctrlPr>
                                  </m:sSubPr>
                                  <m:e>
                                    <m:r>
                                      <a:rPr lang="en-US" sz="1400" b="1" i="1" smtClean="0">
                                        <a:latin typeface="Cambria Math" panose="02040503050406030204" pitchFamily="18" charset="0"/>
                                      </a:rPr>
                                      <m:t>𝒙</m:t>
                                    </m:r>
                                  </m:e>
                                  <m:sub>
                                    <m:r>
                                      <a:rPr lang="en-US" sz="1400" b="1" i="1" smtClean="0">
                                        <a:latin typeface="Cambria Math" panose="02040503050406030204" pitchFamily="18" charset="0"/>
                                      </a:rPr>
                                      <m:t>𝟒</m:t>
                                    </m:r>
                                  </m:sub>
                                </m:sSub>
                              </m:oMath>
                            </m:oMathPara>
                          </a14:m>
                          <a:endParaRPr lang="en-US" sz="1400" dirty="0"/>
                        </a:p>
                      </a:txBody>
                      <a:tcPr marL="45720" marR="45720" anchor="ctr">
                        <a:solidFill>
                          <a:schemeClr val="tx2">
                            <a:lumMod val="40000"/>
                            <a:lumOff val="60000"/>
                          </a:schemeClr>
                        </a:solidFill>
                      </a:tcPr>
                    </a:tc>
                    <a:tc>
                      <a:txBody>
                        <a:bodyPr/>
                        <a:lstStyle/>
                        <a:p>
                          <a:pPr algn="ctr"/>
                          <a14:m>
                            <m:oMathPara xmlns:m="http://schemas.openxmlformats.org/officeDocument/2006/math">
                              <m:oMathParaPr>
                                <m:jc m:val="centerGroup"/>
                              </m:oMathParaPr>
                              <m:oMath xmlns:m="http://schemas.openxmlformats.org/officeDocument/2006/math">
                                <m:r>
                                  <a:rPr lang="en-US" sz="1400" b="1" i="1" smtClean="0">
                                    <a:latin typeface="Cambria Math" panose="02040503050406030204" pitchFamily="18" charset="0"/>
                                  </a:rPr>
                                  <m:t>𝒚</m:t>
                                </m:r>
                              </m:oMath>
                            </m:oMathPara>
                          </a14:m>
                          <a:endParaRPr lang="en-US" sz="1400" dirty="0"/>
                        </a:p>
                      </a:txBody>
                      <a:tcPr marL="45720" marR="45720" anchor="ctr">
                        <a:solidFill>
                          <a:schemeClr val="tx2">
                            <a:lumMod val="40000"/>
                            <a:lumOff val="60000"/>
                          </a:schemeClr>
                        </a:solidFill>
                      </a:tcPr>
                    </a:tc>
                    <a:extLst>
                      <a:ext uri="{0D108BD9-81ED-4DB2-BD59-A6C34878D82A}">
                        <a16:rowId xmlns:a16="http://schemas.microsoft.com/office/drawing/2014/main" val="2896714389"/>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Rain</a:t>
                          </a:r>
                        </a:p>
                      </a:txBody>
                      <a:tcPr marL="45720" marR="4572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During</a:t>
                          </a:r>
                        </a:p>
                      </a:txBody>
                      <a:tcPr marL="45720" marR="45720" anchor="ctr">
                        <a:solidFill>
                          <a:schemeClr val="bg2">
                            <a:lumMod val="20000"/>
                            <a:lumOff val="80000"/>
                          </a:schemeClr>
                        </a:solidFill>
                      </a:tcPr>
                    </a:tc>
                    <a:tc>
                      <a:txBody>
                        <a:bodyPr/>
                        <a:lstStyle/>
                        <a:p>
                          <a:pPr algn="ctr" rtl="0" fontAlgn="ctr"/>
                          <a:r>
                            <a:rPr lang="en-US" sz="1400" b="0" i="0" u="none" strike="noStrike">
                              <a:solidFill>
                                <a:srgbClr val="000000"/>
                              </a:solidFill>
                              <a:effectLst/>
                              <a:latin typeface="Corbel" panose="020B0503020204020204" pitchFamily="34" charset="0"/>
                            </a:rPr>
                            <a:t>Both</a:t>
                          </a:r>
                        </a:p>
                      </a:txBody>
                      <a:tcPr marL="45720" marR="4572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Not Tired</a:t>
                          </a:r>
                        </a:p>
                      </a:txBody>
                      <a:tcPr marL="45720" marR="4572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Bus</a:t>
                          </a:r>
                        </a:p>
                      </a:txBody>
                      <a:tcPr marL="45720" marR="45720" anchor="ctr">
                        <a:solidFill>
                          <a:schemeClr val="bg2">
                            <a:lumMod val="20000"/>
                            <a:lumOff val="80000"/>
                          </a:schemeClr>
                        </a:solidFill>
                      </a:tcPr>
                    </a:tc>
                    <a:extLst>
                      <a:ext uri="{0D108BD9-81ED-4DB2-BD59-A6C34878D82A}">
                        <a16:rowId xmlns:a16="http://schemas.microsoft.com/office/drawing/2014/main" val="2301353072"/>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Rain</a:t>
                          </a:r>
                        </a:p>
                      </a:txBody>
                      <a:tcPr marL="45720" marR="4572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After</a:t>
                          </a:r>
                        </a:p>
                      </a:txBody>
                      <a:tcPr marL="45720" marR="4572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Backpack</a:t>
                          </a:r>
                        </a:p>
                      </a:txBody>
                      <a:tcPr marL="45720" marR="4572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Not Tired</a:t>
                          </a:r>
                        </a:p>
                      </a:txBody>
                      <a:tcPr marL="45720" marR="4572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Bus</a:t>
                          </a:r>
                        </a:p>
                      </a:txBody>
                      <a:tcPr marL="45720" marR="45720" anchor="ctr">
                        <a:solidFill>
                          <a:schemeClr val="bg2">
                            <a:lumMod val="20000"/>
                            <a:lumOff val="80000"/>
                          </a:schemeClr>
                        </a:solidFill>
                      </a:tcPr>
                    </a:tc>
                    <a:extLst>
                      <a:ext uri="{0D108BD9-81ED-4DB2-BD59-A6C34878D82A}">
                        <a16:rowId xmlns:a16="http://schemas.microsoft.com/office/drawing/2014/main" val="2293682422"/>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No Rain</a:t>
                          </a:r>
                        </a:p>
                      </a:txBody>
                      <a:tcPr marL="45720" marR="4572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Before</a:t>
                          </a:r>
                        </a:p>
                      </a:txBody>
                      <a:tcPr marL="45720" marR="4572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Lunchbox</a:t>
                          </a:r>
                        </a:p>
                      </a:txBody>
                      <a:tcPr marL="45720" marR="4572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Not Tired</a:t>
                          </a:r>
                        </a:p>
                      </a:txBody>
                      <a:tcPr marL="45720" marR="4572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Bus</a:t>
                          </a:r>
                        </a:p>
                      </a:txBody>
                      <a:tcPr marL="45720" marR="45720" anchor="ctr">
                        <a:solidFill>
                          <a:schemeClr val="bg2">
                            <a:lumMod val="20000"/>
                            <a:lumOff val="80000"/>
                          </a:schemeClr>
                        </a:solidFill>
                      </a:tcPr>
                    </a:tc>
                    <a:extLst>
                      <a:ext uri="{0D108BD9-81ED-4DB2-BD59-A6C34878D82A}">
                        <a16:rowId xmlns:a16="http://schemas.microsoft.com/office/drawing/2014/main" val="2687257349"/>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No Rain</a:t>
                          </a:r>
                        </a:p>
                      </a:txBody>
                      <a:tcPr marL="45720" marR="4572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During</a:t>
                          </a:r>
                        </a:p>
                      </a:txBody>
                      <a:tcPr marL="45720" marR="4572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Backpack</a:t>
                          </a:r>
                        </a:p>
                      </a:txBody>
                      <a:tcPr marL="45720" marR="4572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Not Tired</a:t>
                          </a:r>
                        </a:p>
                      </a:txBody>
                      <a:tcPr marL="45720" marR="4572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Bus</a:t>
                          </a:r>
                        </a:p>
                      </a:txBody>
                      <a:tcPr marL="45720" marR="45720" anchor="ctr">
                        <a:solidFill>
                          <a:schemeClr val="bg2">
                            <a:lumMod val="20000"/>
                            <a:lumOff val="80000"/>
                          </a:schemeClr>
                        </a:solidFill>
                      </a:tcPr>
                    </a:tc>
                    <a:extLst>
                      <a:ext uri="{0D108BD9-81ED-4DB2-BD59-A6C34878D82A}">
                        <a16:rowId xmlns:a16="http://schemas.microsoft.com/office/drawing/2014/main" val="469117303"/>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No Rain</a:t>
                          </a:r>
                        </a:p>
                      </a:txBody>
                      <a:tcPr marL="45720" marR="45720" anchor="ctr">
                        <a:solidFill>
                          <a:schemeClr val="bg2">
                            <a:lumMod val="20000"/>
                            <a:lumOff val="80000"/>
                          </a:schemeClr>
                        </a:solidFill>
                      </a:tcPr>
                    </a:tc>
                    <a:tc>
                      <a:txBody>
                        <a:bodyPr/>
                        <a:lstStyle/>
                        <a:p>
                          <a:pPr algn="ctr" rtl="0" fontAlgn="ctr"/>
                          <a:r>
                            <a:rPr lang="en-US" sz="1400" b="0" i="0" u="none" strike="noStrike">
                              <a:solidFill>
                                <a:srgbClr val="000000"/>
                              </a:solidFill>
                              <a:effectLst/>
                              <a:latin typeface="Corbel" panose="020B0503020204020204" pitchFamily="34" charset="0"/>
                            </a:rPr>
                            <a:t>After</a:t>
                          </a:r>
                        </a:p>
                      </a:txBody>
                      <a:tcPr marL="45720" marR="4572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Backpack</a:t>
                          </a:r>
                        </a:p>
                      </a:txBody>
                      <a:tcPr marL="45720" marR="4572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Not Tired</a:t>
                          </a:r>
                        </a:p>
                      </a:txBody>
                      <a:tcPr marL="45720" marR="4572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Bike</a:t>
                          </a:r>
                        </a:p>
                      </a:txBody>
                      <a:tcPr marL="45720" marR="45720" anchor="ctr">
                        <a:solidFill>
                          <a:schemeClr val="bg2">
                            <a:lumMod val="20000"/>
                            <a:lumOff val="80000"/>
                          </a:schemeClr>
                        </a:solidFill>
                      </a:tcPr>
                    </a:tc>
                    <a:extLst>
                      <a:ext uri="{0D108BD9-81ED-4DB2-BD59-A6C34878D82A}">
                        <a16:rowId xmlns:a16="http://schemas.microsoft.com/office/drawing/2014/main" val="22498624"/>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No Rain</a:t>
                          </a:r>
                        </a:p>
                      </a:txBody>
                      <a:tcPr marL="45720" marR="4572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After</a:t>
                          </a:r>
                        </a:p>
                      </a:txBody>
                      <a:tcPr marL="45720" marR="4572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Both</a:t>
                          </a:r>
                        </a:p>
                      </a:txBody>
                      <a:tcPr marL="45720" marR="4572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Not Tired</a:t>
                          </a:r>
                        </a:p>
                      </a:txBody>
                      <a:tcPr marL="45720" marR="4572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Bus</a:t>
                          </a:r>
                        </a:p>
                      </a:txBody>
                      <a:tcPr marL="45720" marR="45720" anchor="ctr">
                        <a:solidFill>
                          <a:schemeClr val="bg2">
                            <a:lumMod val="20000"/>
                            <a:lumOff val="80000"/>
                          </a:schemeClr>
                        </a:solidFill>
                      </a:tcPr>
                    </a:tc>
                    <a:extLst>
                      <a:ext uri="{0D108BD9-81ED-4DB2-BD59-A6C34878D82A}">
                        <a16:rowId xmlns:a16="http://schemas.microsoft.com/office/drawing/2014/main" val="3339810151"/>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No Rain</a:t>
                          </a:r>
                        </a:p>
                      </a:txBody>
                      <a:tcPr marL="45720" marR="4572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After</a:t>
                          </a:r>
                        </a:p>
                      </a:txBody>
                      <a:tcPr marL="45720" marR="4572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Lunchbox</a:t>
                          </a:r>
                        </a:p>
                      </a:txBody>
                      <a:tcPr marL="45720" marR="4572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Not Tired</a:t>
                          </a:r>
                        </a:p>
                      </a:txBody>
                      <a:tcPr marL="45720" marR="4572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Bus</a:t>
                          </a:r>
                        </a:p>
                      </a:txBody>
                      <a:tcPr marL="45720" marR="45720" anchor="ctr">
                        <a:solidFill>
                          <a:schemeClr val="bg2">
                            <a:lumMod val="20000"/>
                            <a:lumOff val="80000"/>
                          </a:schemeClr>
                        </a:solidFill>
                      </a:tcPr>
                    </a:tc>
                    <a:extLst>
                      <a:ext uri="{0D108BD9-81ED-4DB2-BD59-A6C34878D82A}">
                        <a16:rowId xmlns:a16="http://schemas.microsoft.com/office/drawing/2014/main" val="3171822934"/>
                      </a:ext>
                    </a:extLst>
                  </a:tr>
                </a:tbl>
              </a:graphicData>
            </a:graphic>
          </p:graphicFrame>
        </mc:Choice>
        <mc:Fallback xmlns="">
          <p:graphicFrame>
            <p:nvGraphicFramePr>
              <p:cNvPr id="22" name="Table 21">
                <a:extLst>
                  <a:ext uri="{FF2B5EF4-FFF2-40B4-BE49-F238E27FC236}">
                    <a16:creationId xmlns:a16="http://schemas.microsoft.com/office/drawing/2014/main" id="{F55A3479-E47B-59BD-B562-43BD5A72E829}"/>
                  </a:ext>
                </a:extLst>
              </p:cNvPr>
              <p:cNvGraphicFramePr>
                <a:graphicFrameLocks noGrp="1"/>
              </p:cNvGraphicFramePr>
              <p:nvPr>
                <p:extLst>
                  <p:ext uri="{D42A27DB-BD31-4B8C-83A1-F6EECF244321}">
                    <p14:modId xmlns:p14="http://schemas.microsoft.com/office/powerpoint/2010/main" val="3951816863"/>
                  </p:ext>
                </p:extLst>
              </p:nvPr>
            </p:nvGraphicFramePr>
            <p:xfrm>
              <a:off x="3348383" y="1613623"/>
              <a:ext cx="3575621" cy="2508544"/>
            </p:xfrm>
            <a:graphic>
              <a:graphicData uri="http://schemas.openxmlformats.org/drawingml/2006/table">
                <a:tbl>
                  <a:tblPr firstRow="1" bandRow="1">
                    <a:tableStyleId>{5C22544A-7EE6-4342-B048-85BDC9FD1C3A}</a:tableStyleId>
                  </a:tblPr>
                  <a:tblGrid>
                    <a:gridCol w="707390">
                      <a:extLst>
                        <a:ext uri="{9D8B030D-6E8A-4147-A177-3AD203B41FA5}">
                          <a16:colId xmlns:a16="http://schemas.microsoft.com/office/drawing/2014/main" val="500756108"/>
                        </a:ext>
                      </a:extLst>
                    </a:gridCol>
                    <a:gridCol w="626427">
                      <a:extLst>
                        <a:ext uri="{9D8B030D-6E8A-4147-A177-3AD203B41FA5}">
                          <a16:colId xmlns:a16="http://schemas.microsoft.com/office/drawing/2014/main" val="1155567216"/>
                        </a:ext>
                      </a:extLst>
                    </a:gridCol>
                    <a:gridCol w="848677">
                      <a:extLst>
                        <a:ext uri="{9D8B030D-6E8A-4147-A177-3AD203B41FA5}">
                          <a16:colId xmlns:a16="http://schemas.microsoft.com/office/drawing/2014/main" val="4126695586"/>
                        </a:ext>
                      </a:extLst>
                    </a:gridCol>
                    <a:gridCol w="814324">
                      <a:extLst>
                        <a:ext uri="{9D8B030D-6E8A-4147-A177-3AD203B41FA5}">
                          <a16:colId xmlns:a16="http://schemas.microsoft.com/office/drawing/2014/main" val="3240685715"/>
                        </a:ext>
                      </a:extLst>
                    </a:gridCol>
                    <a:gridCol w="578803">
                      <a:extLst>
                        <a:ext uri="{9D8B030D-6E8A-4147-A177-3AD203B41FA5}">
                          <a16:colId xmlns:a16="http://schemas.microsoft.com/office/drawing/2014/main" val="2781789889"/>
                        </a:ext>
                      </a:extLst>
                    </a:gridCol>
                  </a:tblGrid>
                  <a:tr h="313568">
                    <a:tc>
                      <a:txBody>
                        <a:bodyPr/>
                        <a:lstStyle/>
                        <a:p>
                          <a:endParaRPr lang="en-US"/>
                        </a:p>
                      </a:txBody>
                      <a:tcPr marL="45720" marR="45720" anchor="ctr">
                        <a:blipFill>
                          <a:blip r:embed="rId4"/>
                          <a:stretch>
                            <a:fillRect t="-4000" r="-408929" b="-704000"/>
                          </a:stretch>
                        </a:blipFill>
                      </a:tcPr>
                    </a:tc>
                    <a:tc>
                      <a:txBody>
                        <a:bodyPr/>
                        <a:lstStyle/>
                        <a:p>
                          <a:endParaRPr lang="en-US"/>
                        </a:p>
                      </a:txBody>
                      <a:tcPr marL="45720" marR="45720" anchor="ctr">
                        <a:blipFill>
                          <a:blip r:embed="rId4"/>
                          <a:stretch>
                            <a:fillRect l="-112000" t="-4000" r="-358000" b="-704000"/>
                          </a:stretch>
                        </a:blipFill>
                      </a:tcPr>
                    </a:tc>
                    <a:tc>
                      <a:txBody>
                        <a:bodyPr/>
                        <a:lstStyle/>
                        <a:p>
                          <a:endParaRPr lang="en-US"/>
                        </a:p>
                      </a:txBody>
                      <a:tcPr marL="45720" marR="45720" anchor="ctr">
                        <a:blipFill>
                          <a:blip r:embed="rId4"/>
                          <a:stretch>
                            <a:fillRect l="-158209" t="-4000" r="-167164" b="-704000"/>
                          </a:stretch>
                        </a:blipFill>
                      </a:tcPr>
                    </a:tc>
                    <a:tc>
                      <a:txBody>
                        <a:bodyPr/>
                        <a:lstStyle/>
                        <a:p>
                          <a:endParaRPr lang="en-US"/>
                        </a:p>
                      </a:txBody>
                      <a:tcPr marL="45720" marR="45720" anchor="ctr">
                        <a:blipFill>
                          <a:blip r:embed="rId4"/>
                          <a:stretch>
                            <a:fillRect l="-270313" t="-4000" r="-75000" b="-704000"/>
                          </a:stretch>
                        </a:blipFill>
                      </a:tcPr>
                    </a:tc>
                    <a:tc>
                      <a:txBody>
                        <a:bodyPr/>
                        <a:lstStyle/>
                        <a:p>
                          <a:endParaRPr lang="en-US"/>
                        </a:p>
                      </a:txBody>
                      <a:tcPr marL="45720" marR="45720" anchor="ctr">
                        <a:blipFill>
                          <a:blip r:embed="rId4"/>
                          <a:stretch>
                            <a:fillRect l="-515217" t="-4000" r="-4348" b="-704000"/>
                          </a:stretch>
                        </a:blipFill>
                      </a:tcPr>
                    </a:tc>
                    <a:extLst>
                      <a:ext uri="{0D108BD9-81ED-4DB2-BD59-A6C34878D82A}">
                        <a16:rowId xmlns:a16="http://schemas.microsoft.com/office/drawing/2014/main" val="2896714389"/>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Rain</a:t>
                          </a:r>
                        </a:p>
                      </a:txBody>
                      <a:tcPr marL="45720" marR="4572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During</a:t>
                          </a:r>
                        </a:p>
                      </a:txBody>
                      <a:tcPr marL="45720" marR="45720" anchor="ctr">
                        <a:solidFill>
                          <a:schemeClr val="bg2">
                            <a:lumMod val="20000"/>
                            <a:lumOff val="80000"/>
                          </a:schemeClr>
                        </a:solidFill>
                      </a:tcPr>
                    </a:tc>
                    <a:tc>
                      <a:txBody>
                        <a:bodyPr/>
                        <a:lstStyle/>
                        <a:p>
                          <a:pPr algn="ctr" rtl="0" fontAlgn="ctr"/>
                          <a:r>
                            <a:rPr lang="en-US" sz="1400" b="0" i="0" u="none" strike="noStrike">
                              <a:solidFill>
                                <a:srgbClr val="000000"/>
                              </a:solidFill>
                              <a:effectLst/>
                              <a:latin typeface="Corbel" panose="020B0503020204020204" pitchFamily="34" charset="0"/>
                            </a:rPr>
                            <a:t>Both</a:t>
                          </a:r>
                        </a:p>
                      </a:txBody>
                      <a:tcPr marL="45720" marR="4572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Not Tired</a:t>
                          </a:r>
                        </a:p>
                      </a:txBody>
                      <a:tcPr marL="45720" marR="4572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Bus</a:t>
                          </a:r>
                        </a:p>
                      </a:txBody>
                      <a:tcPr marL="45720" marR="45720" anchor="ctr">
                        <a:solidFill>
                          <a:schemeClr val="bg2">
                            <a:lumMod val="20000"/>
                            <a:lumOff val="80000"/>
                          </a:schemeClr>
                        </a:solidFill>
                      </a:tcPr>
                    </a:tc>
                    <a:extLst>
                      <a:ext uri="{0D108BD9-81ED-4DB2-BD59-A6C34878D82A}">
                        <a16:rowId xmlns:a16="http://schemas.microsoft.com/office/drawing/2014/main" val="2301353072"/>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Rain</a:t>
                          </a:r>
                        </a:p>
                      </a:txBody>
                      <a:tcPr marL="45720" marR="4572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After</a:t>
                          </a:r>
                        </a:p>
                      </a:txBody>
                      <a:tcPr marL="45720" marR="4572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Backpack</a:t>
                          </a:r>
                        </a:p>
                      </a:txBody>
                      <a:tcPr marL="45720" marR="4572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Not Tired</a:t>
                          </a:r>
                        </a:p>
                      </a:txBody>
                      <a:tcPr marL="45720" marR="4572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Bus</a:t>
                          </a:r>
                        </a:p>
                      </a:txBody>
                      <a:tcPr marL="45720" marR="45720" anchor="ctr">
                        <a:solidFill>
                          <a:schemeClr val="bg2">
                            <a:lumMod val="20000"/>
                            <a:lumOff val="80000"/>
                          </a:schemeClr>
                        </a:solidFill>
                      </a:tcPr>
                    </a:tc>
                    <a:extLst>
                      <a:ext uri="{0D108BD9-81ED-4DB2-BD59-A6C34878D82A}">
                        <a16:rowId xmlns:a16="http://schemas.microsoft.com/office/drawing/2014/main" val="2293682422"/>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No Rain</a:t>
                          </a:r>
                        </a:p>
                      </a:txBody>
                      <a:tcPr marL="45720" marR="4572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Before</a:t>
                          </a:r>
                        </a:p>
                      </a:txBody>
                      <a:tcPr marL="45720" marR="4572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Lunchbox</a:t>
                          </a:r>
                        </a:p>
                      </a:txBody>
                      <a:tcPr marL="45720" marR="4572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Not Tired</a:t>
                          </a:r>
                        </a:p>
                      </a:txBody>
                      <a:tcPr marL="45720" marR="4572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Bus</a:t>
                          </a:r>
                        </a:p>
                      </a:txBody>
                      <a:tcPr marL="45720" marR="45720" anchor="ctr">
                        <a:solidFill>
                          <a:schemeClr val="bg2">
                            <a:lumMod val="20000"/>
                            <a:lumOff val="80000"/>
                          </a:schemeClr>
                        </a:solidFill>
                      </a:tcPr>
                    </a:tc>
                    <a:extLst>
                      <a:ext uri="{0D108BD9-81ED-4DB2-BD59-A6C34878D82A}">
                        <a16:rowId xmlns:a16="http://schemas.microsoft.com/office/drawing/2014/main" val="2687257349"/>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No Rain</a:t>
                          </a:r>
                        </a:p>
                      </a:txBody>
                      <a:tcPr marL="45720" marR="4572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During</a:t>
                          </a:r>
                        </a:p>
                      </a:txBody>
                      <a:tcPr marL="45720" marR="4572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Backpack</a:t>
                          </a:r>
                        </a:p>
                      </a:txBody>
                      <a:tcPr marL="45720" marR="4572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Not Tired</a:t>
                          </a:r>
                        </a:p>
                      </a:txBody>
                      <a:tcPr marL="45720" marR="4572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Bus</a:t>
                          </a:r>
                        </a:p>
                      </a:txBody>
                      <a:tcPr marL="45720" marR="45720" anchor="ctr">
                        <a:solidFill>
                          <a:schemeClr val="bg2">
                            <a:lumMod val="20000"/>
                            <a:lumOff val="80000"/>
                          </a:schemeClr>
                        </a:solidFill>
                      </a:tcPr>
                    </a:tc>
                    <a:extLst>
                      <a:ext uri="{0D108BD9-81ED-4DB2-BD59-A6C34878D82A}">
                        <a16:rowId xmlns:a16="http://schemas.microsoft.com/office/drawing/2014/main" val="469117303"/>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No Rain</a:t>
                          </a:r>
                        </a:p>
                      </a:txBody>
                      <a:tcPr marL="45720" marR="45720" anchor="ctr">
                        <a:solidFill>
                          <a:schemeClr val="bg2">
                            <a:lumMod val="20000"/>
                            <a:lumOff val="80000"/>
                          </a:schemeClr>
                        </a:solidFill>
                      </a:tcPr>
                    </a:tc>
                    <a:tc>
                      <a:txBody>
                        <a:bodyPr/>
                        <a:lstStyle/>
                        <a:p>
                          <a:pPr algn="ctr" rtl="0" fontAlgn="ctr"/>
                          <a:r>
                            <a:rPr lang="en-US" sz="1400" b="0" i="0" u="none" strike="noStrike">
                              <a:solidFill>
                                <a:srgbClr val="000000"/>
                              </a:solidFill>
                              <a:effectLst/>
                              <a:latin typeface="Corbel" panose="020B0503020204020204" pitchFamily="34" charset="0"/>
                            </a:rPr>
                            <a:t>After</a:t>
                          </a:r>
                        </a:p>
                      </a:txBody>
                      <a:tcPr marL="45720" marR="4572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Backpack</a:t>
                          </a:r>
                        </a:p>
                      </a:txBody>
                      <a:tcPr marL="45720" marR="4572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Not Tired</a:t>
                          </a:r>
                        </a:p>
                      </a:txBody>
                      <a:tcPr marL="45720" marR="4572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Bike</a:t>
                          </a:r>
                        </a:p>
                      </a:txBody>
                      <a:tcPr marL="45720" marR="45720" anchor="ctr">
                        <a:solidFill>
                          <a:schemeClr val="bg2">
                            <a:lumMod val="20000"/>
                            <a:lumOff val="80000"/>
                          </a:schemeClr>
                        </a:solidFill>
                      </a:tcPr>
                    </a:tc>
                    <a:extLst>
                      <a:ext uri="{0D108BD9-81ED-4DB2-BD59-A6C34878D82A}">
                        <a16:rowId xmlns:a16="http://schemas.microsoft.com/office/drawing/2014/main" val="22498624"/>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No Rain</a:t>
                          </a:r>
                        </a:p>
                      </a:txBody>
                      <a:tcPr marL="45720" marR="4572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After</a:t>
                          </a:r>
                        </a:p>
                      </a:txBody>
                      <a:tcPr marL="45720" marR="4572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Both</a:t>
                          </a:r>
                        </a:p>
                      </a:txBody>
                      <a:tcPr marL="45720" marR="4572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Not Tired</a:t>
                          </a:r>
                        </a:p>
                      </a:txBody>
                      <a:tcPr marL="45720" marR="4572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Bus</a:t>
                          </a:r>
                        </a:p>
                      </a:txBody>
                      <a:tcPr marL="45720" marR="45720" anchor="ctr">
                        <a:solidFill>
                          <a:schemeClr val="bg2">
                            <a:lumMod val="20000"/>
                            <a:lumOff val="80000"/>
                          </a:schemeClr>
                        </a:solidFill>
                      </a:tcPr>
                    </a:tc>
                    <a:extLst>
                      <a:ext uri="{0D108BD9-81ED-4DB2-BD59-A6C34878D82A}">
                        <a16:rowId xmlns:a16="http://schemas.microsoft.com/office/drawing/2014/main" val="3339810151"/>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No Rain</a:t>
                          </a:r>
                        </a:p>
                      </a:txBody>
                      <a:tcPr marL="45720" marR="4572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After</a:t>
                          </a:r>
                        </a:p>
                      </a:txBody>
                      <a:tcPr marL="45720" marR="4572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Lunchbox</a:t>
                          </a:r>
                        </a:p>
                      </a:txBody>
                      <a:tcPr marL="45720" marR="4572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Not Tired</a:t>
                          </a:r>
                        </a:p>
                      </a:txBody>
                      <a:tcPr marL="45720" marR="4572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Bus</a:t>
                          </a:r>
                        </a:p>
                      </a:txBody>
                      <a:tcPr marL="45720" marR="45720" anchor="ctr">
                        <a:solidFill>
                          <a:schemeClr val="bg2">
                            <a:lumMod val="20000"/>
                            <a:lumOff val="80000"/>
                          </a:schemeClr>
                        </a:solidFill>
                      </a:tcPr>
                    </a:tc>
                    <a:extLst>
                      <a:ext uri="{0D108BD9-81ED-4DB2-BD59-A6C34878D82A}">
                        <a16:rowId xmlns:a16="http://schemas.microsoft.com/office/drawing/2014/main" val="3171822934"/>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24" name="Table 23">
                <a:extLst>
                  <a:ext uri="{FF2B5EF4-FFF2-40B4-BE49-F238E27FC236}">
                    <a16:creationId xmlns:a16="http://schemas.microsoft.com/office/drawing/2014/main" id="{644F97E5-136F-0769-86A6-FCC65873922F}"/>
                  </a:ext>
                </a:extLst>
              </p:cNvPr>
              <p:cNvGraphicFramePr>
                <a:graphicFrameLocks noGrp="1"/>
              </p:cNvGraphicFramePr>
              <p:nvPr>
                <p:extLst>
                  <p:ext uri="{D42A27DB-BD31-4B8C-83A1-F6EECF244321}">
                    <p14:modId xmlns:p14="http://schemas.microsoft.com/office/powerpoint/2010/main" val="3206181013"/>
                  </p:ext>
                </p:extLst>
              </p:nvPr>
            </p:nvGraphicFramePr>
            <p:xfrm>
              <a:off x="7541135" y="1613623"/>
              <a:ext cx="3271836" cy="3135680"/>
            </p:xfrm>
            <a:graphic>
              <a:graphicData uri="http://schemas.openxmlformats.org/drawingml/2006/table">
                <a:tbl>
                  <a:tblPr firstRow="1" bandRow="1">
                    <a:tableStyleId>{5C22544A-7EE6-4342-B048-85BDC9FD1C3A}</a:tableStyleId>
                  </a:tblPr>
                  <a:tblGrid>
                    <a:gridCol w="707390">
                      <a:extLst>
                        <a:ext uri="{9D8B030D-6E8A-4147-A177-3AD203B41FA5}">
                          <a16:colId xmlns:a16="http://schemas.microsoft.com/office/drawing/2014/main" val="3825154518"/>
                        </a:ext>
                      </a:extLst>
                    </a:gridCol>
                    <a:gridCol w="626427">
                      <a:extLst>
                        <a:ext uri="{9D8B030D-6E8A-4147-A177-3AD203B41FA5}">
                          <a16:colId xmlns:a16="http://schemas.microsoft.com/office/drawing/2014/main" val="2214416270"/>
                        </a:ext>
                      </a:extLst>
                    </a:gridCol>
                    <a:gridCol w="848677">
                      <a:extLst>
                        <a:ext uri="{9D8B030D-6E8A-4147-A177-3AD203B41FA5}">
                          <a16:colId xmlns:a16="http://schemas.microsoft.com/office/drawing/2014/main" val="3759445787"/>
                        </a:ext>
                      </a:extLst>
                    </a:gridCol>
                    <a:gridCol w="510539">
                      <a:extLst>
                        <a:ext uri="{9D8B030D-6E8A-4147-A177-3AD203B41FA5}">
                          <a16:colId xmlns:a16="http://schemas.microsoft.com/office/drawing/2014/main" val="3447994145"/>
                        </a:ext>
                      </a:extLst>
                    </a:gridCol>
                    <a:gridCol w="578803">
                      <a:extLst>
                        <a:ext uri="{9D8B030D-6E8A-4147-A177-3AD203B41FA5}">
                          <a16:colId xmlns:a16="http://schemas.microsoft.com/office/drawing/2014/main" val="3675857499"/>
                        </a:ext>
                      </a:extLst>
                    </a:gridCol>
                  </a:tblGrid>
                  <a:tr h="313568">
                    <a:tc>
                      <a:txBody>
                        <a:bodyPr/>
                        <a:lstStyle/>
                        <a:p>
                          <a:pPr marL="0" algn="ctr" rtl="0" eaLnBrk="1" fontAlgn="ctr" latinLnBrk="0" hangingPunct="1">
                            <a:spcBef>
                              <a:spcPts val="0"/>
                            </a:spcBef>
                            <a:spcAft>
                              <a:spcPts val="0"/>
                            </a:spcAft>
                          </a:pPr>
                          <a14:m>
                            <m:oMathPara xmlns:m="http://schemas.openxmlformats.org/officeDocument/2006/math">
                              <m:oMathParaPr>
                                <m:jc m:val="centerGroup"/>
                              </m:oMathParaPr>
                              <m:oMath xmlns:m="http://schemas.openxmlformats.org/officeDocument/2006/math">
                                <m:sSub>
                                  <m:sSubPr>
                                    <m:ctrlPr>
                                      <a:rPr lang="ar-AE" sz="1400" i="1" u="none" strike="noStrike" kern="1200">
                                        <a:effectLst/>
                                        <a:latin typeface="Cambria Math" panose="02040503050406030204" pitchFamily="18" charset="0"/>
                                      </a:rPr>
                                    </m:ctrlPr>
                                  </m:sSubPr>
                                  <m:e>
                                    <m:r>
                                      <a:rPr lang="ar-AE" sz="1400" u="none" strike="noStrike" kern="1200">
                                        <a:effectLst/>
                                        <a:latin typeface="Cambria Math" panose="02040503050406030204" pitchFamily="18" charset="0"/>
                                      </a:rPr>
                                      <m:t>𝒙</m:t>
                                    </m:r>
                                  </m:e>
                                  <m:sub>
                                    <m:r>
                                      <a:rPr lang="ar-AE" sz="1400" u="none" strike="noStrike" kern="1200">
                                        <a:effectLst/>
                                        <a:latin typeface="Cambria Math" panose="02040503050406030204" pitchFamily="18" charset="0"/>
                                      </a:rPr>
                                      <m:t>𝟏</m:t>
                                    </m:r>
                                  </m:sub>
                                </m:sSub>
                              </m:oMath>
                            </m:oMathPara>
                          </a14:m>
                          <a:endParaRPr lang="ar-AE" sz="1800" b="0" i="0" u="none" strike="noStrike" dirty="0">
                            <a:effectLst/>
                            <a:latin typeface="Arial" panose="020B0604020202020204" pitchFamily="34" charset="0"/>
                          </a:endParaRPr>
                        </a:p>
                      </a:txBody>
                      <a:tcPr marL="45720" marR="45720" anchor="ctr"/>
                    </a:tc>
                    <a:tc>
                      <a:txBody>
                        <a:bodyPr/>
                        <a:lstStyle/>
                        <a:p>
                          <a:pPr marL="0" algn="ctr" rtl="0" eaLnBrk="1" fontAlgn="ctr" latinLnBrk="0" hangingPunct="1">
                            <a:spcBef>
                              <a:spcPts val="0"/>
                            </a:spcBef>
                            <a:spcAft>
                              <a:spcPts val="0"/>
                            </a:spcAft>
                          </a:pPr>
                          <a14:m>
                            <m:oMathPara xmlns:m="http://schemas.openxmlformats.org/officeDocument/2006/math">
                              <m:oMathParaPr>
                                <m:jc m:val="centerGroup"/>
                              </m:oMathParaPr>
                              <m:oMath xmlns:m="http://schemas.openxmlformats.org/officeDocument/2006/math">
                                <m:sSub>
                                  <m:sSubPr>
                                    <m:ctrlPr>
                                      <a:rPr lang="ar-AE" sz="1400" i="1" u="none" strike="noStrike" kern="1200">
                                        <a:effectLst/>
                                        <a:latin typeface="Cambria Math" panose="02040503050406030204" pitchFamily="18" charset="0"/>
                                      </a:rPr>
                                    </m:ctrlPr>
                                  </m:sSubPr>
                                  <m:e>
                                    <m:r>
                                      <a:rPr lang="ar-AE" sz="1400" u="none" strike="noStrike" kern="1200">
                                        <a:effectLst/>
                                        <a:latin typeface="Cambria Math" panose="02040503050406030204" pitchFamily="18" charset="0"/>
                                      </a:rPr>
                                      <m:t>𝒙</m:t>
                                    </m:r>
                                  </m:e>
                                  <m:sub>
                                    <m:r>
                                      <a:rPr lang="ar-AE" sz="1400" u="none" strike="noStrike" kern="1200">
                                        <a:effectLst/>
                                        <a:latin typeface="Cambria Math" panose="02040503050406030204" pitchFamily="18" charset="0"/>
                                      </a:rPr>
                                      <m:t>𝟐</m:t>
                                    </m:r>
                                  </m:sub>
                                </m:sSub>
                              </m:oMath>
                            </m:oMathPara>
                          </a14:m>
                          <a:endParaRPr lang="ar-AE" sz="1800" b="0" i="0" u="none" strike="noStrike" dirty="0">
                            <a:effectLst/>
                            <a:latin typeface="Arial" panose="020B0604020202020204" pitchFamily="34" charset="0"/>
                          </a:endParaRPr>
                        </a:p>
                      </a:txBody>
                      <a:tcPr marL="45720" marR="45720" anchor="ctr">
                        <a:solidFill>
                          <a:schemeClr val="tx2">
                            <a:lumMod val="40000"/>
                            <a:lumOff val="60000"/>
                          </a:schemeClr>
                        </a:solidFill>
                      </a:tcPr>
                    </a:tc>
                    <a:tc>
                      <a:txBody>
                        <a:bodyPr/>
                        <a:lstStyle/>
                        <a:p>
                          <a:pPr marL="0" algn="ctr" rtl="0" eaLnBrk="1" fontAlgn="ctr" latinLnBrk="0" hangingPunct="1">
                            <a:spcBef>
                              <a:spcPts val="0"/>
                            </a:spcBef>
                            <a:spcAft>
                              <a:spcPts val="0"/>
                            </a:spcAft>
                          </a:pPr>
                          <a14:m>
                            <m:oMathPara xmlns:m="http://schemas.openxmlformats.org/officeDocument/2006/math">
                              <m:oMathParaPr>
                                <m:jc m:val="centerGroup"/>
                              </m:oMathParaPr>
                              <m:oMath xmlns:m="http://schemas.openxmlformats.org/officeDocument/2006/math">
                                <m:sSub>
                                  <m:sSubPr>
                                    <m:ctrlPr>
                                      <a:rPr lang="ar-AE" sz="1400" i="1" u="none" strike="noStrike" kern="1200">
                                        <a:effectLst/>
                                        <a:latin typeface="Cambria Math" panose="02040503050406030204" pitchFamily="18" charset="0"/>
                                      </a:rPr>
                                    </m:ctrlPr>
                                  </m:sSubPr>
                                  <m:e>
                                    <m:r>
                                      <a:rPr lang="ar-AE" sz="1400" u="none" strike="noStrike" kern="1200">
                                        <a:effectLst/>
                                        <a:latin typeface="Cambria Math" panose="02040503050406030204" pitchFamily="18" charset="0"/>
                                      </a:rPr>
                                      <m:t>𝒙</m:t>
                                    </m:r>
                                  </m:e>
                                  <m:sub>
                                    <m:r>
                                      <a:rPr lang="ar-AE" sz="1400" u="none" strike="noStrike" kern="1200">
                                        <a:effectLst/>
                                        <a:latin typeface="Cambria Math" panose="02040503050406030204" pitchFamily="18" charset="0"/>
                                      </a:rPr>
                                      <m:t>𝟑</m:t>
                                    </m:r>
                                  </m:sub>
                                </m:sSub>
                              </m:oMath>
                            </m:oMathPara>
                          </a14:m>
                          <a:endParaRPr lang="ar-AE" sz="1800" b="0" i="0" u="none" strike="noStrike" dirty="0">
                            <a:effectLst/>
                            <a:latin typeface="Arial" panose="020B0604020202020204" pitchFamily="34" charset="0"/>
                          </a:endParaRPr>
                        </a:p>
                      </a:txBody>
                      <a:tcPr marL="45720" marR="45720" anchor="ctr">
                        <a:solidFill>
                          <a:schemeClr val="tx2">
                            <a:lumMod val="40000"/>
                            <a:lumOff val="60000"/>
                          </a:schemeClr>
                        </a:solidFill>
                      </a:tcPr>
                    </a:tc>
                    <a:tc>
                      <a:txBody>
                        <a:bodyPr/>
                        <a:lstStyle/>
                        <a:p>
                          <a:pPr marL="0" algn="ctr" rtl="0" eaLnBrk="1" fontAlgn="ctr" latinLnBrk="0" hangingPunct="1">
                            <a:spcBef>
                              <a:spcPts val="0"/>
                            </a:spcBef>
                            <a:spcAft>
                              <a:spcPts val="0"/>
                            </a:spcAft>
                          </a:pPr>
                          <a14:m>
                            <m:oMathPara xmlns:m="http://schemas.openxmlformats.org/officeDocument/2006/math">
                              <m:oMathParaPr>
                                <m:jc m:val="centerGroup"/>
                              </m:oMathParaPr>
                              <m:oMath xmlns:m="http://schemas.openxmlformats.org/officeDocument/2006/math">
                                <m:sSub>
                                  <m:sSubPr>
                                    <m:ctrlPr>
                                      <a:rPr lang="ar-AE" sz="1400" i="1" u="none" strike="noStrike" kern="1200">
                                        <a:effectLst/>
                                        <a:latin typeface="Cambria Math" panose="02040503050406030204" pitchFamily="18" charset="0"/>
                                      </a:rPr>
                                    </m:ctrlPr>
                                  </m:sSubPr>
                                  <m:e>
                                    <m:r>
                                      <a:rPr lang="ar-AE" sz="1400" u="none" strike="noStrike" kern="1200">
                                        <a:effectLst/>
                                        <a:latin typeface="Cambria Math" panose="02040503050406030204" pitchFamily="18" charset="0"/>
                                      </a:rPr>
                                      <m:t>𝒙</m:t>
                                    </m:r>
                                  </m:e>
                                  <m:sub>
                                    <m:r>
                                      <a:rPr lang="ar-AE" sz="1400" u="none" strike="noStrike" kern="1200">
                                        <a:effectLst/>
                                        <a:latin typeface="Cambria Math" panose="02040503050406030204" pitchFamily="18" charset="0"/>
                                      </a:rPr>
                                      <m:t>𝟒</m:t>
                                    </m:r>
                                  </m:sub>
                                </m:sSub>
                              </m:oMath>
                            </m:oMathPara>
                          </a14:m>
                          <a:endParaRPr lang="ar-AE" sz="1800" b="0" i="0" u="none" strike="noStrike" dirty="0">
                            <a:effectLst/>
                            <a:latin typeface="Arial" panose="020B0604020202020204" pitchFamily="34" charset="0"/>
                          </a:endParaRPr>
                        </a:p>
                      </a:txBody>
                      <a:tcPr marL="45720" marR="45720" anchor="ctr">
                        <a:solidFill>
                          <a:schemeClr val="tx2">
                            <a:lumMod val="40000"/>
                            <a:lumOff val="60000"/>
                          </a:schemeClr>
                        </a:solidFill>
                      </a:tcPr>
                    </a:tc>
                    <a:tc>
                      <a:txBody>
                        <a:bodyPr/>
                        <a:lstStyle/>
                        <a:p>
                          <a:pPr algn="ctr"/>
                          <a14:m>
                            <m:oMathPara xmlns:m="http://schemas.openxmlformats.org/officeDocument/2006/math">
                              <m:oMathParaPr>
                                <m:jc m:val="centerGroup"/>
                              </m:oMathParaPr>
                              <m:oMath xmlns:m="http://schemas.openxmlformats.org/officeDocument/2006/math">
                                <m:r>
                                  <a:rPr lang="en-US" sz="1400" smtClean="0">
                                    <a:latin typeface="Cambria Math" panose="02040503050406030204" pitchFamily="18" charset="0"/>
                                  </a:rPr>
                                  <m:t>𝒚</m:t>
                                </m:r>
                              </m:oMath>
                            </m:oMathPara>
                          </a14:m>
                          <a:endParaRPr lang="en-US" sz="1400" dirty="0"/>
                        </a:p>
                      </a:txBody>
                      <a:tcPr marL="45720" marR="45720" anchor="ctr"/>
                    </a:tc>
                    <a:extLst>
                      <a:ext uri="{0D108BD9-81ED-4DB2-BD59-A6C34878D82A}">
                        <a16:rowId xmlns:a16="http://schemas.microsoft.com/office/drawing/2014/main" val="355299013"/>
                      </a:ext>
                    </a:extLst>
                  </a:tr>
                  <a:tr h="313568">
                    <a:tc>
                      <a:txBody>
                        <a:bodyPr/>
                        <a:lstStyle/>
                        <a:p>
                          <a:pPr marL="0" algn="ctr" rtl="0" eaLnBrk="1" fontAlgn="ctr" latinLnBrk="0" hangingPunct="1">
                            <a:spcBef>
                              <a:spcPts val="0"/>
                            </a:spcBef>
                            <a:spcAft>
                              <a:spcPts val="0"/>
                            </a:spcAft>
                          </a:pPr>
                          <a:r>
                            <a:rPr lang="en-US" sz="1400" u="none" strike="noStrike" kern="1200" dirty="0">
                              <a:effectLst/>
                            </a:rPr>
                            <a:t>Rain</a:t>
                          </a:r>
                          <a:endParaRPr lang="en-US" sz="1800" b="0" i="0" u="none" strike="noStrike" dirty="0">
                            <a:effectLst/>
                            <a:latin typeface="Arial" panose="020B0604020202020204" pitchFamily="34" charset="0"/>
                          </a:endParaRPr>
                        </a:p>
                      </a:txBody>
                      <a:tcPr marL="45720" marR="45720" anchor="ctr"/>
                    </a:tc>
                    <a:tc>
                      <a:txBody>
                        <a:bodyPr/>
                        <a:lstStyle/>
                        <a:p>
                          <a:pPr marL="0" algn="ctr" rtl="0" eaLnBrk="1" fontAlgn="ctr" latinLnBrk="0" hangingPunct="1">
                            <a:spcBef>
                              <a:spcPts val="0"/>
                            </a:spcBef>
                            <a:spcAft>
                              <a:spcPts val="0"/>
                            </a:spcAft>
                          </a:pPr>
                          <a:r>
                            <a:rPr lang="en-US" sz="1400" u="none" strike="noStrike" kern="1200" dirty="0">
                              <a:effectLst/>
                            </a:rPr>
                            <a:t>Before</a:t>
                          </a:r>
                          <a:endParaRPr lang="en-US" sz="1800" b="0" i="0" u="none" strike="noStrike" dirty="0">
                            <a:effectLst/>
                            <a:latin typeface="Arial" panose="020B0604020202020204" pitchFamily="34" charset="0"/>
                          </a:endParaRPr>
                        </a:p>
                      </a:txBody>
                      <a:tcPr marL="45720" marR="45720" anchor="ctr">
                        <a:solidFill>
                          <a:schemeClr val="bg2">
                            <a:lumMod val="20000"/>
                            <a:lumOff val="80000"/>
                          </a:schemeClr>
                        </a:solidFill>
                      </a:tcPr>
                    </a:tc>
                    <a:tc>
                      <a:txBody>
                        <a:bodyPr/>
                        <a:lstStyle/>
                        <a:p>
                          <a:pPr marL="0" algn="ctr" rtl="0" eaLnBrk="1" fontAlgn="ctr" latinLnBrk="0" hangingPunct="1">
                            <a:spcBef>
                              <a:spcPts val="0"/>
                            </a:spcBef>
                            <a:spcAft>
                              <a:spcPts val="0"/>
                            </a:spcAft>
                          </a:pPr>
                          <a:r>
                            <a:rPr lang="en-US" sz="1400" u="none" strike="noStrike" kern="1200" dirty="0">
                              <a:effectLst/>
                            </a:rPr>
                            <a:t>Both</a:t>
                          </a:r>
                          <a:endParaRPr lang="en-US" sz="1800" b="0" i="0" u="none" strike="noStrike" dirty="0">
                            <a:effectLst/>
                            <a:latin typeface="Arial" panose="020B0604020202020204" pitchFamily="34" charset="0"/>
                          </a:endParaRPr>
                        </a:p>
                      </a:txBody>
                      <a:tcPr marL="45720" marR="45720" anchor="ctr">
                        <a:solidFill>
                          <a:schemeClr val="bg2">
                            <a:lumMod val="20000"/>
                            <a:lumOff val="80000"/>
                          </a:schemeClr>
                        </a:solidFill>
                      </a:tcPr>
                    </a:tc>
                    <a:tc>
                      <a:txBody>
                        <a:bodyPr/>
                        <a:lstStyle/>
                        <a:p>
                          <a:pPr marL="0" algn="ctr" rtl="0" eaLnBrk="1" fontAlgn="ctr" latinLnBrk="0" hangingPunct="1">
                            <a:spcBef>
                              <a:spcPts val="0"/>
                            </a:spcBef>
                            <a:spcAft>
                              <a:spcPts val="0"/>
                            </a:spcAft>
                          </a:pPr>
                          <a:r>
                            <a:rPr lang="en-US" sz="1400" u="none" strike="noStrike" kern="1200">
                              <a:effectLst/>
                            </a:rPr>
                            <a:t>Tired</a:t>
                          </a:r>
                          <a:endParaRPr lang="en-US" sz="1800" b="0" i="0" u="none" strike="noStrike">
                            <a:effectLst/>
                            <a:latin typeface="Arial" panose="020B0604020202020204" pitchFamily="34" charset="0"/>
                          </a:endParaRPr>
                        </a:p>
                      </a:txBody>
                      <a:tcPr marL="45720" marR="45720" anchor="ctr">
                        <a:solidFill>
                          <a:schemeClr val="bg2">
                            <a:lumMod val="20000"/>
                            <a:lumOff val="80000"/>
                          </a:schemeClr>
                        </a:solidFill>
                      </a:tcPr>
                    </a:tc>
                    <a:tc>
                      <a:txBody>
                        <a:bodyPr/>
                        <a:lstStyle/>
                        <a:p>
                          <a:pPr algn="ctr" rtl="0" fontAlgn="ctr"/>
                          <a:r>
                            <a:rPr lang="en-US" sz="1400" u="none" strike="noStrike" dirty="0">
                              <a:effectLst/>
                            </a:rPr>
                            <a:t>Drive</a:t>
                          </a:r>
                          <a:endParaRPr lang="en-US" sz="1400" b="0" i="0" u="none" strike="noStrike" dirty="0">
                            <a:solidFill>
                              <a:srgbClr val="000000"/>
                            </a:solidFill>
                            <a:effectLst/>
                            <a:latin typeface="Corbel" panose="020B0503020204020204" pitchFamily="34" charset="0"/>
                          </a:endParaRPr>
                        </a:p>
                      </a:txBody>
                      <a:tcPr marL="45720" marR="45720" anchor="ctr">
                        <a:solidFill>
                          <a:schemeClr val="accent2">
                            <a:lumMod val="40000"/>
                            <a:lumOff val="60000"/>
                          </a:schemeClr>
                        </a:solidFill>
                      </a:tcPr>
                    </a:tc>
                    <a:extLst>
                      <a:ext uri="{0D108BD9-81ED-4DB2-BD59-A6C34878D82A}">
                        <a16:rowId xmlns:a16="http://schemas.microsoft.com/office/drawing/2014/main" val="758940499"/>
                      </a:ext>
                    </a:extLst>
                  </a:tr>
                  <a:tr h="313568">
                    <a:tc>
                      <a:txBody>
                        <a:bodyPr/>
                        <a:lstStyle/>
                        <a:p>
                          <a:pPr marL="0" algn="ctr" rtl="0" eaLnBrk="1" fontAlgn="ctr" latinLnBrk="0" hangingPunct="1">
                            <a:spcBef>
                              <a:spcPts val="0"/>
                            </a:spcBef>
                            <a:spcAft>
                              <a:spcPts val="0"/>
                            </a:spcAft>
                          </a:pPr>
                          <a:r>
                            <a:rPr lang="en-US" sz="1400" u="none" strike="noStrike" kern="1200">
                              <a:effectLst/>
                            </a:rPr>
                            <a:t>Rain</a:t>
                          </a:r>
                          <a:endParaRPr lang="en-US" sz="1800" b="0" i="0" u="none" strike="noStrike">
                            <a:effectLst/>
                            <a:latin typeface="Arial" panose="020B0604020202020204" pitchFamily="34" charset="0"/>
                          </a:endParaRPr>
                        </a:p>
                      </a:txBody>
                      <a:tcPr marL="45720" marR="45720" anchor="ctr"/>
                    </a:tc>
                    <a:tc>
                      <a:txBody>
                        <a:bodyPr/>
                        <a:lstStyle/>
                        <a:p>
                          <a:pPr marL="0" algn="ctr" rtl="0" eaLnBrk="1" fontAlgn="ctr" latinLnBrk="0" hangingPunct="1">
                            <a:spcBef>
                              <a:spcPts val="0"/>
                            </a:spcBef>
                            <a:spcAft>
                              <a:spcPts val="0"/>
                            </a:spcAft>
                          </a:pPr>
                          <a:r>
                            <a:rPr lang="en-US" sz="1400" u="none" strike="noStrike" kern="1200" dirty="0">
                              <a:effectLst/>
                            </a:rPr>
                            <a:t>During</a:t>
                          </a:r>
                          <a:endParaRPr lang="en-US" sz="1800" b="0" i="0" u="none" strike="noStrike" dirty="0">
                            <a:effectLst/>
                            <a:latin typeface="Arial" panose="020B0604020202020204" pitchFamily="34" charset="0"/>
                          </a:endParaRPr>
                        </a:p>
                      </a:txBody>
                      <a:tcPr marL="45720" marR="45720" anchor="ctr">
                        <a:solidFill>
                          <a:schemeClr val="bg2">
                            <a:lumMod val="20000"/>
                            <a:lumOff val="80000"/>
                          </a:schemeClr>
                        </a:solidFill>
                      </a:tcPr>
                    </a:tc>
                    <a:tc>
                      <a:txBody>
                        <a:bodyPr/>
                        <a:lstStyle/>
                        <a:p>
                          <a:pPr marL="0" algn="ctr" rtl="0" eaLnBrk="1" fontAlgn="ctr" latinLnBrk="0" hangingPunct="1">
                            <a:spcBef>
                              <a:spcPts val="0"/>
                            </a:spcBef>
                            <a:spcAft>
                              <a:spcPts val="0"/>
                            </a:spcAft>
                          </a:pPr>
                          <a:r>
                            <a:rPr lang="en-US" sz="1400" u="none" strike="noStrike" kern="1200" dirty="0">
                              <a:effectLst/>
                            </a:rPr>
                            <a:t>Both</a:t>
                          </a:r>
                          <a:endParaRPr lang="en-US" sz="1800" b="0" i="0" u="none" strike="noStrike" dirty="0">
                            <a:effectLst/>
                            <a:latin typeface="Arial" panose="020B0604020202020204" pitchFamily="34" charset="0"/>
                          </a:endParaRPr>
                        </a:p>
                      </a:txBody>
                      <a:tcPr marL="45720" marR="45720" anchor="ctr">
                        <a:solidFill>
                          <a:schemeClr val="bg2">
                            <a:lumMod val="20000"/>
                            <a:lumOff val="80000"/>
                          </a:schemeClr>
                        </a:solidFill>
                      </a:tcPr>
                    </a:tc>
                    <a:tc>
                      <a:txBody>
                        <a:bodyPr/>
                        <a:lstStyle/>
                        <a:p>
                          <a:pPr marL="0" algn="ctr" rtl="0" eaLnBrk="1" fontAlgn="ctr" latinLnBrk="0" hangingPunct="1">
                            <a:spcBef>
                              <a:spcPts val="0"/>
                            </a:spcBef>
                            <a:spcAft>
                              <a:spcPts val="0"/>
                            </a:spcAft>
                          </a:pPr>
                          <a:r>
                            <a:rPr lang="en-US" sz="1400" u="none" strike="noStrike" kern="1200">
                              <a:effectLst/>
                            </a:rPr>
                            <a:t>Tired</a:t>
                          </a:r>
                          <a:endParaRPr lang="en-US" sz="1800" b="0" i="0" u="none" strike="noStrike">
                            <a:effectLst/>
                            <a:latin typeface="Arial" panose="020B0604020202020204" pitchFamily="34" charset="0"/>
                          </a:endParaRPr>
                        </a:p>
                      </a:txBody>
                      <a:tcPr marL="45720" marR="45720" anchor="ctr">
                        <a:solidFill>
                          <a:schemeClr val="bg2">
                            <a:lumMod val="20000"/>
                            <a:lumOff val="80000"/>
                          </a:schemeClr>
                        </a:solidFill>
                      </a:tcPr>
                    </a:tc>
                    <a:tc>
                      <a:txBody>
                        <a:bodyPr/>
                        <a:lstStyle/>
                        <a:p>
                          <a:pPr algn="ctr" rtl="0" fontAlgn="ctr"/>
                          <a:r>
                            <a:rPr lang="en-US" sz="1400" u="none" strike="noStrike" dirty="0">
                              <a:effectLst/>
                            </a:rPr>
                            <a:t>Drive</a:t>
                          </a:r>
                          <a:endParaRPr lang="en-US" sz="1400" b="0" i="0" u="none" strike="noStrike" dirty="0">
                            <a:solidFill>
                              <a:srgbClr val="000000"/>
                            </a:solidFill>
                            <a:effectLst/>
                            <a:latin typeface="Corbel" panose="020B0503020204020204" pitchFamily="34" charset="0"/>
                          </a:endParaRPr>
                        </a:p>
                      </a:txBody>
                      <a:tcPr marL="45720" marR="45720" anchor="ctr">
                        <a:solidFill>
                          <a:schemeClr val="accent2">
                            <a:lumMod val="40000"/>
                            <a:lumOff val="60000"/>
                          </a:schemeClr>
                        </a:solidFill>
                      </a:tcPr>
                    </a:tc>
                    <a:extLst>
                      <a:ext uri="{0D108BD9-81ED-4DB2-BD59-A6C34878D82A}">
                        <a16:rowId xmlns:a16="http://schemas.microsoft.com/office/drawing/2014/main" val="3788373417"/>
                      </a:ext>
                    </a:extLst>
                  </a:tr>
                  <a:tr h="313568">
                    <a:tc>
                      <a:txBody>
                        <a:bodyPr/>
                        <a:lstStyle/>
                        <a:p>
                          <a:pPr marL="0" algn="ctr" rtl="0" eaLnBrk="1" fontAlgn="ctr" latinLnBrk="0" hangingPunct="1">
                            <a:spcBef>
                              <a:spcPts val="0"/>
                            </a:spcBef>
                            <a:spcAft>
                              <a:spcPts val="0"/>
                            </a:spcAft>
                          </a:pPr>
                          <a:r>
                            <a:rPr lang="en-US" sz="1400" u="none" strike="noStrike" kern="1200">
                              <a:effectLst/>
                            </a:rPr>
                            <a:t>Rain</a:t>
                          </a:r>
                          <a:endParaRPr lang="en-US" sz="1800" b="0" i="0" u="none" strike="noStrike">
                            <a:effectLst/>
                            <a:latin typeface="Arial" panose="020B0604020202020204" pitchFamily="34" charset="0"/>
                          </a:endParaRPr>
                        </a:p>
                      </a:txBody>
                      <a:tcPr marL="45720" marR="45720" anchor="ctr"/>
                    </a:tc>
                    <a:tc>
                      <a:txBody>
                        <a:bodyPr/>
                        <a:lstStyle/>
                        <a:p>
                          <a:pPr marL="0" algn="ctr" rtl="0" eaLnBrk="1" fontAlgn="ctr" latinLnBrk="0" hangingPunct="1">
                            <a:spcBef>
                              <a:spcPts val="0"/>
                            </a:spcBef>
                            <a:spcAft>
                              <a:spcPts val="0"/>
                            </a:spcAft>
                          </a:pPr>
                          <a:r>
                            <a:rPr lang="en-US" sz="1400" u="none" strike="noStrike" kern="1200" dirty="0">
                              <a:effectLst/>
                            </a:rPr>
                            <a:t>After</a:t>
                          </a:r>
                          <a:endParaRPr lang="en-US" sz="1800" b="0" i="0" u="none" strike="noStrike" dirty="0">
                            <a:effectLst/>
                            <a:latin typeface="Arial" panose="020B0604020202020204" pitchFamily="34" charset="0"/>
                          </a:endParaRPr>
                        </a:p>
                      </a:txBody>
                      <a:tcPr marL="45720" marR="45720" anchor="ctr">
                        <a:solidFill>
                          <a:schemeClr val="bg2">
                            <a:lumMod val="20000"/>
                            <a:lumOff val="80000"/>
                          </a:schemeClr>
                        </a:solidFill>
                      </a:tcPr>
                    </a:tc>
                    <a:tc>
                      <a:txBody>
                        <a:bodyPr/>
                        <a:lstStyle/>
                        <a:p>
                          <a:pPr marL="0" algn="ctr" rtl="0" eaLnBrk="1" fontAlgn="ctr" latinLnBrk="0" hangingPunct="1">
                            <a:spcBef>
                              <a:spcPts val="0"/>
                            </a:spcBef>
                            <a:spcAft>
                              <a:spcPts val="0"/>
                            </a:spcAft>
                          </a:pPr>
                          <a:r>
                            <a:rPr lang="en-US" sz="1400" u="none" strike="noStrike" kern="1200" dirty="0">
                              <a:effectLst/>
                            </a:rPr>
                            <a:t>Backpack</a:t>
                          </a:r>
                          <a:endParaRPr lang="en-US" sz="1800" b="0" i="0" u="none" strike="noStrike" dirty="0">
                            <a:effectLst/>
                            <a:latin typeface="Arial" panose="020B0604020202020204" pitchFamily="34" charset="0"/>
                          </a:endParaRPr>
                        </a:p>
                      </a:txBody>
                      <a:tcPr marL="45720" marR="45720" anchor="ctr">
                        <a:solidFill>
                          <a:schemeClr val="bg2">
                            <a:lumMod val="20000"/>
                            <a:lumOff val="80000"/>
                          </a:schemeClr>
                        </a:solidFill>
                      </a:tcPr>
                    </a:tc>
                    <a:tc>
                      <a:txBody>
                        <a:bodyPr/>
                        <a:lstStyle/>
                        <a:p>
                          <a:pPr marL="0" algn="ctr" rtl="0" eaLnBrk="1" fontAlgn="ctr" latinLnBrk="0" hangingPunct="1">
                            <a:spcBef>
                              <a:spcPts val="0"/>
                            </a:spcBef>
                            <a:spcAft>
                              <a:spcPts val="0"/>
                            </a:spcAft>
                          </a:pPr>
                          <a:r>
                            <a:rPr lang="en-US" sz="1400" u="none" strike="noStrike" kern="1200">
                              <a:effectLst/>
                            </a:rPr>
                            <a:t>Tired</a:t>
                          </a:r>
                          <a:endParaRPr lang="en-US" sz="1800" b="0" i="0" u="none" strike="noStrike">
                            <a:effectLst/>
                            <a:latin typeface="Arial" panose="020B0604020202020204" pitchFamily="34" charset="0"/>
                          </a:endParaRPr>
                        </a:p>
                      </a:txBody>
                      <a:tcPr marL="45720" marR="45720" anchor="ctr">
                        <a:solidFill>
                          <a:schemeClr val="bg2">
                            <a:lumMod val="20000"/>
                            <a:lumOff val="80000"/>
                          </a:schemeClr>
                        </a:solidFill>
                      </a:tcPr>
                    </a:tc>
                    <a:tc>
                      <a:txBody>
                        <a:bodyPr/>
                        <a:lstStyle/>
                        <a:p>
                          <a:pPr algn="ctr" rtl="0" fontAlgn="ctr"/>
                          <a:r>
                            <a:rPr lang="en-US" sz="1400" u="none" strike="noStrike">
                              <a:effectLst/>
                            </a:rPr>
                            <a:t>Bus</a:t>
                          </a:r>
                          <a:endParaRPr lang="en-US" sz="1400" b="0" i="0" u="none" strike="noStrike" dirty="0">
                            <a:solidFill>
                              <a:srgbClr val="000000"/>
                            </a:solidFill>
                            <a:effectLst/>
                            <a:latin typeface="Corbel" panose="020B0503020204020204" pitchFamily="34" charset="0"/>
                          </a:endParaRPr>
                        </a:p>
                      </a:txBody>
                      <a:tcPr marL="45720" marR="45720" anchor="ctr">
                        <a:solidFill>
                          <a:schemeClr val="accent1">
                            <a:lumMod val="40000"/>
                            <a:lumOff val="60000"/>
                          </a:schemeClr>
                        </a:solidFill>
                      </a:tcPr>
                    </a:tc>
                    <a:extLst>
                      <a:ext uri="{0D108BD9-81ED-4DB2-BD59-A6C34878D82A}">
                        <a16:rowId xmlns:a16="http://schemas.microsoft.com/office/drawing/2014/main" val="181967046"/>
                      </a:ext>
                    </a:extLst>
                  </a:tr>
                  <a:tr h="313568">
                    <a:tc>
                      <a:txBody>
                        <a:bodyPr/>
                        <a:lstStyle/>
                        <a:p>
                          <a:pPr marL="0" algn="ctr" rtl="0" eaLnBrk="1" fontAlgn="ctr" latinLnBrk="0" hangingPunct="1">
                            <a:spcBef>
                              <a:spcPts val="0"/>
                            </a:spcBef>
                            <a:spcAft>
                              <a:spcPts val="0"/>
                            </a:spcAft>
                          </a:pPr>
                          <a:r>
                            <a:rPr lang="en-US" sz="1400" u="none" strike="noStrike" kern="1200">
                              <a:effectLst/>
                            </a:rPr>
                            <a:t>Rain</a:t>
                          </a:r>
                          <a:endParaRPr lang="en-US" sz="1800" b="0" i="0" u="none" strike="noStrike">
                            <a:effectLst/>
                            <a:latin typeface="Arial" panose="020B0604020202020204" pitchFamily="34" charset="0"/>
                          </a:endParaRPr>
                        </a:p>
                      </a:txBody>
                      <a:tcPr marL="45720" marR="45720" anchor="ctr"/>
                    </a:tc>
                    <a:tc>
                      <a:txBody>
                        <a:bodyPr/>
                        <a:lstStyle/>
                        <a:p>
                          <a:pPr marL="0" algn="ctr" rtl="0" eaLnBrk="1" fontAlgn="ctr" latinLnBrk="0" hangingPunct="1">
                            <a:spcBef>
                              <a:spcPts val="0"/>
                            </a:spcBef>
                            <a:spcAft>
                              <a:spcPts val="0"/>
                            </a:spcAft>
                          </a:pPr>
                          <a:r>
                            <a:rPr lang="en-US" sz="1400" u="none" strike="noStrike" kern="1200" dirty="0">
                              <a:effectLst/>
                            </a:rPr>
                            <a:t>After</a:t>
                          </a:r>
                          <a:endParaRPr lang="en-US" sz="1800" b="0" i="0" u="none" strike="noStrike" dirty="0">
                            <a:effectLst/>
                            <a:latin typeface="Arial" panose="020B0604020202020204" pitchFamily="34" charset="0"/>
                          </a:endParaRPr>
                        </a:p>
                      </a:txBody>
                      <a:tcPr marL="45720" marR="45720" anchor="ctr">
                        <a:solidFill>
                          <a:schemeClr val="bg2">
                            <a:lumMod val="20000"/>
                            <a:lumOff val="80000"/>
                          </a:schemeClr>
                        </a:solidFill>
                      </a:tcPr>
                    </a:tc>
                    <a:tc>
                      <a:txBody>
                        <a:bodyPr/>
                        <a:lstStyle/>
                        <a:p>
                          <a:pPr marL="0" algn="ctr" rtl="0" eaLnBrk="1" fontAlgn="ctr" latinLnBrk="0" hangingPunct="1">
                            <a:spcBef>
                              <a:spcPts val="0"/>
                            </a:spcBef>
                            <a:spcAft>
                              <a:spcPts val="0"/>
                            </a:spcAft>
                          </a:pPr>
                          <a:r>
                            <a:rPr lang="en-US" sz="1400" u="none" strike="noStrike" kern="1200" dirty="0">
                              <a:effectLst/>
                            </a:rPr>
                            <a:t>Lunchbox</a:t>
                          </a:r>
                          <a:endParaRPr lang="en-US" sz="1800" b="0" i="0" u="none" strike="noStrike" dirty="0">
                            <a:effectLst/>
                            <a:latin typeface="Arial" panose="020B0604020202020204" pitchFamily="34" charset="0"/>
                          </a:endParaRPr>
                        </a:p>
                      </a:txBody>
                      <a:tcPr marL="45720" marR="45720" anchor="ctr">
                        <a:solidFill>
                          <a:schemeClr val="bg2">
                            <a:lumMod val="20000"/>
                            <a:lumOff val="80000"/>
                          </a:schemeClr>
                        </a:solidFill>
                      </a:tcPr>
                    </a:tc>
                    <a:tc>
                      <a:txBody>
                        <a:bodyPr/>
                        <a:lstStyle/>
                        <a:p>
                          <a:pPr marL="0" algn="ctr" rtl="0" eaLnBrk="1" fontAlgn="ctr" latinLnBrk="0" hangingPunct="1">
                            <a:spcBef>
                              <a:spcPts val="0"/>
                            </a:spcBef>
                            <a:spcAft>
                              <a:spcPts val="0"/>
                            </a:spcAft>
                          </a:pPr>
                          <a:r>
                            <a:rPr lang="en-US" sz="1400" u="none" strike="noStrike" kern="1200" dirty="0">
                              <a:effectLst/>
                            </a:rPr>
                            <a:t>Tired</a:t>
                          </a:r>
                          <a:endParaRPr lang="en-US" sz="1800" b="0" i="0" u="none" strike="noStrike" dirty="0">
                            <a:effectLst/>
                            <a:latin typeface="Arial" panose="020B0604020202020204" pitchFamily="34" charset="0"/>
                          </a:endParaRPr>
                        </a:p>
                      </a:txBody>
                      <a:tcPr marL="45720" marR="45720" anchor="ctr">
                        <a:solidFill>
                          <a:schemeClr val="bg2">
                            <a:lumMod val="20000"/>
                            <a:lumOff val="80000"/>
                          </a:schemeClr>
                        </a:solidFill>
                      </a:tcPr>
                    </a:tc>
                    <a:tc>
                      <a:txBody>
                        <a:bodyPr/>
                        <a:lstStyle/>
                        <a:p>
                          <a:pPr algn="ctr" rtl="0" fontAlgn="ctr"/>
                          <a:r>
                            <a:rPr lang="en-US" sz="1400" u="none" strike="noStrike" dirty="0">
                              <a:effectLst/>
                            </a:rPr>
                            <a:t>Drive</a:t>
                          </a:r>
                          <a:endParaRPr lang="en-US" sz="1400" b="0" i="0" u="none" strike="noStrike" dirty="0">
                            <a:solidFill>
                              <a:srgbClr val="000000"/>
                            </a:solidFill>
                            <a:effectLst/>
                            <a:latin typeface="Corbel" panose="020B0503020204020204" pitchFamily="34" charset="0"/>
                          </a:endParaRPr>
                        </a:p>
                      </a:txBody>
                      <a:tcPr marL="45720" marR="45720" anchor="ctr">
                        <a:solidFill>
                          <a:schemeClr val="accent2">
                            <a:lumMod val="40000"/>
                            <a:lumOff val="60000"/>
                          </a:schemeClr>
                        </a:solidFill>
                      </a:tcPr>
                    </a:tc>
                    <a:extLst>
                      <a:ext uri="{0D108BD9-81ED-4DB2-BD59-A6C34878D82A}">
                        <a16:rowId xmlns:a16="http://schemas.microsoft.com/office/drawing/2014/main" val="1464966848"/>
                      </a:ext>
                    </a:extLst>
                  </a:tr>
                  <a:tr h="313568">
                    <a:tc>
                      <a:txBody>
                        <a:bodyPr/>
                        <a:lstStyle/>
                        <a:p>
                          <a:pPr marL="0" algn="ctr" rtl="0" eaLnBrk="1" fontAlgn="ctr" latinLnBrk="0" hangingPunct="1">
                            <a:spcBef>
                              <a:spcPts val="0"/>
                            </a:spcBef>
                            <a:spcAft>
                              <a:spcPts val="0"/>
                            </a:spcAft>
                          </a:pPr>
                          <a:r>
                            <a:rPr lang="en-US" sz="1400" u="none" strike="noStrike" kern="1200">
                              <a:effectLst/>
                            </a:rPr>
                            <a:t>No Rain</a:t>
                          </a:r>
                          <a:endParaRPr lang="en-US" sz="1800" b="0" i="0" u="none" strike="noStrike">
                            <a:effectLst/>
                            <a:latin typeface="Arial" panose="020B0604020202020204" pitchFamily="34" charset="0"/>
                          </a:endParaRPr>
                        </a:p>
                      </a:txBody>
                      <a:tcPr marL="45720" marR="45720" anchor="ctr"/>
                    </a:tc>
                    <a:tc>
                      <a:txBody>
                        <a:bodyPr/>
                        <a:lstStyle/>
                        <a:p>
                          <a:pPr marL="0" algn="ctr" rtl="0" eaLnBrk="1" fontAlgn="ctr" latinLnBrk="0" hangingPunct="1">
                            <a:spcBef>
                              <a:spcPts val="0"/>
                            </a:spcBef>
                            <a:spcAft>
                              <a:spcPts val="0"/>
                            </a:spcAft>
                          </a:pPr>
                          <a:r>
                            <a:rPr lang="en-US" sz="1400" u="none" strike="noStrike" kern="1200" dirty="0">
                              <a:effectLst/>
                            </a:rPr>
                            <a:t>Before</a:t>
                          </a:r>
                          <a:endParaRPr lang="en-US" sz="1800" b="0" i="0" u="none" strike="noStrike" dirty="0">
                            <a:effectLst/>
                            <a:latin typeface="Arial" panose="020B0604020202020204" pitchFamily="34" charset="0"/>
                          </a:endParaRPr>
                        </a:p>
                      </a:txBody>
                      <a:tcPr marL="45720" marR="45720" anchor="ctr">
                        <a:solidFill>
                          <a:schemeClr val="bg2">
                            <a:lumMod val="20000"/>
                            <a:lumOff val="80000"/>
                          </a:schemeClr>
                        </a:solidFill>
                      </a:tcPr>
                    </a:tc>
                    <a:tc>
                      <a:txBody>
                        <a:bodyPr/>
                        <a:lstStyle/>
                        <a:p>
                          <a:pPr marL="0" algn="ctr" rtl="0" eaLnBrk="1" fontAlgn="ctr" latinLnBrk="0" hangingPunct="1">
                            <a:spcBef>
                              <a:spcPts val="0"/>
                            </a:spcBef>
                            <a:spcAft>
                              <a:spcPts val="0"/>
                            </a:spcAft>
                          </a:pPr>
                          <a:r>
                            <a:rPr lang="en-US" sz="1400" u="none" strike="noStrike" kern="1200" dirty="0">
                              <a:effectLst/>
                            </a:rPr>
                            <a:t>Backpack</a:t>
                          </a:r>
                          <a:endParaRPr lang="en-US" sz="1800" b="0" i="0" u="none" strike="noStrike" dirty="0">
                            <a:effectLst/>
                            <a:latin typeface="Arial" panose="020B0604020202020204" pitchFamily="34" charset="0"/>
                          </a:endParaRPr>
                        </a:p>
                      </a:txBody>
                      <a:tcPr marL="45720" marR="45720" anchor="ctr">
                        <a:solidFill>
                          <a:schemeClr val="bg2">
                            <a:lumMod val="20000"/>
                            <a:lumOff val="80000"/>
                          </a:schemeClr>
                        </a:solidFill>
                      </a:tcPr>
                    </a:tc>
                    <a:tc>
                      <a:txBody>
                        <a:bodyPr/>
                        <a:lstStyle/>
                        <a:p>
                          <a:pPr marL="0" algn="ctr" rtl="0" eaLnBrk="1" fontAlgn="ctr" latinLnBrk="0" hangingPunct="1">
                            <a:spcBef>
                              <a:spcPts val="0"/>
                            </a:spcBef>
                            <a:spcAft>
                              <a:spcPts val="0"/>
                            </a:spcAft>
                          </a:pPr>
                          <a:r>
                            <a:rPr lang="en-US" sz="1400" u="none" strike="noStrike" kern="1200">
                              <a:effectLst/>
                            </a:rPr>
                            <a:t>Tired</a:t>
                          </a:r>
                          <a:endParaRPr lang="en-US" sz="1800" b="0" i="0" u="none" strike="noStrike">
                            <a:effectLst/>
                            <a:latin typeface="Arial" panose="020B0604020202020204" pitchFamily="34" charset="0"/>
                          </a:endParaRPr>
                        </a:p>
                      </a:txBody>
                      <a:tcPr marL="45720" marR="45720" anchor="ctr">
                        <a:solidFill>
                          <a:schemeClr val="bg2">
                            <a:lumMod val="20000"/>
                            <a:lumOff val="80000"/>
                          </a:schemeClr>
                        </a:solidFill>
                      </a:tcPr>
                    </a:tc>
                    <a:tc>
                      <a:txBody>
                        <a:bodyPr/>
                        <a:lstStyle/>
                        <a:p>
                          <a:pPr algn="ctr" rtl="0" fontAlgn="ctr"/>
                          <a:r>
                            <a:rPr lang="en-US" sz="1400" u="none" strike="noStrike" dirty="0">
                              <a:effectLst/>
                            </a:rPr>
                            <a:t>Bike</a:t>
                          </a:r>
                          <a:endParaRPr lang="en-US" sz="1400" b="0" i="0" u="none" strike="noStrike" dirty="0">
                            <a:solidFill>
                              <a:srgbClr val="000000"/>
                            </a:solidFill>
                            <a:effectLst/>
                            <a:latin typeface="Corbel" panose="020B0503020204020204" pitchFamily="34" charset="0"/>
                          </a:endParaRPr>
                        </a:p>
                      </a:txBody>
                      <a:tcPr marL="45720" marR="45720" anchor="ctr">
                        <a:solidFill>
                          <a:schemeClr val="accent6">
                            <a:lumMod val="40000"/>
                            <a:lumOff val="60000"/>
                          </a:schemeClr>
                        </a:solidFill>
                      </a:tcPr>
                    </a:tc>
                    <a:extLst>
                      <a:ext uri="{0D108BD9-81ED-4DB2-BD59-A6C34878D82A}">
                        <a16:rowId xmlns:a16="http://schemas.microsoft.com/office/drawing/2014/main" val="708481782"/>
                      </a:ext>
                    </a:extLst>
                  </a:tr>
                  <a:tr h="313568">
                    <a:tc>
                      <a:txBody>
                        <a:bodyPr/>
                        <a:lstStyle/>
                        <a:p>
                          <a:pPr marL="0" algn="ctr" rtl="0" eaLnBrk="1" fontAlgn="ctr" latinLnBrk="0" hangingPunct="1">
                            <a:spcBef>
                              <a:spcPts val="0"/>
                            </a:spcBef>
                            <a:spcAft>
                              <a:spcPts val="0"/>
                            </a:spcAft>
                          </a:pPr>
                          <a:r>
                            <a:rPr lang="en-US" sz="1400" u="none" strike="noStrike" kern="1200" dirty="0">
                              <a:effectLst/>
                            </a:rPr>
                            <a:t>No Rain</a:t>
                          </a:r>
                          <a:endParaRPr lang="en-US" sz="1800" b="0" i="0" u="none" strike="noStrike" dirty="0">
                            <a:effectLst/>
                            <a:latin typeface="Arial" panose="020B0604020202020204" pitchFamily="34" charset="0"/>
                          </a:endParaRPr>
                        </a:p>
                      </a:txBody>
                      <a:tcPr marL="45720" marR="45720" anchor="ctr"/>
                    </a:tc>
                    <a:tc>
                      <a:txBody>
                        <a:bodyPr/>
                        <a:lstStyle/>
                        <a:p>
                          <a:pPr marL="0" algn="ctr" rtl="0" eaLnBrk="1" fontAlgn="ctr" latinLnBrk="0" hangingPunct="1">
                            <a:spcBef>
                              <a:spcPts val="0"/>
                            </a:spcBef>
                            <a:spcAft>
                              <a:spcPts val="0"/>
                            </a:spcAft>
                          </a:pPr>
                          <a:r>
                            <a:rPr lang="en-US" sz="1400" u="none" strike="noStrike" kern="1200">
                              <a:effectLst/>
                            </a:rPr>
                            <a:t>Before</a:t>
                          </a:r>
                          <a:endParaRPr lang="en-US" sz="1800" b="0" i="0" u="none" strike="noStrike">
                            <a:effectLst/>
                            <a:latin typeface="Arial" panose="020B0604020202020204" pitchFamily="34" charset="0"/>
                          </a:endParaRPr>
                        </a:p>
                      </a:txBody>
                      <a:tcPr marL="45720" marR="45720" anchor="ctr">
                        <a:solidFill>
                          <a:schemeClr val="bg2">
                            <a:lumMod val="20000"/>
                            <a:lumOff val="80000"/>
                          </a:schemeClr>
                        </a:solidFill>
                      </a:tcPr>
                    </a:tc>
                    <a:tc>
                      <a:txBody>
                        <a:bodyPr/>
                        <a:lstStyle/>
                        <a:p>
                          <a:pPr marL="0" algn="ctr" rtl="0" eaLnBrk="1" fontAlgn="ctr" latinLnBrk="0" hangingPunct="1">
                            <a:spcBef>
                              <a:spcPts val="0"/>
                            </a:spcBef>
                            <a:spcAft>
                              <a:spcPts val="0"/>
                            </a:spcAft>
                          </a:pPr>
                          <a:r>
                            <a:rPr lang="en-US" sz="1400" u="none" strike="noStrike" kern="1200" dirty="0">
                              <a:effectLst/>
                            </a:rPr>
                            <a:t>Lunchbox</a:t>
                          </a:r>
                          <a:endParaRPr lang="en-US" sz="1800" b="0" i="0" u="none" strike="noStrike" dirty="0">
                            <a:effectLst/>
                            <a:latin typeface="Arial" panose="020B0604020202020204" pitchFamily="34" charset="0"/>
                          </a:endParaRPr>
                        </a:p>
                      </a:txBody>
                      <a:tcPr marL="45720" marR="45720" anchor="ctr">
                        <a:solidFill>
                          <a:schemeClr val="bg2">
                            <a:lumMod val="20000"/>
                            <a:lumOff val="80000"/>
                          </a:schemeClr>
                        </a:solidFill>
                      </a:tcPr>
                    </a:tc>
                    <a:tc>
                      <a:txBody>
                        <a:bodyPr/>
                        <a:lstStyle/>
                        <a:p>
                          <a:pPr marL="0" algn="ctr" rtl="0" eaLnBrk="1" fontAlgn="ctr" latinLnBrk="0" hangingPunct="1">
                            <a:spcBef>
                              <a:spcPts val="0"/>
                            </a:spcBef>
                            <a:spcAft>
                              <a:spcPts val="0"/>
                            </a:spcAft>
                          </a:pPr>
                          <a:r>
                            <a:rPr lang="en-US" sz="1400" u="none" strike="noStrike" kern="1200">
                              <a:effectLst/>
                            </a:rPr>
                            <a:t>Tired</a:t>
                          </a:r>
                          <a:endParaRPr lang="en-US" sz="1800" b="0" i="0" u="none" strike="noStrike">
                            <a:effectLst/>
                            <a:latin typeface="Arial" panose="020B0604020202020204" pitchFamily="34" charset="0"/>
                          </a:endParaRPr>
                        </a:p>
                      </a:txBody>
                      <a:tcPr marL="45720" marR="45720" anchor="ctr">
                        <a:solidFill>
                          <a:schemeClr val="bg2">
                            <a:lumMod val="20000"/>
                            <a:lumOff val="80000"/>
                          </a:schemeClr>
                        </a:solidFill>
                      </a:tcPr>
                    </a:tc>
                    <a:tc>
                      <a:txBody>
                        <a:bodyPr/>
                        <a:lstStyle/>
                        <a:p>
                          <a:pPr algn="ctr" rtl="0" fontAlgn="ctr"/>
                          <a:r>
                            <a:rPr lang="en-US" sz="1400" u="none" strike="noStrike" dirty="0">
                              <a:effectLst/>
                            </a:rPr>
                            <a:t>Drive</a:t>
                          </a:r>
                          <a:endParaRPr lang="en-US" sz="1400" b="0" i="0" u="none" strike="noStrike" dirty="0">
                            <a:solidFill>
                              <a:srgbClr val="000000"/>
                            </a:solidFill>
                            <a:effectLst/>
                            <a:latin typeface="Corbel" panose="020B0503020204020204" pitchFamily="34" charset="0"/>
                          </a:endParaRPr>
                        </a:p>
                      </a:txBody>
                      <a:tcPr marL="45720" marR="45720" anchor="ctr">
                        <a:solidFill>
                          <a:schemeClr val="accent2">
                            <a:lumMod val="40000"/>
                            <a:lumOff val="60000"/>
                          </a:schemeClr>
                        </a:solidFill>
                      </a:tcPr>
                    </a:tc>
                    <a:extLst>
                      <a:ext uri="{0D108BD9-81ED-4DB2-BD59-A6C34878D82A}">
                        <a16:rowId xmlns:a16="http://schemas.microsoft.com/office/drawing/2014/main" val="886245547"/>
                      </a:ext>
                    </a:extLst>
                  </a:tr>
                  <a:tr h="313568">
                    <a:tc>
                      <a:txBody>
                        <a:bodyPr/>
                        <a:lstStyle/>
                        <a:p>
                          <a:pPr marL="0" algn="ctr" rtl="0" eaLnBrk="1" fontAlgn="ctr" latinLnBrk="0" hangingPunct="1">
                            <a:spcBef>
                              <a:spcPts val="0"/>
                            </a:spcBef>
                            <a:spcAft>
                              <a:spcPts val="0"/>
                            </a:spcAft>
                          </a:pPr>
                          <a:r>
                            <a:rPr lang="en-US" sz="1400" u="none" strike="noStrike" kern="1200">
                              <a:effectLst/>
                            </a:rPr>
                            <a:t>No Rain</a:t>
                          </a:r>
                          <a:endParaRPr lang="en-US" sz="1800" b="0" i="0" u="none" strike="noStrike">
                            <a:effectLst/>
                            <a:latin typeface="Arial" panose="020B0604020202020204" pitchFamily="34" charset="0"/>
                          </a:endParaRPr>
                        </a:p>
                      </a:txBody>
                      <a:tcPr marL="45720" marR="45720" anchor="ctr"/>
                    </a:tc>
                    <a:tc>
                      <a:txBody>
                        <a:bodyPr/>
                        <a:lstStyle/>
                        <a:p>
                          <a:pPr marL="0" algn="ctr" rtl="0" eaLnBrk="1" fontAlgn="ctr" latinLnBrk="0" hangingPunct="1">
                            <a:spcBef>
                              <a:spcPts val="0"/>
                            </a:spcBef>
                            <a:spcAft>
                              <a:spcPts val="0"/>
                            </a:spcAft>
                          </a:pPr>
                          <a:r>
                            <a:rPr lang="en-US" sz="1400" u="none" strike="noStrike" kern="1200">
                              <a:effectLst/>
                            </a:rPr>
                            <a:t>During</a:t>
                          </a:r>
                          <a:endParaRPr lang="en-US" sz="1800" b="0" i="0" u="none" strike="noStrike">
                            <a:effectLst/>
                            <a:latin typeface="Arial" panose="020B0604020202020204" pitchFamily="34" charset="0"/>
                          </a:endParaRPr>
                        </a:p>
                      </a:txBody>
                      <a:tcPr marL="45720" marR="45720" anchor="ctr">
                        <a:solidFill>
                          <a:schemeClr val="bg2">
                            <a:lumMod val="20000"/>
                            <a:lumOff val="80000"/>
                          </a:schemeClr>
                        </a:solidFill>
                      </a:tcPr>
                    </a:tc>
                    <a:tc>
                      <a:txBody>
                        <a:bodyPr/>
                        <a:lstStyle/>
                        <a:p>
                          <a:pPr marL="0" algn="ctr" rtl="0" eaLnBrk="1" fontAlgn="ctr" latinLnBrk="0" hangingPunct="1">
                            <a:spcBef>
                              <a:spcPts val="0"/>
                            </a:spcBef>
                            <a:spcAft>
                              <a:spcPts val="0"/>
                            </a:spcAft>
                          </a:pPr>
                          <a:r>
                            <a:rPr lang="en-US" sz="1400" u="none" strike="noStrike" kern="1200" dirty="0">
                              <a:effectLst/>
                            </a:rPr>
                            <a:t>Both</a:t>
                          </a:r>
                          <a:endParaRPr lang="en-US" sz="1800" b="0" i="0" u="none" strike="noStrike" dirty="0">
                            <a:effectLst/>
                            <a:latin typeface="Arial" panose="020B0604020202020204" pitchFamily="34" charset="0"/>
                          </a:endParaRPr>
                        </a:p>
                      </a:txBody>
                      <a:tcPr marL="45720" marR="45720" anchor="ctr">
                        <a:solidFill>
                          <a:schemeClr val="bg2">
                            <a:lumMod val="20000"/>
                            <a:lumOff val="80000"/>
                          </a:schemeClr>
                        </a:solidFill>
                      </a:tcPr>
                    </a:tc>
                    <a:tc>
                      <a:txBody>
                        <a:bodyPr/>
                        <a:lstStyle/>
                        <a:p>
                          <a:pPr marL="0" algn="ctr" rtl="0" eaLnBrk="1" fontAlgn="ctr" latinLnBrk="0" hangingPunct="1">
                            <a:spcBef>
                              <a:spcPts val="0"/>
                            </a:spcBef>
                            <a:spcAft>
                              <a:spcPts val="0"/>
                            </a:spcAft>
                          </a:pPr>
                          <a:r>
                            <a:rPr lang="en-US" sz="1400" u="none" strike="noStrike" kern="1200" dirty="0">
                              <a:effectLst/>
                            </a:rPr>
                            <a:t>Tired</a:t>
                          </a:r>
                          <a:endParaRPr lang="en-US" sz="1800" b="0" i="0" u="none" strike="noStrike" dirty="0">
                            <a:effectLst/>
                            <a:latin typeface="Arial" panose="020B0604020202020204" pitchFamily="34" charset="0"/>
                          </a:endParaRPr>
                        </a:p>
                      </a:txBody>
                      <a:tcPr marL="45720" marR="45720" anchor="ctr">
                        <a:solidFill>
                          <a:schemeClr val="bg2">
                            <a:lumMod val="20000"/>
                            <a:lumOff val="80000"/>
                          </a:schemeClr>
                        </a:solidFill>
                      </a:tcPr>
                    </a:tc>
                    <a:tc>
                      <a:txBody>
                        <a:bodyPr/>
                        <a:lstStyle/>
                        <a:p>
                          <a:pPr algn="ctr" rtl="0" fontAlgn="ctr"/>
                          <a:r>
                            <a:rPr lang="en-US" sz="1400" u="none" strike="noStrike" dirty="0">
                              <a:effectLst/>
                            </a:rPr>
                            <a:t>Drive</a:t>
                          </a:r>
                          <a:endParaRPr lang="en-US" sz="1400" b="0" i="0" u="none" strike="noStrike" dirty="0">
                            <a:solidFill>
                              <a:srgbClr val="000000"/>
                            </a:solidFill>
                            <a:effectLst/>
                            <a:latin typeface="Corbel" panose="020B0503020204020204" pitchFamily="34" charset="0"/>
                          </a:endParaRPr>
                        </a:p>
                      </a:txBody>
                      <a:tcPr marL="45720" marR="45720" anchor="ctr">
                        <a:solidFill>
                          <a:schemeClr val="accent2">
                            <a:lumMod val="40000"/>
                            <a:lumOff val="60000"/>
                          </a:schemeClr>
                        </a:solidFill>
                      </a:tcPr>
                    </a:tc>
                    <a:extLst>
                      <a:ext uri="{0D108BD9-81ED-4DB2-BD59-A6C34878D82A}">
                        <a16:rowId xmlns:a16="http://schemas.microsoft.com/office/drawing/2014/main" val="808800370"/>
                      </a:ext>
                    </a:extLst>
                  </a:tr>
                  <a:tr h="313568">
                    <a:tc>
                      <a:txBody>
                        <a:bodyPr/>
                        <a:lstStyle/>
                        <a:p>
                          <a:pPr marL="0" algn="ctr" rtl="0" eaLnBrk="1" fontAlgn="ctr" latinLnBrk="0" hangingPunct="1">
                            <a:spcBef>
                              <a:spcPts val="0"/>
                            </a:spcBef>
                            <a:spcAft>
                              <a:spcPts val="0"/>
                            </a:spcAft>
                          </a:pPr>
                          <a:r>
                            <a:rPr lang="en-US" sz="1400" u="none" strike="noStrike" kern="1200">
                              <a:effectLst/>
                            </a:rPr>
                            <a:t>No Rain</a:t>
                          </a:r>
                          <a:endParaRPr lang="en-US" sz="1800" b="0" i="0" u="none" strike="noStrike">
                            <a:effectLst/>
                            <a:latin typeface="Arial" panose="020B0604020202020204" pitchFamily="34" charset="0"/>
                          </a:endParaRPr>
                        </a:p>
                      </a:txBody>
                      <a:tcPr marL="45720" marR="45720" anchor="ctr"/>
                    </a:tc>
                    <a:tc>
                      <a:txBody>
                        <a:bodyPr/>
                        <a:lstStyle/>
                        <a:p>
                          <a:pPr marL="0" algn="ctr" rtl="0" eaLnBrk="1" fontAlgn="ctr" latinLnBrk="0" hangingPunct="1">
                            <a:spcBef>
                              <a:spcPts val="0"/>
                            </a:spcBef>
                            <a:spcAft>
                              <a:spcPts val="0"/>
                            </a:spcAft>
                          </a:pPr>
                          <a:r>
                            <a:rPr lang="en-US" sz="1400" u="none" strike="noStrike" kern="1200">
                              <a:effectLst/>
                            </a:rPr>
                            <a:t>After</a:t>
                          </a:r>
                          <a:endParaRPr lang="en-US" sz="1800" b="0" i="0" u="none" strike="noStrike">
                            <a:effectLst/>
                            <a:latin typeface="Arial" panose="020B0604020202020204" pitchFamily="34" charset="0"/>
                          </a:endParaRPr>
                        </a:p>
                      </a:txBody>
                      <a:tcPr marL="45720" marR="45720" anchor="ctr">
                        <a:solidFill>
                          <a:schemeClr val="bg2">
                            <a:lumMod val="20000"/>
                            <a:lumOff val="80000"/>
                          </a:schemeClr>
                        </a:solidFill>
                      </a:tcPr>
                    </a:tc>
                    <a:tc>
                      <a:txBody>
                        <a:bodyPr/>
                        <a:lstStyle/>
                        <a:p>
                          <a:pPr marL="0" algn="ctr" rtl="0" eaLnBrk="1" fontAlgn="ctr" latinLnBrk="0" hangingPunct="1">
                            <a:spcBef>
                              <a:spcPts val="0"/>
                            </a:spcBef>
                            <a:spcAft>
                              <a:spcPts val="0"/>
                            </a:spcAft>
                          </a:pPr>
                          <a:r>
                            <a:rPr lang="en-US" sz="1400" u="none" strike="noStrike" kern="1200" dirty="0">
                              <a:effectLst/>
                            </a:rPr>
                            <a:t>Backpack</a:t>
                          </a:r>
                          <a:endParaRPr lang="en-US" sz="1800" b="0" i="0" u="none" strike="noStrike" dirty="0">
                            <a:effectLst/>
                            <a:latin typeface="Arial" panose="020B0604020202020204" pitchFamily="34" charset="0"/>
                          </a:endParaRPr>
                        </a:p>
                      </a:txBody>
                      <a:tcPr marL="45720" marR="45720" anchor="ctr">
                        <a:solidFill>
                          <a:schemeClr val="bg2">
                            <a:lumMod val="20000"/>
                            <a:lumOff val="80000"/>
                          </a:schemeClr>
                        </a:solidFill>
                      </a:tcPr>
                    </a:tc>
                    <a:tc>
                      <a:txBody>
                        <a:bodyPr/>
                        <a:lstStyle/>
                        <a:p>
                          <a:pPr marL="0" algn="ctr" rtl="0" eaLnBrk="1" fontAlgn="ctr" latinLnBrk="0" hangingPunct="1">
                            <a:spcBef>
                              <a:spcPts val="0"/>
                            </a:spcBef>
                            <a:spcAft>
                              <a:spcPts val="0"/>
                            </a:spcAft>
                          </a:pPr>
                          <a:r>
                            <a:rPr lang="en-US" sz="1400" u="none" strike="noStrike" kern="1200" dirty="0">
                              <a:effectLst/>
                            </a:rPr>
                            <a:t>Tired</a:t>
                          </a:r>
                          <a:endParaRPr lang="en-US" sz="1800" b="0" i="0" u="none" strike="noStrike" dirty="0">
                            <a:effectLst/>
                            <a:latin typeface="Arial" panose="020B0604020202020204" pitchFamily="34" charset="0"/>
                          </a:endParaRPr>
                        </a:p>
                      </a:txBody>
                      <a:tcPr marL="45720" marR="45720" anchor="ctr">
                        <a:solidFill>
                          <a:schemeClr val="bg2">
                            <a:lumMod val="20000"/>
                            <a:lumOff val="80000"/>
                          </a:schemeClr>
                        </a:solidFill>
                      </a:tcPr>
                    </a:tc>
                    <a:tc>
                      <a:txBody>
                        <a:bodyPr/>
                        <a:lstStyle/>
                        <a:p>
                          <a:pPr algn="ctr" rtl="0" fontAlgn="ctr"/>
                          <a:r>
                            <a:rPr lang="en-US" sz="1400" u="none" strike="noStrike" dirty="0">
                              <a:effectLst/>
                            </a:rPr>
                            <a:t>Bike</a:t>
                          </a:r>
                          <a:endParaRPr lang="en-US" sz="1400" b="0" i="0" u="none" strike="noStrike" dirty="0">
                            <a:solidFill>
                              <a:srgbClr val="000000"/>
                            </a:solidFill>
                            <a:effectLst/>
                            <a:latin typeface="Corbel" panose="020B0503020204020204" pitchFamily="34" charset="0"/>
                          </a:endParaRPr>
                        </a:p>
                      </a:txBody>
                      <a:tcPr marL="45720" marR="45720" anchor="ctr">
                        <a:solidFill>
                          <a:schemeClr val="accent6">
                            <a:lumMod val="40000"/>
                            <a:lumOff val="60000"/>
                          </a:schemeClr>
                        </a:solidFill>
                      </a:tcPr>
                    </a:tc>
                    <a:extLst>
                      <a:ext uri="{0D108BD9-81ED-4DB2-BD59-A6C34878D82A}">
                        <a16:rowId xmlns:a16="http://schemas.microsoft.com/office/drawing/2014/main" val="1329197485"/>
                      </a:ext>
                    </a:extLst>
                  </a:tr>
                  <a:tr h="313568">
                    <a:tc>
                      <a:txBody>
                        <a:bodyPr/>
                        <a:lstStyle/>
                        <a:p>
                          <a:pPr marL="0" algn="ctr" rtl="0" eaLnBrk="1" fontAlgn="ctr" latinLnBrk="0" hangingPunct="1">
                            <a:spcBef>
                              <a:spcPts val="0"/>
                            </a:spcBef>
                            <a:spcAft>
                              <a:spcPts val="0"/>
                            </a:spcAft>
                          </a:pPr>
                          <a:r>
                            <a:rPr lang="en-US" sz="1400" u="none" strike="noStrike" kern="1200">
                              <a:effectLst/>
                            </a:rPr>
                            <a:t>No Rain</a:t>
                          </a:r>
                          <a:endParaRPr lang="en-US" sz="1800" b="0" i="0" u="none" strike="noStrike">
                            <a:effectLst/>
                            <a:latin typeface="Arial" panose="020B0604020202020204" pitchFamily="34" charset="0"/>
                          </a:endParaRPr>
                        </a:p>
                      </a:txBody>
                      <a:tcPr marL="45720" marR="45720" anchor="ctr"/>
                    </a:tc>
                    <a:tc>
                      <a:txBody>
                        <a:bodyPr/>
                        <a:lstStyle/>
                        <a:p>
                          <a:pPr marL="0" algn="ctr" rtl="0" eaLnBrk="1" fontAlgn="ctr" latinLnBrk="0" hangingPunct="1">
                            <a:spcBef>
                              <a:spcPts val="0"/>
                            </a:spcBef>
                            <a:spcAft>
                              <a:spcPts val="0"/>
                            </a:spcAft>
                          </a:pPr>
                          <a:r>
                            <a:rPr lang="en-US" sz="1400" u="none" strike="noStrike" kern="1200">
                              <a:effectLst/>
                            </a:rPr>
                            <a:t>After</a:t>
                          </a:r>
                          <a:endParaRPr lang="en-US" sz="1800" b="0" i="0" u="none" strike="noStrike">
                            <a:effectLst/>
                            <a:latin typeface="Arial" panose="020B0604020202020204" pitchFamily="34" charset="0"/>
                          </a:endParaRPr>
                        </a:p>
                      </a:txBody>
                      <a:tcPr marL="45720" marR="45720" anchor="ctr">
                        <a:solidFill>
                          <a:schemeClr val="bg2">
                            <a:lumMod val="20000"/>
                            <a:lumOff val="80000"/>
                          </a:schemeClr>
                        </a:solidFill>
                      </a:tcPr>
                    </a:tc>
                    <a:tc>
                      <a:txBody>
                        <a:bodyPr/>
                        <a:lstStyle/>
                        <a:p>
                          <a:pPr marL="0" algn="ctr" rtl="0" eaLnBrk="1" fontAlgn="ctr" latinLnBrk="0" hangingPunct="1">
                            <a:spcBef>
                              <a:spcPts val="0"/>
                            </a:spcBef>
                            <a:spcAft>
                              <a:spcPts val="0"/>
                            </a:spcAft>
                          </a:pPr>
                          <a:r>
                            <a:rPr lang="en-US" sz="1400" u="none" strike="noStrike" kern="1200" dirty="0">
                              <a:effectLst/>
                            </a:rPr>
                            <a:t>Both</a:t>
                          </a:r>
                          <a:endParaRPr lang="en-US" sz="1800" b="0" i="0" u="none" strike="noStrike" dirty="0">
                            <a:effectLst/>
                            <a:latin typeface="Arial" panose="020B0604020202020204" pitchFamily="34" charset="0"/>
                          </a:endParaRPr>
                        </a:p>
                      </a:txBody>
                      <a:tcPr marL="45720" marR="45720" anchor="ctr">
                        <a:solidFill>
                          <a:schemeClr val="bg2">
                            <a:lumMod val="20000"/>
                            <a:lumOff val="80000"/>
                          </a:schemeClr>
                        </a:solidFill>
                      </a:tcPr>
                    </a:tc>
                    <a:tc>
                      <a:txBody>
                        <a:bodyPr/>
                        <a:lstStyle/>
                        <a:p>
                          <a:pPr marL="0" algn="ctr" rtl="0" eaLnBrk="1" fontAlgn="ctr" latinLnBrk="0" hangingPunct="1">
                            <a:spcBef>
                              <a:spcPts val="0"/>
                            </a:spcBef>
                            <a:spcAft>
                              <a:spcPts val="0"/>
                            </a:spcAft>
                          </a:pPr>
                          <a:r>
                            <a:rPr lang="en-US" sz="1400" u="none" strike="noStrike" kern="1200" dirty="0">
                              <a:effectLst/>
                            </a:rPr>
                            <a:t>Tired</a:t>
                          </a:r>
                          <a:endParaRPr lang="en-US" sz="1800" b="0" i="0" u="none" strike="noStrike" dirty="0">
                            <a:effectLst/>
                            <a:latin typeface="Arial" panose="020B0604020202020204" pitchFamily="34" charset="0"/>
                          </a:endParaRPr>
                        </a:p>
                      </a:txBody>
                      <a:tcPr marL="45720" marR="45720" anchor="ctr">
                        <a:solidFill>
                          <a:schemeClr val="bg2">
                            <a:lumMod val="20000"/>
                            <a:lumOff val="80000"/>
                          </a:schemeClr>
                        </a:solidFill>
                      </a:tcPr>
                    </a:tc>
                    <a:tc>
                      <a:txBody>
                        <a:bodyPr/>
                        <a:lstStyle/>
                        <a:p>
                          <a:pPr algn="ctr" rtl="0" fontAlgn="ctr"/>
                          <a:r>
                            <a:rPr lang="en-US" sz="1400" u="none" strike="noStrike" dirty="0">
                              <a:effectLst/>
                            </a:rPr>
                            <a:t>Drive</a:t>
                          </a:r>
                          <a:endParaRPr lang="en-US" sz="1400" b="0" i="0" u="none" strike="noStrike" dirty="0">
                            <a:solidFill>
                              <a:srgbClr val="000000"/>
                            </a:solidFill>
                            <a:effectLst/>
                            <a:latin typeface="Corbel" panose="020B0503020204020204" pitchFamily="34" charset="0"/>
                          </a:endParaRPr>
                        </a:p>
                      </a:txBody>
                      <a:tcPr marL="45720" marR="45720" anchor="ctr">
                        <a:solidFill>
                          <a:schemeClr val="accent2">
                            <a:lumMod val="40000"/>
                            <a:lumOff val="60000"/>
                          </a:schemeClr>
                        </a:solidFill>
                      </a:tcPr>
                    </a:tc>
                    <a:extLst>
                      <a:ext uri="{0D108BD9-81ED-4DB2-BD59-A6C34878D82A}">
                        <a16:rowId xmlns:a16="http://schemas.microsoft.com/office/drawing/2014/main" val="972437252"/>
                      </a:ext>
                    </a:extLst>
                  </a:tr>
                </a:tbl>
              </a:graphicData>
            </a:graphic>
          </p:graphicFrame>
        </mc:Choice>
        <mc:Fallback xmlns="">
          <p:graphicFrame>
            <p:nvGraphicFramePr>
              <p:cNvPr id="24" name="Table 23">
                <a:extLst>
                  <a:ext uri="{FF2B5EF4-FFF2-40B4-BE49-F238E27FC236}">
                    <a16:creationId xmlns:a16="http://schemas.microsoft.com/office/drawing/2014/main" id="{644F97E5-136F-0769-86A6-FCC65873922F}"/>
                  </a:ext>
                </a:extLst>
              </p:cNvPr>
              <p:cNvGraphicFramePr>
                <a:graphicFrameLocks noGrp="1"/>
              </p:cNvGraphicFramePr>
              <p:nvPr>
                <p:extLst>
                  <p:ext uri="{D42A27DB-BD31-4B8C-83A1-F6EECF244321}">
                    <p14:modId xmlns:p14="http://schemas.microsoft.com/office/powerpoint/2010/main" val="3206181013"/>
                  </p:ext>
                </p:extLst>
              </p:nvPr>
            </p:nvGraphicFramePr>
            <p:xfrm>
              <a:off x="7541135" y="1613623"/>
              <a:ext cx="3271836" cy="3135680"/>
            </p:xfrm>
            <a:graphic>
              <a:graphicData uri="http://schemas.openxmlformats.org/drawingml/2006/table">
                <a:tbl>
                  <a:tblPr firstRow="1" bandRow="1">
                    <a:tableStyleId>{5C22544A-7EE6-4342-B048-85BDC9FD1C3A}</a:tableStyleId>
                  </a:tblPr>
                  <a:tblGrid>
                    <a:gridCol w="707390">
                      <a:extLst>
                        <a:ext uri="{9D8B030D-6E8A-4147-A177-3AD203B41FA5}">
                          <a16:colId xmlns:a16="http://schemas.microsoft.com/office/drawing/2014/main" val="3825154518"/>
                        </a:ext>
                      </a:extLst>
                    </a:gridCol>
                    <a:gridCol w="626427">
                      <a:extLst>
                        <a:ext uri="{9D8B030D-6E8A-4147-A177-3AD203B41FA5}">
                          <a16:colId xmlns:a16="http://schemas.microsoft.com/office/drawing/2014/main" val="2214416270"/>
                        </a:ext>
                      </a:extLst>
                    </a:gridCol>
                    <a:gridCol w="848677">
                      <a:extLst>
                        <a:ext uri="{9D8B030D-6E8A-4147-A177-3AD203B41FA5}">
                          <a16:colId xmlns:a16="http://schemas.microsoft.com/office/drawing/2014/main" val="3759445787"/>
                        </a:ext>
                      </a:extLst>
                    </a:gridCol>
                    <a:gridCol w="510539">
                      <a:extLst>
                        <a:ext uri="{9D8B030D-6E8A-4147-A177-3AD203B41FA5}">
                          <a16:colId xmlns:a16="http://schemas.microsoft.com/office/drawing/2014/main" val="3447994145"/>
                        </a:ext>
                      </a:extLst>
                    </a:gridCol>
                    <a:gridCol w="578803">
                      <a:extLst>
                        <a:ext uri="{9D8B030D-6E8A-4147-A177-3AD203B41FA5}">
                          <a16:colId xmlns:a16="http://schemas.microsoft.com/office/drawing/2014/main" val="3675857499"/>
                        </a:ext>
                      </a:extLst>
                    </a:gridCol>
                  </a:tblGrid>
                  <a:tr h="313568">
                    <a:tc>
                      <a:txBody>
                        <a:bodyPr/>
                        <a:lstStyle/>
                        <a:p>
                          <a:endParaRPr lang="en-US"/>
                        </a:p>
                      </a:txBody>
                      <a:tcPr marL="45720" marR="45720" anchor="ctr">
                        <a:blipFill>
                          <a:blip r:embed="rId5"/>
                          <a:stretch>
                            <a:fillRect t="-4000" r="-366071" b="-900000"/>
                          </a:stretch>
                        </a:blipFill>
                      </a:tcPr>
                    </a:tc>
                    <a:tc>
                      <a:txBody>
                        <a:bodyPr/>
                        <a:lstStyle/>
                        <a:p>
                          <a:endParaRPr lang="en-US"/>
                        </a:p>
                      </a:txBody>
                      <a:tcPr marL="45720" marR="45720" anchor="ctr">
                        <a:blipFill>
                          <a:blip r:embed="rId5"/>
                          <a:stretch>
                            <a:fillRect l="-112000" t="-4000" r="-310000" b="-900000"/>
                          </a:stretch>
                        </a:blipFill>
                      </a:tcPr>
                    </a:tc>
                    <a:tc>
                      <a:txBody>
                        <a:bodyPr/>
                        <a:lstStyle/>
                        <a:p>
                          <a:endParaRPr lang="en-US"/>
                        </a:p>
                      </a:txBody>
                      <a:tcPr marL="45720" marR="45720" anchor="ctr">
                        <a:blipFill>
                          <a:blip r:embed="rId5"/>
                          <a:stretch>
                            <a:fillRect l="-158209" t="-4000" r="-131343" b="-900000"/>
                          </a:stretch>
                        </a:blipFill>
                      </a:tcPr>
                    </a:tc>
                    <a:tc>
                      <a:txBody>
                        <a:bodyPr/>
                        <a:lstStyle/>
                        <a:p>
                          <a:endParaRPr lang="en-US"/>
                        </a:p>
                      </a:txBody>
                      <a:tcPr marL="45720" marR="45720" anchor="ctr">
                        <a:blipFill>
                          <a:blip r:embed="rId5"/>
                          <a:stretch>
                            <a:fillRect l="-432500" t="-4000" r="-120000" b="-900000"/>
                          </a:stretch>
                        </a:blipFill>
                      </a:tcPr>
                    </a:tc>
                    <a:tc>
                      <a:txBody>
                        <a:bodyPr/>
                        <a:lstStyle/>
                        <a:p>
                          <a:endParaRPr lang="en-US"/>
                        </a:p>
                      </a:txBody>
                      <a:tcPr marL="45720" marR="45720" anchor="ctr">
                        <a:blipFill>
                          <a:blip r:embed="rId5"/>
                          <a:stretch>
                            <a:fillRect l="-463043" t="-4000" r="-4348" b="-900000"/>
                          </a:stretch>
                        </a:blipFill>
                      </a:tcPr>
                    </a:tc>
                    <a:extLst>
                      <a:ext uri="{0D108BD9-81ED-4DB2-BD59-A6C34878D82A}">
                        <a16:rowId xmlns:a16="http://schemas.microsoft.com/office/drawing/2014/main" val="355299013"/>
                      </a:ext>
                    </a:extLst>
                  </a:tr>
                  <a:tr h="313568">
                    <a:tc>
                      <a:txBody>
                        <a:bodyPr/>
                        <a:lstStyle/>
                        <a:p>
                          <a:pPr marL="0" algn="ctr" rtl="0" eaLnBrk="1" fontAlgn="ctr" latinLnBrk="0" hangingPunct="1">
                            <a:spcBef>
                              <a:spcPts val="0"/>
                            </a:spcBef>
                            <a:spcAft>
                              <a:spcPts val="0"/>
                            </a:spcAft>
                          </a:pPr>
                          <a:r>
                            <a:rPr lang="en-US" sz="1400" u="none" strike="noStrike" kern="1200" dirty="0">
                              <a:effectLst/>
                            </a:rPr>
                            <a:t>Rain</a:t>
                          </a:r>
                          <a:endParaRPr lang="en-US" sz="1800" b="0" i="0" u="none" strike="noStrike" dirty="0">
                            <a:effectLst/>
                            <a:latin typeface="Arial" panose="020B0604020202020204" pitchFamily="34" charset="0"/>
                          </a:endParaRPr>
                        </a:p>
                      </a:txBody>
                      <a:tcPr marL="45720" marR="45720" anchor="ctr"/>
                    </a:tc>
                    <a:tc>
                      <a:txBody>
                        <a:bodyPr/>
                        <a:lstStyle/>
                        <a:p>
                          <a:pPr marL="0" algn="ctr" rtl="0" eaLnBrk="1" fontAlgn="ctr" latinLnBrk="0" hangingPunct="1">
                            <a:spcBef>
                              <a:spcPts val="0"/>
                            </a:spcBef>
                            <a:spcAft>
                              <a:spcPts val="0"/>
                            </a:spcAft>
                          </a:pPr>
                          <a:r>
                            <a:rPr lang="en-US" sz="1400" u="none" strike="noStrike" kern="1200" dirty="0">
                              <a:effectLst/>
                            </a:rPr>
                            <a:t>Before</a:t>
                          </a:r>
                          <a:endParaRPr lang="en-US" sz="1800" b="0" i="0" u="none" strike="noStrike" dirty="0">
                            <a:effectLst/>
                            <a:latin typeface="Arial" panose="020B0604020202020204" pitchFamily="34" charset="0"/>
                          </a:endParaRPr>
                        </a:p>
                      </a:txBody>
                      <a:tcPr marL="45720" marR="45720" anchor="ctr">
                        <a:solidFill>
                          <a:schemeClr val="bg2">
                            <a:lumMod val="20000"/>
                            <a:lumOff val="80000"/>
                          </a:schemeClr>
                        </a:solidFill>
                      </a:tcPr>
                    </a:tc>
                    <a:tc>
                      <a:txBody>
                        <a:bodyPr/>
                        <a:lstStyle/>
                        <a:p>
                          <a:pPr marL="0" algn="ctr" rtl="0" eaLnBrk="1" fontAlgn="ctr" latinLnBrk="0" hangingPunct="1">
                            <a:spcBef>
                              <a:spcPts val="0"/>
                            </a:spcBef>
                            <a:spcAft>
                              <a:spcPts val="0"/>
                            </a:spcAft>
                          </a:pPr>
                          <a:r>
                            <a:rPr lang="en-US" sz="1400" u="none" strike="noStrike" kern="1200" dirty="0">
                              <a:effectLst/>
                            </a:rPr>
                            <a:t>Both</a:t>
                          </a:r>
                          <a:endParaRPr lang="en-US" sz="1800" b="0" i="0" u="none" strike="noStrike" dirty="0">
                            <a:effectLst/>
                            <a:latin typeface="Arial" panose="020B0604020202020204" pitchFamily="34" charset="0"/>
                          </a:endParaRPr>
                        </a:p>
                      </a:txBody>
                      <a:tcPr marL="45720" marR="45720" anchor="ctr">
                        <a:solidFill>
                          <a:schemeClr val="bg2">
                            <a:lumMod val="20000"/>
                            <a:lumOff val="80000"/>
                          </a:schemeClr>
                        </a:solidFill>
                      </a:tcPr>
                    </a:tc>
                    <a:tc>
                      <a:txBody>
                        <a:bodyPr/>
                        <a:lstStyle/>
                        <a:p>
                          <a:pPr marL="0" algn="ctr" rtl="0" eaLnBrk="1" fontAlgn="ctr" latinLnBrk="0" hangingPunct="1">
                            <a:spcBef>
                              <a:spcPts val="0"/>
                            </a:spcBef>
                            <a:spcAft>
                              <a:spcPts val="0"/>
                            </a:spcAft>
                          </a:pPr>
                          <a:r>
                            <a:rPr lang="en-US" sz="1400" u="none" strike="noStrike" kern="1200">
                              <a:effectLst/>
                            </a:rPr>
                            <a:t>Tired</a:t>
                          </a:r>
                          <a:endParaRPr lang="en-US" sz="1800" b="0" i="0" u="none" strike="noStrike">
                            <a:effectLst/>
                            <a:latin typeface="Arial" panose="020B0604020202020204" pitchFamily="34" charset="0"/>
                          </a:endParaRPr>
                        </a:p>
                      </a:txBody>
                      <a:tcPr marL="45720" marR="45720" anchor="ctr">
                        <a:solidFill>
                          <a:schemeClr val="bg2">
                            <a:lumMod val="20000"/>
                            <a:lumOff val="80000"/>
                          </a:schemeClr>
                        </a:solidFill>
                      </a:tcPr>
                    </a:tc>
                    <a:tc>
                      <a:txBody>
                        <a:bodyPr/>
                        <a:lstStyle/>
                        <a:p>
                          <a:pPr algn="ctr" rtl="0" fontAlgn="ctr"/>
                          <a:r>
                            <a:rPr lang="en-US" sz="1400" u="none" strike="noStrike" dirty="0">
                              <a:effectLst/>
                            </a:rPr>
                            <a:t>Drive</a:t>
                          </a:r>
                          <a:endParaRPr lang="en-US" sz="1400" b="0" i="0" u="none" strike="noStrike" dirty="0">
                            <a:solidFill>
                              <a:srgbClr val="000000"/>
                            </a:solidFill>
                            <a:effectLst/>
                            <a:latin typeface="Corbel" panose="020B0503020204020204" pitchFamily="34" charset="0"/>
                          </a:endParaRPr>
                        </a:p>
                      </a:txBody>
                      <a:tcPr marL="45720" marR="45720" anchor="ctr">
                        <a:solidFill>
                          <a:schemeClr val="accent2">
                            <a:lumMod val="40000"/>
                            <a:lumOff val="60000"/>
                          </a:schemeClr>
                        </a:solidFill>
                      </a:tcPr>
                    </a:tc>
                    <a:extLst>
                      <a:ext uri="{0D108BD9-81ED-4DB2-BD59-A6C34878D82A}">
                        <a16:rowId xmlns:a16="http://schemas.microsoft.com/office/drawing/2014/main" val="758940499"/>
                      </a:ext>
                    </a:extLst>
                  </a:tr>
                  <a:tr h="313568">
                    <a:tc>
                      <a:txBody>
                        <a:bodyPr/>
                        <a:lstStyle/>
                        <a:p>
                          <a:pPr marL="0" algn="ctr" rtl="0" eaLnBrk="1" fontAlgn="ctr" latinLnBrk="0" hangingPunct="1">
                            <a:spcBef>
                              <a:spcPts val="0"/>
                            </a:spcBef>
                            <a:spcAft>
                              <a:spcPts val="0"/>
                            </a:spcAft>
                          </a:pPr>
                          <a:r>
                            <a:rPr lang="en-US" sz="1400" u="none" strike="noStrike" kern="1200">
                              <a:effectLst/>
                            </a:rPr>
                            <a:t>Rain</a:t>
                          </a:r>
                          <a:endParaRPr lang="en-US" sz="1800" b="0" i="0" u="none" strike="noStrike">
                            <a:effectLst/>
                            <a:latin typeface="Arial" panose="020B0604020202020204" pitchFamily="34" charset="0"/>
                          </a:endParaRPr>
                        </a:p>
                      </a:txBody>
                      <a:tcPr marL="45720" marR="45720" anchor="ctr"/>
                    </a:tc>
                    <a:tc>
                      <a:txBody>
                        <a:bodyPr/>
                        <a:lstStyle/>
                        <a:p>
                          <a:pPr marL="0" algn="ctr" rtl="0" eaLnBrk="1" fontAlgn="ctr" latinLnBrk="0" hangingPunct="1">
                            <a:spcBef>
                              <a:spcPts val="0"/>
                            </a:spcBef>
                            <a:spcAft>
                              <a:spcPts val="0"/>
                            </a:spcAft>
                          </a:pPr>
                          <a:r>
                            <a:rPr lang="en-US" sz="1400" u="none" strike="noStrike" kern="1200" dirty="0">
                              <a:effectLst/>
                            </a:rPr>
                            <a:t>During</a:t>
                          </a:r>
                          <a:endParaRPr lang="en-US" sz="1800" b="0" i="0" u="none" strike="noStrike" dirty="0">
                            <a:effectLst/>
                            <a:latin typeface="Arial" panose="020B0604020202020204" pitchFamily="34" charset="0"/>
                          </a:endParaRPr>
                        </a:p>
                      </a:txBody>
                      <a:tcPr marL="45720" marR="45720" anchor="ctr">
                        <a:solidFill>
                          <a:schemeClr val="bg2">
                            <a:lumMod val="20000"/>
                            <a:lumOff val="80000"/>
                          </a:schemeClr>
                        </a:solidFill>
                      </a:tcPr>
                    </a:tc>
                    <a:tc>
                      <a:txBody>
                        <a:bodyPr/>
                        <a:lstStyle/>
                        <a:p>
                          <a:pPr marL="0" algn="ctr" rtl="0" eaLnBrk="1" fontAlgn="ctr" latinLnBrk="0" hangingPunct="1">
                            <a:spcBef>
                              <a:spcPts val="0"/>
                            </a:spcBef>
                            <a:spcAft>
                              <a:spcPts val="0"/>
                            </a:spcAft>
                          </a:pPr>
                          <a:r>
                            <a:rPr lang="en-US" sz="1400" u="none" strike="noStrike" kern="1200" dirty="0">
                              <a:effectLst/>
                            </a:rPr>
                            <a:t>Both</a:t>
                          </a:r>
                          <a:endParaRPr lang="en-US" sz="1800" b="0" i="0" u="none" strike="noStrike" dirty="0">
                            <a:effectLst/>
                            <a:latin typeface="Arial" panose="020B0604020202020204" pitchFamily="34" charset="0"/>
                          </a:endParaRPr>
                        </a:p>
                      </a:txBody>
                      <a:tcPr marL="45720" marR="45720" anchor="ctr">
                        <a:solidFill>
                          <a:schemeClr val="bg2">
                            <a:lumMod val="20000"/>
                            <a:lumOff val="80000"/>
                          </a:schemeClr>
                        </a:solidFill>
                      </a:tcPr>
                    </a:tc>
                    <a:tc>
                      <a:txBody>
                        <a:bodyPr/>
                        <a:lstStyle/>
                        <a:p>
                          <a:pPr marL="0" algn="ctr" rtl="0" eaLnBrk="1" fontAlgn="ctr" latinLnBrk="0" hangingPunct="1">
                            <a:spcBef>
                              <a:spcPts val="0"/>
                            </a:spcBef>
                            <a:spcAft>
                              <a:spcPts val="0"/>
                            </a:spcAft>
                          </a:pPr>
                          <a:r>
                            <a:rPr lang="en-US" sz="1400" u="none" strike="noStrike" kern="1200">
                              <a:effectLst/>
                            </a:rPr>
                            <a:t>Tired</a:t>
                          </a:r>
                          <a:endParaRPr lang="en-US" sz="1800" b="0" i="0" u="none" strike="noStrike">
                            <a:effectLst/>
                            <a:latin typeface="Arial" panose="020B0604020202020204" pitchFamily="34" charset="0"/>
                          </a:endParaRPr>
                        </a:p>
                      </a:txBody>
                      <a:tcPr marL="45720" marR="45720" anchor="ctr">
                        <a:solidFill>
                          <a:schemeClr val="bg2">
                            <a:lumMod val="20000"/>
                            <a:lumOff val="80000"/>
                          </a:schemeClr>
                        </a:solidFill>
                      </a:tcPr>
                    </a:tc>
                    <a:tc>
                      <a:txBody>
                        <a:bodyPr/>
                        <a:lstStyle/>
                        <a:p>
                          <a:pPr algn="ctr" rtl="0" fontAlgn="ctr"/>
                          <a:r>
                            <a:rPr lang="en-US" sz="1400" u="none" strike="noStrike" dirty="0">
                              <a:effectLst/>
                            </a:rPr>
                            <a:t>Drive</a:t>
                          </a:r>
                          <a:endParaRPr lang="en-US" sz="1400" b="0" i="0" u="none" strike="noStrike" dirty="0">
                            <a:solidFill>
                              <a:srgbClr val="000000"/>
                            </a:solidFill>
                            <a:effectLst/>
                            <a:latin typeface="Corbel" panose="020B0503020204020204" pitchFamily="34" charset="0"/>
                          </a:endParaRPr>
                        </a:p>
                      </a:txBody>
                      <a:tcPr marL="45720" marR="45720" anchor="ctr">
                        <a:solidFill>
                          <a:schemeClr val="accent2">
                            <a:lumMod val="40000"/>
                            <a:lumOff val="60000"/>
                          </a:schemeClr>
                        </a:solidFill>
                      </a:tcPr>
                    </a:tc>
                    <a:extLst>
                      <a:ext uri="{0D108BD9-81ED-4DB2-BD59-A6C34878D82A}">
                        <a16:rowId xmlns:a16="http://schemas.microsoft.com/office/drawing/2014/main" val="3788373417"/>
                      </a:ext>
                    </a:extLst>
                  </a:tr>
                  <a:tr h="313568">
                    <a:tc>
                      <a:txBody>
                        <a:bodyPr/>
                        <a:lstStyle/>
                        <a:p>
                          <a:pPr marL="0" algn="ctr" rtl="0" eaLnBrk="1" fontAlgn="ctr" latinLnBrk="0" hangingPunct="1">
                            <a:spcBef>
                              <a:spcPts val="0"/>
                            </a:spcBef>
                            <a:spcAft>
                              <a:spcPts val="0"/>
                            </a:spcAft>
                          </a:pPr>
                          <a:r>
                            <a:rPr lang="en-US" sz="1400" u="none" strike="noStrike" kern="1200">
                              <a:effectLst/>
                            </a:rPr>
                            <a:t>Rain</a:t>
                          </a:r>
                          <a:endParaRPr lang="en-US" sz="1800" b="0" i="0" u="none" strike="noStrike">
                            <a:effectLst/>
                            <a:latin typeface="Arial" panose="020B0604020202020204" pitchFamily="34" charset="0"/>
                          </a:endParaRPr>
                        </a:p>
                      </a:txBody>
                      <a:tcPr marL="45720" marR="45720" anchor="ctr"/>
                    </a:tc>
                    <a:tc>
                      <a:txBody>
                        <a:bodyPr/>
                        <a:lstStyle/>
                        <a:p>
                          <a:pPr marL="0" algn="ctr" rtl="0" eaLnBrk="1" fontAlgn="ctr" latinLnBrk="0" hangingPunct="1">
                            <a:spcBef>
                              <a:spcPts val="0"/>
                            </a:spcBef>
                            <a:spcAft>
                              <a:spcPts val="0"/>
                            </a:spcAft>
                          </a:pPr>
                          <a:r>
                            <a:rPr lang="en-US" sz="1400" u="none" strike="noStrike" kern="1200" dirty="0">
                              <a:effectLst/>
                            </a:rPr>
                            <a:t>After</a:t>
                          </a:r>
                          <a:endParaRPr lang="en-US" sz="1800" b="0" i="0" u="none" strike="noStrike" dirty="0">
                            <a:effectLst/>
                            <a:latin typeface="Arial" panose="020B0604020202020204" pitchFamily="34" charset="0"/>
                          </a:endParaRPr>
                        </a:p>
                      </a:txBody>
                      <a:tcPr marL="45720" marR="45720" anchor="ctr">
                        <a:solidFill>
                          <a:schemeClr val="bg2">
                            <a:lumMod val="20000"/>
                            <a:lumOff val="80000"/>
                          </a:schemeClr>
                        </a:solidFill>
                      </a:tcPr>
                    </a:tc>
                    <a:tc>
                      <a:txBody>
                        <a:bodyPr/>
                        <a:lstStyle/>
                        <a:p>
                          <a:pPr marL="0" algn="ctr" rtl="0" eaLnBrk="1" fontAlgn="ctr" latinLnBrk="0" hangingPunct="1">
                            <a:spcBef>
                              <a:spcPts val="0"/>
                            </a:spcBef>
                            <a:spcAft>
                              <a:spcPts val="0"/>
                            </a:spcAft>
                          </a:pPr>
                          <a:r>
                            <a:rPr lang="en-US" sz="1400" u="none" strike="noStrike" kern="1200" dirty="0">
                              <a:effectLst/>
                            </a:rPr>
                            <a:t>Backpack</a:t>
                          </a:r>
                          <a:endParaRPr lang="en-US" sz="1800" b="0" i="0" u="none" strike="noStrike" dirty="0">
                            <a:effectLst/>
                            <a:latin typeface="Arial" panose="020B0604020202020204" pitchFamily="34" charset="0"/>
                          </a:endParaRPr>
                        </a:p>
                      </a:txBody>
                      <a:tcPr marL="45720" marR="45720" anchor="ctr">
                        <a:solidFill>
                          <a:schemeClr val="bg2">
                            <a:lumMod val="20000"/>
                            <a:lumOff val="80000"/>
                          </a:schemeClr>
                        </a:solidFill>
                      </a:tcPr>
                    </a:tc>
                    <a:tc>
                      <a:txBody>
                        <a:bodyPr/>
                        <a:lstStyle/>
                        <a:p>
                          <a:pPr marL="0" algn="ctr" rtl="0" eaLnBrk="1" fontAlgn="ctr" latinLnBrk="0" hangingPunct="1">
                            <a:spcBef>
                              <a:spcPts val="0"/>
                            </a:spcBef>
                            <a:spcAft>
                              <a:spcPts val="0"/>
                            </a:spcAft>
                          </a:pPr>
                          <a:r>
                            <a:rPr lang="en-US" sz="1400" u="none" strike="noStrike" kern="1200">
                              <a:effectLst/>
                            </a:rPr>
                            <a:t>Tired</a:t>
                          </a:r>
                          <a:endParaRPr lang="en-US" sz="1800" b="0" i="0" u="none" strike="noStrike">
                            <a:effectLst/>
                            <a:latin typeface="Arial" panose="020B0604020202020204" pitchFamily="34" charset="0"/>
                          </a:endParaRPr>
                        </a:p>
                      </a:txBody>
                      <a:tcPr marL="45720" marR="45720" anchor="ctr">
                        <a:solidFill>
                          <a:schemeClr val="bg2">
                            <a:lumMod val="20000"/>
                            <a:lumOff val="80000"/>
                          </a:schemeClr>
                        </a:solidFill>
                      </a:tcPr>
                    </a:tc>
                    <a:tc>
                      <a:txBody>
                        <a:bodyPr/>
                        <a:lstStyle/>
                        <a:p>
                          <a:pPr algn="ctr" rtl="0" fontAlgn="ctr"/>
                          <a:r>
                            <a:rPr lang="en-US" sz="1400" u="none" strike="noStrike">
                              <a:effectLst/>
                            </a:rPr>
                            <a:t>Bus</a:t>
                          </a:r>
                          <a:endParaRPr lang="en-US" sz="1400" b="0" i="0" u="none" strike="noStrike" dirty="0">
                            <a:solidFill>
                              <a:srgbClr val="000000"/>
                            </a:solidFill>
                            <a:effectLst/>
                            <a:latin typeface="Corbel" panose="020B0503020204020204" pitchFamily="34" charset="0"/>
                          </a:endParaRPr>
                        </a:p>
                      </a:txBody>
                      <a:tcPr marL="45720" marR="45720" anchor="ctr">
                        <a:solidFill>
                          <a:schemeClr val="accent1">
                            <a:lumMod val="40000"/>
                            <a:lumOff val="60000"/>
                          </a:schemeClr>
                        </a:solidFill>
                      </a:tcPr>
                    </a:tc>
                    <a:extLst>
                      <a:ext uri="{0D108BD9-81ED-4DB2-BD59-A6C34878D82A}">
                        <a16:rowId xmlns:a16="http://schemas.microsoft.com/office/drawing/2014/main" val="181967046"/>
                      </a:ext>
                    </a:extLst>
                  </a:tr>
                  <a:tr h="313568">
                    <a:tc>
                      <a:txBody>
                        <a:bodyPr/>
                        <a:lstStyle/>
                        <a:p>
                          <a:pPr marL="0" algn="ctr" rtl="0" eaLnBrk="1" fontAlgn="ctr" latinLnBrk="0" hangingPunct="1">
                            <a:spcBef>
                              <a:spcPts val="0"/>
                            </a:spcBef>
                            <a:spcAft>
                              <a:spcPts val="0"/>
                            </a:spcAft>
                          </a:pPr>
                          <a:r>
                            <a:rPr lang="en-US" sz="1400" u="none" strike="noStrike" kern="1200">
                              <a:effectLst/>
                            </a:rPr>
                            <a:t>Rain</a:t>
                          </a:r>
                          <a:endParaRPr lang="en-US" sz="1800" b="0" i="0" u="none" strike="noStrike">
                            <a:effectLst/>
                            <a:latin typeface="Arial" panose="020B0604020202020204" pitchFamily="34" charset="0"/>
                          </a:endParaRPr>
                        </a:p>
                      </a:txBody>
                      <a:tcPr marL="45720" marR="45720" anchor="ctr"/>
                    </a:tc>
                    <a:tc>
                      <a:txBody>
                        <a:bodyPr/>
                        <a:lstStyle/>
                        <a:p>
                          <a:pPr marL="0" algn="ctr" rtl="0" eaLnBrk="1" fontAlgn="ctr" latinLnBrk="0" hangingPunct="1">
                            <a:spcBef>
                              <a:spcPts val="0"/>
                            </a:spcBef>
                            <a:spcAft>
                              <a:spcPts val="0"/>
                            </a:spcAft>
                          </a:pPr>
                          <a:r>
                            <a:rPr lang="en-US" sz="1400" u="none" strike="noStrike" kern="1200" dirty="0">
                              <a:effectLst/>
                            </a:rPr>
                            <a:t>After</a:t>
                          </a:r>
                          <a:endParaRPr lang="en-US" sz="1800" b="0" i="0" u="none" strike="noStrike" dirty="0">
                            <a:effectLst/>
                            <a:latin typeface="Arial" panose="020B0604020202020204" pitchFamily="34" charset="0"/>
                          </a:endParaRPr>
                        </a:p>
                      </a:txBody>
                      <a:tcPr marL="45720" marR="45720" anchor="ctr">
                        <a:solidFill>
                          <a:schemeClr val="bg2">
                            <a:lumMod val="20000"/>
                            <a:lumOff val="80000"/>
                          </a:schemeClr>
                        </a:solidFill>
                      </a:tcPr>
                    </a:tc>
                    <a:tc>
                      <a:txBody>
                        <a:bodyPr/>
                        <a:lstStyle/>
                        <a:p>
                          <a:pPr marL="0" algn="ctr" rtl="0" eaLnBrk="1" fontAlgn="ctr" latinLnBrk="0" hangingPunct="1">
                            <a:spcBef>
                              <a:spcPts val="0"/>
                            </a:spcBef>
                            <a:spcAft>
                              <a:spcPts val="0"/>
                            </a:spcAft>
                          </a:pPr>
                          <a:r>
                            <a:rPr lang="en-US" sz="1400" u="none" strike="noStrike" kern="1200" dirty="0">
                              <a:effectLst/>
                            </a:rPr>
                            <a:t>Lunchbox</a:t>
                          </a:r>
                          <a:endParaRPr lang="en-US" sz="1800" b="0" i="0" u="none" strike="noStrike" dirty="0">
                            <a:effectLst/>
                            <a:latin typeface="Arial" panose="020B0604020202020204" pitchFamily="34" charset="0"/>
                          </a:endParaRPr>
                        </a:p>
                      </a:txBody>
                      <a:tcPr marL="45720" marR="45720" anchor="ctr">
                        <a:solidFill>
                          <a:schemeClr val="bg2">
                            <a:lumMod val="20000"/>
                            <a:lumOff val="80000"/>
                          </a:schemeClr>
                        </a:solidFill>
                      </a:tcPr>
                    </a:tc>
                    <a:tc>
                      <a:txBody>
                        <a:bodyPr/>
                        <a:lstStyle/>
                        <a:p>
                          <a:pPr marL="0" algn="ctr" rtl="0" eaLnBrk="1" fontAlgn="ctr" latinLnBrk="0" hangingPunct="1">
                            <a:spcBef>
                              <a:spcPts val="0"/>
                            </a:spcBef>
                            <a:spcAft>
                              <a:spcPts val="0"/>
                            </a:spcAft>
                          </a:pPr>
                          <a:r>
                            <a:rPr lang="en-US" sz="1400" u="none" strike="noStrike" kern="1200" dirty="0">
                              <a:effectLst/>
                            </a:rPr>
                            <a:t>Tired</a:t>
                          </a:r>
                          <a:endParaRPr lang="en-US" sz="1800" b="0" i="0" u="none" strike="noStrike" dirty="0">
                            <a:effectLst/>
                            <a:latin typeface="Arial" panose="020B0604020202020204" pitchFamily="34" charset="0"/>
                          </a:endParaRPr>
                        </a:p>
                      </a:txBody>
                      <a:tcPr marL="45720" marR="45720" anchor="ctr">
                        <a:solidFill>
                          <a:schemeClr val="bg2">
                            <a:lumMod val="20000"/>
                            <a:lumOff val="80000"/>
                          </a:schemeClr>
                        </a:solidFill>
                      </a:tcPr>
                    </a:tc>
                    <a:tc>
                      <a:txBody>
                        <a:bodyPr/>
                        <a:lstStyle/>
                        <a:p>
                          <a:pPr algn="ctr" rtl="0" fontAlgn="ctr"/>
                          <a:r>
                            <a:rPr lang="en-US" sz="1400" u="none" strike="noStrike" dirty="0">
                              <a:effectLst/>
                            </a:rPr>
                            <a:t>Drive</a:t>
                          </a:r>
                          <a:endParaRPr lang="en-US" sz="1400" b="0" i="0" u="none" strike="noStrike" dirty="0">
                            <a:solidFill>
                              <a:srgbClr val="000000"/>
                            </a:solidFill>
                            <a:effectLst/>
                            <a:latin typeface="Corbel" panose="020B0503020204020204" pitchFamily="34" charset="0"/>
                          </a:endParaRPr>
                        </a:p>
                      </a:txBody>
                      <a:tcPr marL="45720" marR="45720" anchor="ctr">
                        <a:solidFill>
                          <a:schemeClr val="accent2">
                            <a:lumMod val="40000"/>
                            <a:lumOff val="60000"/>
                          </a:schemeClr>
                        </a:solidFill>
                      </a:tcPr>
                    </a:tc>
                    <a:extLst>
                      <a:ext uri="{0D108BD9-81ED-4DB2-BD59-A6C34878D82A}">
                        <a16:rowId xmlns:a16="http://schemas.microsoft.com/office/drawing/2014/main" val="1464966848"/>
                      </a:ext>
                    </a:extLst>
                  </a:tr>
                  <a:tr h="313568">
                    <a:tc>
                      <a:txBody>
                        <a:bodyPr/>
                        <a:lstStyle/>
                        <a:p>
                          <a:pPr marL="0" algn="ctr" rtl="0" eaLnBrk="1" fontAlgn="ctr" latinLnBrk="0" hangingPunct="1">
                            <a:spcBef>
                              <a:spcPts val="0"/>
                            </a:spcBef>
                            <a:spcAft>
                              <a:spcPts val="0"/>
                            </a:spcAft>
                          </a:pPr>
                          <a:r>
                            <a:rPr lang="en-US" sz="1400" u="none" strike="noStrike" kern="1200">
                              <a:effectLst/>
                            </a:rPr>
                            <a:t>No Rain</a:t>
                          </a:r>
                          <a:endParaRPr lang="en-US" sz="1800" b="0" i="0" u="none" strike="noStrike">
                            <a:effectLst/>
                            <a:latin typeface="Arial" panose="020B0604020202020204" pitchFamily="34" charset="0"/>
                          </a:endParaRPr>
                        </a:p>
                      </a:txBody>
                      <a:tcPr marL="45720" marR="45720" anchor="ctr"/>
                    </a:tc>
                    <a:tc>
                      <a:txBody>
                        <a:bodyPr/>
                        <a:lstStyle/>
                        <a:p>
                          <a:pPr marL="0" algn="ctr" rtl="0" eaLnBrk="1" fontAlgn="ctr" latinLnBrk="0" hangingPunct="1">
                            <a:spcBef>
                              <a:spcPts val="0"/>
                            </a:spcBef>
                            <a:spcAft>
                              <a:spcPts val="0"/>
                            </a:spcAft>
                          </a:pPr>
                          <a:r>
                            <a:rPr lang="en-US" sz="1400" u="none" strike="noStrike" kern="1200" dirty="0">
                              <a:effectLst/>
                            </a:rPr>
                            <a:t>Before</a:t>
                          </a:r>
                          <a:endParaRPr lang="en-US" sz="1800" b="0" i="0" u="none" strike="noStrike" dirty="0">
                            <a:effectLst/>
                            <a:latin typeface="Arial" panose="020B0604020202020204" pitchFamily="34" charset="0"/>
                          </a:endParaRPr>
                        </a:p>
                      </a:txBody>
                      <a:tcPr marL="45720" marR="45720" anchor="ctr">
                        <a:solidFill>
                          <a:schemeClr val="bg2">
                            <a:lumMod val="20000"/>
                            <a:lumOff val="80000"/>
                          </a:schemeClr>
                        </a:solidFill>
                      </a:tcPr>
                    </a:tc>
                    <a:tc>
                      <a:txBody>
                        <a:bodyPr/>
                        <a:lstStyle/>
                        <a:p>
                          <a:pPr marL="0" algn="ctr" rtl="0" eaLnBrk="1" fontAlgn="ctr" latinLnBrk="0" hangingPunct="1">
                            <a:spcBef>
                              <a:spcPts val="0"/>
                            </a:spcBef>
                            <a:spcAft>
                              <a:spcPts val="0"/>
                            </a:spcAft>
                          </a:pPr>
                          <a:r>
                            <a:rPr lang="en-US" sz="1400" u="none" strike="noStrike" kern="1200" dirty="0">
                              <a:effectLst/>
                            </a:rPr>
                            <a:t>Backpack</a:t>
                          </a:r>
                          <a:endParaRPr lang="en-US" sz="1800" b="0" i="0" u="none" strike="noStrike" dirty="0">
                            <a:effectLst/>
                            <a:latin typeface="Arial" panose="020B0604020202020204" pitchFamily="34" charset="0"/>
                          </a:endParaRPr>
                        </a:p>
                      </a:txBody>
                      <a:tcPr marL="45720" marR="45720" anchor="ctr">
                        <a:solidFill>
                          <a:schemeClr val="bg2">
                            <a:lumMod val="20000"/>
                            <a:lumOff val="80000"/>
                          </a:schemeClr>
                        </a:solidFill>
                      </a:tcPr>
                    </a:tc>
                    <a:tc>
                      <a:txBody>
                        <a:bodyPr/>
                        <a:lstStyle/>
                        <a:p>
                          <a:pPr marL="0" algn="ctr" rtl="0" eaLnBrk="1" fontAlgn="ctr" latinLnBrk="0" hangingPunct="1">
                            <a:spcBef>
                              <a:spcPts val="0"/>
                            </a:spcBef>
                            <a:spcAft>
                              <a:spcPts val="0"/>
                            </a:spcAft>
                          </a:pPr>
                          <a:r>
                            <a:rPr lang="en-US" sz="1400" u="none" strike="noStrike" kern="1200">
                              <a:effectLst/>
                            </a:rPr>
                            <a:t>Tired</a:t>
                          </a:r>
                          <a:endParaRPr lang="en-US" sz="1800" b="0" i="0" u="none" strike="noStrike">
                            <a:effectLst/>
                            <a:latin typeface="Arial" panose="020B0604020202020204" pitchFamily="34" charset="0"/>
                          </a:endParaRPr>
                        </a:p>
                      </a:txBody>
                      <a:tcPr marL="45720" marR="45720" anchor="ctr">
                        <a:solidFill>
                          <a:schemeClr val="bg2">
                            <a:lumMod val="20000"/>
                            <a:lumOff val="80000"/>
                          </a:schemeClr>
                        </a:solidFill>
                      </a:tcPr>
                    </a:tc>
                    <a:tc>
                      <a:txBody>
                        <a:bodyPr/>
                        <a:lstStyle/>
                        <a:p>
                          <a:pPr algn="ctr" rtl="0" fontAlgn="ctr"/>
                          <a:r>
                            <a:rPr lang="en-US" sz="1400" u="none" strike="noStrike" dirty="0">
                              <a:effectLst/>
                            </a:rPr>
                            <a:t>Bike</a:t>
                          </a:r>
                          <a:endParaRPr lang="en-US" sz="1400" b="0" i="0" u="none" strike="noStrike" dirty="0">
                            <a:solidFill>
                              <a:srgbClr val="000000"/>
                            </a:solidFill>
                            <a:effectLst/>
                            <a:latin typeface="Corbel" panose="020B0503020204020204" pitchFamily="34" charset="0"/>
                          </a:endParaRPr>
                        </a:p>
                      </a:txBody>
                      <a:tcPr marL="45720" marR="45720" anchor="ctr">
                        <a:solidFill>
                          <a:schemeClr val="accent6">
                            <a:lumMod val="40000"/>
                            <a:lumOff val="60000"/>
                          </a:schemeClr>
                        </a:solidFill>
                      </a:tcPr>
                    </a:tc>
                    <a:extLst>
                      <a:ext uri="{0D108BD9-81ED-4DB2-BD59-A6C34878D82A}">
                        <a16:rowId xmlns:a16="http://schemas.microsoft.com/office/drawing/2014/main" val="708481782"/>
                      </a:ext>
                    </a:extLst>
                  </a:tr>
                  <a:tr h="313568">
                    <a:tc>
                      <a:txBody>
                        <a:bodyPr/>
                        <a:lstStyle/>
                        <a:p>
                          <a:pPr marL="0" algn="ctr" rtl="0" eaLnBrk="1" fontAlgn="ctr" latinLnBrk="0" hangingPunct="1">
                            <a:spcBef>
                              <a:spcPts val="0"/>
                            </a:spcBef>
                            <a:spcAft>
                              <a:spcPts val="0"/>
                            </a:spcAft>
                          </a:pPr>
                          <a:r>
                            <a:rPr lang="en-US" sz="1400" u="none" strike="noStrike" kern="1200" dirty="0">
                              <a:effectLst/>
                            </a:rPr>
                            <a:t>No Rain</a:t>
                          </a:r>
                          <a:endParaRPr lang="en-US" sz="1800" b="0" i="0" u="none" strike="noStrike" dirty="0">
                            <a:effectLst/>
                            <a:latin typeface="Arial" panose="020B0604020202020204" pitchFamily="34" charset="0"/>
                          </a:endParaRPr>
                        </a:p>
                      </a:txBody>
                      <a:tcPr marL="45720" marR="45720" anchor="ctr"/>
                    </a:tc>
                    <a:tc>
                      <a:txBody>
                        <a:bodyPr/>
                        <a:lstStyle/>
                        <a:p>
                          <a:pPr marL="0" algn="ctr" rtl="0" eaLnBrk="1" fontAlgn="ctr" latinLnBrk="0" hangingPunct="1">
                            <a:spcBef>
                              <a:spcPts val="0"/>
                            </a:spcBef>
                            <a:spcAft>
                              <a:spcPts val="0"/>
                            </a:spcAft>
                          </a:pPr>
                          <a:r>
                            <a:rPr lang="en-US" sz="1400" u="none" strike="noStrike" kern="1200">
                              <a:effectLst/>
                            </a:rPr>
                            <a:t>Before</a:t>
                          </a:r>
                          <a:endParaRPr lang="en-US" sz="1800" b="0" i="0" u="none" strike="noStrike">
                            <a:effectLst/>
                            <a:latin typeface="Arial" panose="020B0604020202020204" pitchFamily="34" charset="0"/>
                          </a:endParaRPr>
                        </a:p>
                      </a:txBody>
                      <a:tcPr marL="45720" marR="45720" anchor="ctr">
                        <a:solidFill>
                          <a:schemeClr val="bg2">
                            <a:lumMod val="20000"/>
                            <a:lumOff val="80000"/>
                          </a:schemeClr>
                        </a:solidFill>
                      </a:tcPr>
                    </a:tc>
                    <a:tc>
                      <a:txBody>
                        <a:bodyPr/>
                        <a:lstStyle/>
                        <a:p>
                          <a:pPr marL="0" algn="ctr" rtl="0" eaLnBrk="1" fontAlgn="ctr" latinLnBrk="0" hangingPunct="1">
                            <a:spcBef>
                              <a:spcPts val="0"/>
                            </a:spcBef>
                            <a:spcAft>
                              <a:spcPts val="0"/>
                            </a:spcAft>
                          </a:pPr>
                          <a:r>
                            <a:rPr lang="en-US" sz="1400" u="none" strike="noStrike" kern="1200" dirty="0">
                              <a:effectLst/>
                            </a:rPr>
                            <a:t>Lunchbox</a:t>
                          </a:r>
                          <a:endParaRPr lang="en-US" sz="1800" b="0" i="0" u="none" strike="noStrike" dirty="0">
                            <a:effectLst/>
                            <a:latin typeface="Arial" panose="020B0604020202020204" pitchFamily="34" charset="0"/>
                          </a:endParaRPr>
                        </a:p>
                      </a:txBody>
                      <a:tcPr marL="45720" marR="45720" anchor="ctr">
                        <a:solidFill>
                          <a:schemeClr val="bg2">
                            <a:lumMod val="20000"/>
                            <a:lumOff val="80000"/>
                          </a:schemeClr>
                        </a:solidFill>
                      </a:tcPr>
                    </a:tc>
                    <a:tc>
                      <a:txBody>
                        <a:bodyPr/>
                        <a:lstStyle/>
                        <a:p>
                          <a:pPr marL="0" algn="ctr" rtl="0" eaLnBrk="1" fontAlgn="ctr" latinLnBrk="0" hangingPunct="1">
                            <a:spcBef>
                              <a:spcPts val="0"/>
                            </a:spcBef>
                            <a:spcAft>
                              <a:spcPts val="0"/>
                            </a:spcAft>
                          </a:pPr>
                          <a:r>
                            <a:rPr lang="en-US" sz="1400" u="none" strike="noStrike" kern="1200">
                              <a:effectLst/>
                            </a:rPr>
                            <a:t>Tired</a:t>
                          </a:r>
                          <a:endParaRPr lang="en-US" sz="1800" b="0" i="0" u="none" strike="noStrike">
                            <a:effectLst/>
                            <a:latin typeface="Arial" panose="020B0604020202020204" pitchFamily="34" charset="0"/>
                          </a:endParaRPr>
                        </a:p>
                      </a:txBody>
                      <a:tcPr marL="45720" marR="45720" anchor="ctr">
                        <a:solidFill>
                          <a:schemeClr val="bg2">
                            <a:lumMod val="20000"/>
                            <a:lumOff val="80000"/>
                          </a:schemeClr>
                        </a:solidFill>
                      </a:tcPr>
                    </a:tc>
                    <a:tc>
                      <a:txBody>
                        <a:bodyPr/>
                        <a:lstStyle/>
                        <a:p>
                          <a:pPr algn="ctr" rtl="0" fontAlgn="ctr"/>
                          <a:r>
                            <a:rPr lang="en-US" sz="1400" u="none" strike="noStrike" dirty="0">
                              <a:effectLst/>
                            </a:rPr>
                            <a:t>Drive</a:t>
                          </a:r>
                          <a:endParaRPr lang="en-US" sz="1400" b="0" i="0" u="none" strike="noStrike" dirty="0">
                            <a:solidFill>
                              <a:srgbClr val="000000"/>
                            </a:solidFill>
                            <a:effectLst/>
                            <a:latin typeface="Corbel" panose="020B0503020204020204" pitchFamily="34" charset="0"/>
                          </a:endParaRPr>
                        </a:p>
                      </a:txBody>
                      <a:tcPr marL="45720" marR="45720" anchor="ctr">
                        <a:solidFill>
                          <a:schemeClr val="accent2">
                            <a:lumMod val="40000"/>
                            <a:lumOff val="60000"/>
                          </a:schemeClr>
                        </a:solidFill>
                      </a:tcPr>
                    </a:tc>
                    <a:extLst>
                      <a:ext uri="{0D108BD9-81ED-4DB2-BD59-A6C34878D82A}">
                        <a16:rowId xmlns:a16="http://schemas.microsoft.com/office/drawing/2014/main" val="886245547"/>
                      </a:ext>
                    </a:extLst>
                  </a:tr>
                  <a:tr h="313568">
                    <a:tc>
                      <a:txBody>
                        <a:bodyPr/>
                        <a:lstStyle/>
                        <a:p>
                          <a:pPr marL="0" algn="ctr" rtl="0" eaLnBrk="1" fontAlgn="ctr" latinLnBrk="0" hangingPunct="1">
                            <a:spcBef>
                              <a:spcPts val="0"/>
                            </a:spcBef>
                            <a:spcAft>
                              <a:spcPts val="0"/>
                            </a:spcAft>
                          </a:pPr>
                          <a:r>
                            <a:rPr lang="en-US" sz="1400" u="none" strike="noStrike" kern="1200">
                              <a:effectLst/>
                            </a:rPr>
                            <a:t>No Rain</a:t>
                          </a:r>
                          <a:endParaRPr lang="en-US" sz="1800" b="0" i="0" u="none" strike="noStrike">
                            <a:effectLst/>
                            <a:latin typeface="Arial" panose="020B0604020202020204" pitchFamily="34" charset="0"/>
                          </a:endParaRPr>
                        </a:p>
                      </a:txBody>
                      <a:tcPr marL="45720" marR="45720" anchor="ctr"/>
                    </a:tc>
                    <a:tc>
                      <a:txBody>
                        <a:bodyPr/>
                        <a:lstStyle/>
                        <a:p>
                          <a:pPr marL="0" algn="ctr" rtl="0" eaLnBrk="1" fontAlgn="ctr" latinLnBrk="0" hangingPunct="1">
                            <a:spcBef>
                              <a:spcPts val="0"/>
                            </a:spcBef>
                            <a:spcAft>
                              <a:spcPts val="0"/>
                            </a:spcAft>
                          </a:pPr>
                          <a:r>
                            <a:rPr lang="en-US" sz="1400" u="none" strike="noStrike" kern="1200">
                              <a:effectLst/>
                            </a:rPr>
                            <a:t>During</a:t>
                          </a:r>
                          <a:endParaRPr lang="en-US" sz="1800" b="0" i="0" u="none" strike="noStrike">
                            <a:effectLst/>
                            <a:latin typeface="Arial" panose="020B0604020202020204" pitchFamily="34" charset="0"/>
                          </a:endParaRPr>
                        </a:p>
                      </a:txBody>
                      <a:tcPr marL="45720" marR="45720" anchor="ctr">
                        <a:solidFill>
                          <a:schemeClr val="bg2">
                            <a:lumMod val="20000"/>
                            <a:lumOff val="80000"/>
                          </a:schemeClr>
                        </a:solidFill>
                      </a:tcPr>
                    </a:tc>
                    <a:tc>
                      <a:txBody>
                        <a:bodyPr/>
                        <a:lstStyle/>
                        <a:p>
                          <a:pPr marL="0" algn="ctr" rtl="0" eaLnBrk="1" fontAlgn="ctr" latinLnBrk="0" hangingPunct="1">
                            <a:spcBef>
                              <a:spcPts val="0"/>
                            </a:spcBef>
                            <a:spcAft>
                              <a:spcPts val="0"/>
                            </a:spcAft>
                          </a:pPr>
                          <a:r>
                            <a:rPr lang="en-US" sz="1400" u="none" strike="noStrike" kern="1200" dirty="0">
                              <a:effectLst/>
                            </a:rPr>
                            <a:t>Both</a:t>
                          </a:r>
                          <a:endParaRPr lang="en-US" sz="1800" b="0" i="0" u="none" strike="noStrike" dirty="0">
                            <a:effectLst/>
                            <a:latin typeface="Arial" panose="020B0604020202020204" pitchFamily="34" charset="0"/>
                          </a:endParaRPr>
                        </a:p>
                      </a:txBody>
                      <a:tcPr marL="45720" marR="45720" anchor="ctr">
                        <a:solidFill>
                          <a:schemeClr val="bg2">
                            <a:lumMod val="20000"/>
                            <a:lumOff val="80000"/>
                          </a:schemeClr>
                        </a:solidFill>
                      </a:tcPr>
                    </a:tc>
                    <a:tc>
                      <a:txBody>
                        <a:bodyPr/>
                        <a:lstStyle/>
                        <a:p>
                          <a:pPr marL="0" algn="ctr" rtl="0" eaLnBrk="1" fontAlgn="ctr" latinLnBrk="0" hangingPunct="1">
                            <a:spcBef>
                              <a:spcPts val="0"/>
                            </a:spcBef>
                            <a:spcAft>
                              <a:spcPts val="0"/>
                            </a:spcAft>
                          </a:pPr>
                          <a:r>
                            <a:rPr lang="en-US" sz="1400" u="none" strike="noStrike" kern="1200" dirty="0">
                              <a:effectLst/>
                            </a:rPr>
                            <a:t>Tired</a:t>
                          </a:r>
                          <a:endParaRPr lang="en-US" sz="1800" b="0" i="0" u="none" strike="noStrike" dirty="0">
                            <a:effectLst/>
                            <a:latin typeface="Arial" panose="020B0604020202020204" pitchFamily="34" charset="0"/>
                          </a:endParaRPr>
                        </a:p>
                      </a:txBody>
                      <a:tcPr marL="45720" marR="45720" anchor="ctr">
                        <a:solidFill>
                          <a:schemeClr val="bg2">
                            <a:lumMod val="20000"/>
                            <a:lumOff val="80000"/>
                          </a:schemeClr>
                        </a:solidFill>
                      </a:tcPr>
                    </a:tc>
                    <a:tc>
                      <a:txBody>
                        <a:bodyPr/>
                        <a:lstStyle/>
                        <a:p>
                          <a:pPr algn="ctr" rtl="0" fontAlgn="ctr"/>
                          <a:r>
                            <a:rPr lang="en-US" sz="1400" u="none" strike="noStrike" dirty="0">
                              <a:effectLst/>
                            </a:rPr>
                            <a:t>Drive</a:t>
                          </a:r>
                          <a:endParaRPr lang="en-US" sz="1400" b="0" i="0" u="none" strike="noStrike" dirty="0">
                            <a:solidFill>
                              <a:srgbClr val="000000"/>
                            </a:solidFill>
                            <a:effectLst/>
                            <a:latin typeface="Corbel" panose="020B0503020204020204" pitchFamily="34" charset="0"/>
                          </a:endParaRPr>
                        </a:p>
                      </a:txBody>
                      <a:tcPr marL="45720" marR="45720" anchor="ctr">
                        <a:solidFill>
                          <a:schemeClr val="accent2">
                            <a:lumMod val="40000"/>
                            <a:lumOff val="60000"/>
                          </a:schemeClr>
                        </a:solidFill>
                      </a:tcPr>
                    </a:tc>
                    <a:extLst>
                      <a:ext uri="{0D108BD9-81ED-4DB2-BD59-A6C34878D82A}">
                        <a16:rowId xmlns:a16="http://schemas.microsoft.com/office/drawing/2014/main" val="808800370"/>
                      </a:ext>
                    </a:extLst>
                  </a:tr>
                  <a:tr h="313568">
                    <a:tc>
                      <a:txBody>
                        <a:bodyPr/>
                        <a:lstStyle/>
                        <a:p>
                          <a:pPr marL="0" algn="ctr" rtl="0" eaLnBrk="1" fontAlgn="ctr" latinLnBrk="0" hangingPunct="1">
                            <a:spcBef>
                              <a:spcPts val="0"/>
                            </a:spcBef>
                            <a:spcAft>
                              <a:spcPts val="0"/>
                            </a:spcAft>
                          </a:pPr>
                          <a:r>
                            <a:rPr lang="en-US" sz="1400" u="none" strike="noStrike" kern="1200">
                              <a:effectLst/>
                            </a:rPr>
                            <a:t>No Rain</a:t>
                          </a:r>
                          <a:endParaRPr lang="en-US" sz="1800" b="0" i="0" u="none" strike="noStrike">
                            <a:effectLst/>
                            <a:latin typeface="Arial" panose="020B0604020202020204" pitchFamily="34" charset="0"/>
                          </a:endParaRPr>
                        </a:p>
                      </a:txBody>
                      <a:tcPr marL="45720" marR="45720" anchor="ctr"/>
                    </a:tc>
                    <a:tc>
                      <a:txBody>
                        <a:bodyPr/>
                        <a:lstStyle/>
                        <a:p>
                          <a:pPr marL="0" algn="ctr" rtl="0" eaLnBrk="1" fontAlgn="ctr" latinLnBrk="0" hangingPunct="1">
                            <a:spcBef>
                              <a:spcPts val="0"/>
                            </a:spcBef>
                            <a:spcAft>
                              <a:spcPts val="0"/>
                            </a:spcAft>
                          </a:pPr>
                          <a:r>
                            <a:rPr lang="en-US" sz="1400" u="none" strike="noStrike" kern="1200">
                              <a:effectLst/>
                            </a:rPr>
                            <a:t>After</a:t>
                          </a:r>
                          <a:endParaRPr lang="en-US" sz="1800" b="0" i="0" u="none" strike="noStrike">
                            <a:effectLst/>
                            <a:latin typeface="Arial" panose="020B0604020202020204" pitchFamily="34" charset="0"/>
                          </a:endParaRPr>
                        </a:p>
                      </a:txBody>
                      <a:tcPr marL="45720" marR="45720" anchor="ctr">
                        <a:solidFill>
                          <a:schemeClr val="bg2">
                            <a:lumMod val="20000"/>
                            <a:lumOff val="80000"/>
                          </a:schemeClr>
                        </a:solidFill>
                      </a:tcPr>
                    </a:tc>
                    <a:tc>
                      <a:txBody>
                        <a:bodyPr/>
                        <a:lstStyle/>
                        <a:p>
                          <a:pPr marL="0" algn="ctr" rtl="0" eaLnBrk="1" fontAlgn="ctr" latinLnBrk="0" hangingPunct="1">
                            <a:spcBef>
                              <a:spcPts val="0"/>
                            </a:spcBef>
                            <a:spcAft>
                              <a:spcPts val="0"/>
                            </a:spcAft>
                          </a:pPr>
                          <a:r>
                            <a:rPr lang="en-US" sz="1400" u="none" strike="noStrike" kern="1200" dirty="0">
                              <a:effectLst/>
                            </a:rPr>
                            <a:t>Backpack</a:t>
                          </a:r>
                          <a:endParaRPr lang="en-US" sz="1800" b="0" i="0" u="none" strike="noStrike" dirty="0">
                            <a:effectLst/>
                            <a:latin typeface="Arial" panose="020B0604020202020204" pitchFamily="34" charset="0"/>
                          </a:endParaRPr>
                        </a:p>
                      </a:txBody>
                      <a:tcPr marL="45720" marR="45720" anchor="ctr">
                        <a:solidFill>
                          <a:schemeClr val="bg2">
                            <a:lumMod val="20000"/>
                            <a:lumOff val="80000"/>
                          </a:schemeClr>
                        </a:solidFill>
                      </a:tcPr>
                    </a:tc>
                    <a:tc>
                      <a:txBody>
                        <a:bodyPr/>
                        <a:lstStyle/>
                        <a:p>
                          <a:pPr marL="0" algn="ctr" rtl="0" eaLnBrk="1" fontAlgn="ctr" latinLnBrk="0" hangingPunct="1">
                            <a:spcBef>
                              <a:spcPts val="0"/>
                            </a:spcBef>
                            <a:spcAft>
                              <a:spcPts val="0"/>
                            </a:spcAft>
                          </a:pPr>
                          <a:r>
                            <a:rPr lang="en-US" sz="1400" u="none" strike="noStrike" kern="1200" dirty="0">
                              <a:effectLst/>
                            </a:rPr>
                            <a:t>Tired</a:t>
                          </a:r>
                          <a:endParaRPr lang="en-US" sz="1800" b="0" i="0" u="none" strike="noStrike" dirty="0">
                            <a:effectLst/>
                            <a:latin typeface="Arial" panose="020B0604020202020204" pitchFamily="34" charset="0"/>
                          </a:endParaRPr>
                        </a:p>
                      </a:txBody>
                      <a:tcPr marL="45720" marR="45720" anchor="ctr">
                        <a:solidFill>
                          <a:schemeClr val="bg2">
                            <a:lumMod val="20000"/>
                            <a:lumOff val="80000"/>
                          </a:schemeClr>
                        </a:solidFill>
                      </a:tcPr>
                    </a:tc>
                    <a:tc>
                      <a:txBody>
                        <a:bodyPr/>
                        <a:lstStyle/>
                        <a:p>
                          <a:pPr algn="ctr" rtl="0" fontAlgn="ctr"/>
                          <a:r>
                            <a:rPr lang="en-US" sz="1400" u="none" strike="noStrike" dirty="0">
                              <a:effectLst/>
                            </a:rPr>
                            <a:t>Bike</a:t>
                          </a:r>
                          <a:endParaRPr lang="en-US" sz="1400" b="0" i="0" u="none" strike="noStrike" dirty="0">
                            <a:solidFill>
                              <a:srgbClr val="000000"/>
                            </a:solidFill>
                            <a:effectLst/>
                            <a:latin typeface="Corbel" panose="020B0503020204020204" pitchFamily="34" charset="0"/>
                          </a:endParaRPr>
                        </a:p>
                      </a:txBody>
                      <a:tcPr marL="45720" marR="45720" anchor="ctr">
                        <a:solidFill>
                          <a:schemeClr val="accent6">
                            <a:lumMod val="40000"/>
                            <a:lumOff val="60000"/>
                          </a:schemeClr>
                        </a:solidFill>
                      </a:tcPr>
                    </a:tc>
                    <a:extLst>
                      <a:ext uri="{0D108BD9-81ED-4DB2-BD59-A6C34878D82A}">
                        <a16:rowId xmlns:a16="http://schemas.microsoft.com/office/drawing/2014/main" val="1329197485"/>
                      </a:ext>
                    </a:extLst>
                  </a:tr>
                  <a:tr h="313568">
                    <a:tc>
                      <a:txBody>
                        <a:bodyPr/>
                        <a:lstStyle/>
                        <a:p>
                          <a:pPr marL="0" algn="ctr" rtl="0" eaLnBrk="1" fontAlgn="ctr" latinLnBrk="0" hangingPunct="1">
                            <a:spcBef>
                              <a:spcPts val="0"/>
                            </a:spcBef>
                            <a:spcAft>
                              <a:spcPts val="0"/>
                            </a:spcAft>
                          </a:pPr>
                          <a:r>
                            <a:rPr lang="en-US" sz="1400" u="none" strike="noStrike" kern="1200">
                              <a:effectLst/>
                            </a:rPr>
                            <a:t>No Rain</a:t>
                          </a:r>
                          <a:endParaRPr lang="en-US" sz="1800" b="0" i="0" u="none" strike="noStrike">
                            <a:effectLst/>
                            <a:latin typeface="Arial" panose="020B0604020202020204" pitchFamily="34" charset="0"/>
                          </a:endParaRPr>
                        </a:p>
                      </a:txBody>
                      <a:tcPr marL="45720" marR="45720" anchor="ctr"/>
                    </a:tc>
                    <a:tc>
                      <a:txBody>
                        <a:bodyPr/>
                        <a:lstStyle/>
                        <a:p>
                          <a:pPr marL="0" algn="ctr" rtl="0" eaLnBrk="1" fontAlgn="ctr" latinLnBrk="0" hangingPunct="1">
                            <a:spcBef>
                              <a:spcPts val="0"/>
                            </a:spcBef>
                            <a:spcAft>
                              <a:spcPts val="0"/>
                            </a:spcAft>
                          </a:pPr>
                          <a:r>
                            <a:rPr lang="en-US" sz="1400" u="none" strike="noStrike" kern="1200">
                              <a:effectLst/>
                            </a:rPr>
                            <a:t>After</a:t>
                          </a:r>
                          <a:endParaRPr lang="en-US" sz="1800" b="0" i="0" u="none" strike="noStrike">
                            <a:effectLst/>
                            <a:latin typeface="Arial" panose="020B0604020202020204" pitchFamily="34" charset="0"/>
                          </a:endParaRPr>
                        </a:p>
                      </a:txBody>
                      <a:tcPr marL="45720" marR="45720" anchor="ctr">
                        <a:solidFill>
                          <a:schemeClr val="bg2">
                            <a:lumMod val="20000"/>
                            <a:lumOff val="80000"/>
                          </a:schemeClr>
                        </a:solidFill>
                      </a:tcPr>
                    </a:tc>
                    <a:tc>
                      <a:txBody>
                        <a:bodyPr/>
                        <a:lstStyle/>
                        <a:p>
                          <a:pPr marL="0" algn="ctr" rtl="0" eaLnBrk="1" fontAlgn="ctr" latinLnBrk="0" hangingPunct="1">
                            <a:spcBef>
                              <a:spcPts val="0"/>
                            </a:spcBef>
                            <a:spcAft>
                              <a:spcPts val="0"/>
                            </a:spcAft>
                          </a:pPr>
                          <a:r>
                            <a:rPr lang="en-US" sz="1400" u="none" strike="noStrike" kern="1200" dirty="0">
                              <a:effectLst/>
                            </a:rPr>
                            <a:t>Both</a:t>
                          </a:r>
                          <a:endParaRPr lang="en-US" sz="1800" b="0" i="0" u="none" strike="noStrike" dirty="0">
                            <a:effectLst/>
                            <a:latin typeface="Arial" panose="020B0604020202020204" pitchFamily="34" charset="0"/>
                          </a:endParaRPr>
                        </a:p>
                      </a:txBody>
                      <a:tcPr marL="45720" marR="45720" anchor="ctr">
                        <a:solidFill>
                          <a:schemeClr val="bg2">
                            <a:lumMod val="20000"/>
                            <a:lumOff val="80000"/>
                          </a:schemeClr>
                        </a:solidFill>
                      </a:tcPr>
                    </a:tc>
                    <a:tc>
                      <a:txBody>
                        <a:bodyPr/>
                        <a:lstStyle/>
                        <a:p>
                          <a:pPr marL="0" algn="ctr" rtl="0" eaLnBrk="1" fontAlgn="ctr" latinLnBrk="0" hangingPunct="1">
                            <a:spcBef>
                              <a:spcPts val="0"/>
                            </a:spcBef>
                            <a:spcAft>
                              <a:spcPts val="0"/>
                            </a:spcAft>
                          </a:pPr>
                          <a:r>
                            <a:rPr lang="en-US" sz="1400" u="none" strike="noStrike" kern="1200" dirty="0">
                              <a:effectLst/>
                            </a:rPr>
                            <a:t>Tired</a:t>
                          </a:r>
                          <a:endParaRPr lang="en-US" sz="1800" b="0" i="0" u="none" strike="noStrike" dirty="0">
                            <a:effectLst/>
                            <a:latin typeface="Arial" panose="020B0604020202020204" pitchFamily="34" charset="0"/>
                          </a:endParaRPr>
                        </a:p>
                      </a:txBody>
                      <a:tcPr marL="45720" marR="45720" anchor="ctr">
                        <a:solidFill>
                          <a:schemeClr val="bg2">
                            <a:lumMod val="20000"/>
                            <a:lumOff val="80000"/>
                          </a:schemeClr>
                        </a:solidFill>
                      </a:tcPr>
                    </a:tc>
                    <a:tc>
                      <a:txBody>
                        <a:bodyPr/>
                        <a:lstStyle/>
                        <a:p>
                          <a:pPr algn="ctr" rtl="0" fontAlgn="ctr"/>
                          <a:r>
                            <a:rPr lang="en-US" sz="1400" u="none" strike="noStrike" dirty="0">
                              <a:effectLst/>
                            </a:rPr>
                            <a:t>Drive</a:t>
                          </a:r>
                          <a:endParaRPr lang="en-US" sz="1400" b="0" i="0" u="none" strike="noStrike" dirty="0">
                            <a:solidFill>
                              <a:srgbClr val="000000"/>
                            </a:solidFill>
                            <a:effectLst/>
                            <a:latin typeface="Corbel" panose="020B0503020204020204" pitchFamily="34" charset="0"/>
                          </a:endParaRPr>
                        </a:p>
                      </a:txBody>
                      <a:tcPr marL="45720" marR="45720" anchor="ctr">
                        <a:solidFill>
                          <a:schemeClr val="accent2">
                            <a:lumMod val="40000"/>
                            <a:lumOff val="60000"/>
                          </a:schemeClr>
                        </a:solidFill>
                      </a:tcPr>
                    </a:tc>
                    <a:extLst>
                      <a:ext uri="{0D108BD9-81ED-4DB2-BD59-A6C34878D82A}">
                        <a16:rowId xmlns:a16="http://schemas.microsoft.com/office/drawing/2014/main" val="972437252"/>
                      </a:ext>
                    </a:extLst>
                  </a:tr>
                </a:tbl>
              </a:graphicData>
            </a:graphic>
          </p:graphicFrame>
        </mc:Fallback>
      </mc:AlternateContent>
      <mc:AlternateContent xmlns:mc="http://schemas.openxmlformats.org/markup-compatibility/2006" xmlns:a14="http://schemas.microsoft.com/office/drawing/2010/main">
        <mc:Choice Requires="a14">
          <p:sp>
            <p:nvSpPr>
              <p:cNvPr id="25" name="Title 1">
                <a:extLst>
                  <a:ext uri="{FF2B5EF4-FFF2-40B4-BE49-F238E27FC236}">
                    <a16:creationId xmlns:a16="http://schemas.microsoft.com/office/drawing/2014/main" id="{E79375E7-ADED-8B12-357F-8478A41A1F0D}"/>
                  </a:ext>
                </a:extLst>
              </p:cNvPr>
              <p:cNvSpPr txBox="1">
                <a:spLocks/>
              </p:cNvSpPr>
              <p:nvPr/>
            </p:nvSpPr>
            <p:spPr>
              <a:xfrm>
                <a:off x="1338450" y="752987"/>
                <a:ext cx="10494482" cy="53340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pPr/>
                <a14:m>
                  <m:oMathPara xmlns:m="http://schemas.openxmlformats.org/officeDocument/2006/math">
                    <m:oMathParaPr>
                      <m:jc m:val="left"/>
                    </m:oMathParaPr>
                    <m:oMath xmlns:m="http://schemas.openxmlformats.org/officeDocument/2006/math">
                      <m:r>
                        <a:rPr lang="en-US" sz="2400" i="1" spc="-100" smtClean="0">
                          <a:solidFill>
                            <a:schemeClr val="accent6">
                              <a:lumMod val="75000"/>
                            </a:schemeClr>
                          </a:solidFill>
                          <a:latin typeface="Cambria Math" panose="02040503050406030204" pitchFamily="18" charset="0"/>
                        </a:rPr>
                        <m:t>𝐼</m:t>
                      </m:r>
                      <m:d>
                        <m:dPr>
                          <m:ctrlPr>
                            <a:rPr lang="en-US" sz="2400" i="1" spc="-100">
                              <a:solidFill>
                                <a:schemeClr val="accent6">
                                  <a:lumMod val="75000"/>
                                </a:schemeClr>
                              </a:solidFill>
                              <a:latin typeface="Cambria Math" panose="02040503050406030204" pitchFamily="18" charset="0"/>
                            </a:rPr>
                          </m:ctrlPr>
                        </m:dPr>
                        <m:e>
                          <m:sSub>
                            <m:sSubPr>
                              <m:ctrlPr>
                                <a:rPr lang="en-US" sz="2400" i="1" spc="-100">
                                  <a:solidFill>
                                    <a:schemeClr val="accent6">
                                      <a:lumMod val="75000"/>
                                    </a:schemeClr>
                                  </a:solidFill>
                                  <a:latin typeface="Cambria Math" panose="02040503050406030204" pitchFamily="18" charset="0"/>
                                </a:rPr>
                              </m:ctrlPr>
                            </m:sSubPr>
                            <m:e>
                              <m:r>
                                <a:rPr lang="en-US" sz="2400" i="1" spc="-100">
                                  <a:solidFill>
                                    <a:schemeClr val="accent6">
                                      <a:lumMod val="75000"/>
                                    </a:schemeClr>
                                  </a:solidFill>
                                  <a:latin typeface="Cambria Math" panose="02040503050406030204" pitchFamily="18" charset="0"/>
                                </a:rPr>
                                <m:t>𝑥</m:t>
                              </m:r>
                            </m:e>
                            <m:sub>
                              <m:r>
                                <a:rPr lang="en-US" sz="2400" i="1" spc="-100">
                                  <a:solidFill>
                                    <a:schemeClr val="accent6">
                                      <a:lumMod val="75000"/>
                                    </a:schemeClr>
                                  </a:solidFill>
                                  <a:latin typeface="Cambria Math" panose="02040503050406030204" pitchFamily="18" charset="0"/>
                                </a:rPr>
                                <m:t>1</m:t>
                              </m:r>
                            </m:sub>
                          </m:sSub>
                          <m:r>
                            <a:rPr lang="en-US" sz="2400" i="1" spc="-100">
                              <a:solidFill>
                                <a:schemeClr val="accent6">
                                  <a:lumMod val="75000"/>
                                </a:schemeClr>
                              </a:solidFill>
                              <a:latin typeface="Cambria Math" panose="02040503050406030204" pitchFamily="18" charset="0"/>
                            </a:rPr>
                            <m:t>,</m:t>
                          </m:r>
                          <m:sSub>
                            <m:sSubPr>
                              <m:ctrlPr>
                                <a:rPr lang="en-US" sz="2400" i="1" spc="-100">
                                  <a:solidFill>
                                    <a:schemeClr val="accent6">
                                      <a:lumMod val="75000"/>
                                    </a:schemeClr>
                                  </a:solidFill>
                                  <a:latin typeface="Cambria Math" panose="02040503050406030204" pitchFamily="18" charset="0"/>
                                </a:rPr>
                              </m:ctrlPr>
                            </m:sSubPr>
                            <m:e>
                              <m:r>
                                <a:rPr lang="en-US" sz="2400" i="1" spc="-100">
                                  <a:solidFill>
                                    <a:schemeClr val="accent6">
                                      <a:lumMod val="75000"/>
                                    </a:schemeClr>
                                  </a:solidFill>
                                  <a:latin typeface="Cambria Math" panose="02040503050406030204" pitchFamily="18" charset="0"/>
                                </a:rPr>
                                <m:t>𝑌</m:t>
                              </m:r>
                            </m:e>
                            <m:sub>
                              <m:sSub>
                                <m:sSubPr>
                                  <m:ctrlPr>
                                    <a:rPr lang="en-US" sz="2400" i="1" spc="-100">
                                      <a:solidFill>
                                        <a:schemeClr val="accent6">
                                          <a:lumMod val="75000"/>
                                        </a:schemeClr>
                                      </a:solidFill>
                                      <a:latin typeface="Cambria Math" panose="02040503050406030204" pitchFamily="18" charset="0"/>
                                    </a:rPr>
                                  </m:ctrlPr>
                                </m:sSubPr>
                                <m:e>
                                  <m:r>
                                    <a:rPr lang="en-US" sz="2400" i="1" spc="-100">
                                      <a:solidFill>
                                        <a:schemeClr val="accent6">
                                          <a:lumMod val="75000"/>
                                        </a:schemeClr>
                                      </a:solidFill>
                                      <a:latin typeface="Cambria Math" panose="02040503050406030204" pitchFamily="18" charset="0"/>
                                    </a:rPr>
                                    <m:t>𝑥</m:t>
                                  </m:r>
                                </m:e>
                                <m:sub>
                                  <m:r>
                                    <a:rPr lang="en-US" sz="2400" i="1" spc="-100">
                                      <a:solidFill>
                                        <a:schemeClr val="accent6">
                                          <a:lumMod val="75000"/>
                                        </a:schemeClr>
                                      </a:solidFill>
                                      <a:latin typeface="Cambria Math" panose="02040503050406030204" pitchFamily="18" charset="0"/>
                                    </a:rPr>
                                    <m:t>4</m:t>
                                  </m:r>
                                </m:sub>
                              </m:sSub>
                              <m:r>
                                <a:rPr lang="en-US" sz="2400" i="1" spc="-100">
                                  <a:solidFill>
                                    <a:schemeClr val="accent6">
                                      <a:lumMod val="75000"/>
                                    </a:schemeClr>
                                  </a:solidFill>
                                  <a:latin typeface="Cambria Math" panose="02040503050406030204" pitchFamily="18" charset="0"/>
                                </a:rPr>
                                <m:t>=</m:t>
                              </m:r>
                              <m:r>
                                <m:rPr>
                                  <m:sty m:val="p"/>
                                </m:rPr>
                                <a:rPr lang="en-US" sz="2400" spc="-100">
                                  <a:solidFill>
                                    <a:schemeClr val="accent6">
                                      <a:lumMod val="75000"/>
                                    </a:schemeClr>
                                  </a:solidFill>
                                  <a:latin typeface="Cambria Math" panose="02040503050406030204" pitchFamily="18" charset="0"/>
                                </a:rPr>
                                <m:t>Tired</m:t>
                              </m:r>
                            </m:sub>
                          </m:sSub>
                        </m:e>
                      </m:d>
                      <m:r>
                        <a:rPr lang="en-US" sz="2400" b="0" i="1" spc="-100" smtClean="0">
                          <a:solidFill>
                            <a:schemeClr val="accent6">
                              <a:lumMod val="75000"/>
                            </a:schemeClr>
                          </a:solidFill>
                          <a:latin typeface="Cambria Math" panose="02040503050406030204" pitchFamily="18" charset="0"/>
                        </a:rPr>
                        <m:t>≈1.2244−</m:t>
                      </m:r>
                      <m:f>
                        <m:fPr>
                          <m:ctrlPr>
                            <a:rPr lang="en-US" sz="2400" b="0" i="1" spc="-100" smtClean="0">
                              <a:solidFill>
                                <a:schemeClr val="accent6">
                                  <a:lumMod val="75000"/>
                                </a:schemeClr>
                              </a:solidFill>
                              <a:latin typeface="Cambria Math" panose="02040503050406030204" pitchFamily="18" charset="0"/>
                            </a:rPr>
                          </m:ctrlPr>
                        </m:fPr>
                        <m:num>
                          <m:r>
                            <a:rPr lang="en-US" sz="2400" b="0" i="1" spc="-100" smtClean="0">
                              <a:solidFill>
                                <a:schemeClr val="accent6">
                                  <a:lumMod val="75000"/>
                                </a:schemeClr>
                              </a:solidFill>
                              <a:latin typeface="Cambria Math" panose="02040503050406030204" pitchFamily="18" charset="0"/>
                            </a:rPr>
                            <m:t>4</m:t>
                          </m:r>
                        </m:num>
                        <m:den>
                          <m:r>
                            <a:rPr lang="en-US" sz="2400" b="0" i="1" spc="-100" smtClean="0">
                              <a:solidFill>
                                <a:schemeClr val="accent6">
                                  <a:lumMod val="75000"/>
                                </a:schemeClr>
                              </a:solidFill>
                              <a:latin typeface="Cambria Math" panose="02040503050406030204" pitchFamily="18" charset="0"/>
                            </a:rPr>
                            <m:t>9</m:t>
                          </m:r>
                        </m:den>
                      </m:f>
                      <m:d>
                        <m:dPr>
                          <m:ctrlPr>
                            <a:rPr lang="en-US" sz="2400" b="0" i="1" spc="-100" smtClean="0">
                              <a:solidFill>
                                <a:schemeClr val="accent6">
                                  <a:lumMod val="75000"/>
                                </a:schemeClr>
                              </a:solidFill>
                              <a:latin typeface="Cambria Math" panose="02040503050406030204" pitchFamily="18" charset="0"/>
                            </a:rPr>
                          </m:ctrlPr>
                        </m:dPr>
                        <m:e>
                          <m:r>
                            <a:rPr lang="en-US" sz="2400" b="0" i="1" spc="-100" smtClean="0">
                              <a:solidFill>
                                <a:schemeClr val="accent6">
                                  <a:lumMod val="75000"/>
                                </a:schemeClr>
                              </a:solidFill>
                              <a:latin typeface="Cambria Math" panose="02040503050406030204" pitchFamily="18" charset="0"/>
                            </a:rPr>
                            <m:t>0.8113</m:t>
                          </m:r>
                        </m:e>
                      </m:d>
                      <m:r>
                        <a:rPr lang="en-US" sz="2400" b="0" i="1" spc="-100" smtClean="0">
                          <a:solidFill>
                            <a:schemeClr val="accent6">
                              <a:lumMod val="75000"/>
                            </a:schemeClr>
                          </a:solidFill>
                          <a:latin typeface="Cambria Math" panose="02040503050406030204" pitchFamily="18" charset="0"/>
                        </a:rPr>
                        <m:t>−</m:t>
                      </m:r>
                      <m:f>
                        <m:fPr>
                          <m:ctrlPr>
                            <a:rPr lang="en-US" sz="2400" b="0" i="1" spc="-100" smtClean="0">
                              <a:solidFill>
                                <a:schemeClr val="accent6">
                                  <a:lumMod val="75000"/>
                                </a:schemeClr>
                              </a:solidFill>
                              <a:latin typeface="Cambria Math" panose="02040503050406030204" pitchFamily="18" charset="0"/>
                            </a:rPr>
                          </m:ctrlPr>
                        </m:fPr>
                        <m:num>
                          <m:r>
                            <a:rPr lang="en-US" sz="2400" b="0" i="1" spc="-100" smtClean="0">
                              <a:solidFill>
                                <a:schemeClr val="accent6">
                                  <a:lumMod val="75000"/>
                                </a:schemeClr>
                              </a:solidFill>
                              <a:latin typeface="Cambria Math" panose="02040503050406030204" pitchFamily="18" charset="0"/>
                            </a:rPr>
                            <m:t>5</m:t>
                          </m:r>
                        </m:num>
                        <m:den>
                          <m:r>
                            <a:rPr lang="en-US" sz="2400" b="0" i="1" spc="-100" smtClean="0">
                              <a:solidFill>
                                <a:schemeClr val="accent6">
                                  <a:lumMod val="75000"/>
                                </a:schemeClr>
                              </a:solidFill>
                              <a:latin typeface="Cambria Math" panose="02040503050406030204" pitchFamily="18" charset="0"/>
                            </a:rPr>
                            <m:t>9</m:t>
                          </m:r>
                        </m:den>
                      </m:f>
                      <m:d>
                        <m:dPr>
                          <m:ctrlPr>
                            <a:rPr lang="en-US" sz="2400" b="0" i="1" spc="-100" smtClean="0">
                              <a:solidFill>
                                <a:schemeClr val="accent6">
                                  <a:lumMod val="75000"/>
                                </a:schemeClr>
                              </a:solidFill>
                              <a:latin typeface="Cambria Math" panose="02040503050406030204" pitchFamily="18" charset="0"/>
                            </a:rPr>
                          </m:ctrlPr>
                        </m:dPr>
                        <m:e>
                          <m:r>
                            <a:rPr lang="en-US" sz="2400" b="0" i="1" spc="-100" smtClean="0">
                              <a:solidFill>
                                <a:schemeClr val="accent6">
                                  <a:lumMod val="75000"/>
                                </a:schemeClr>
                              </a:solidFill>
                              <a:latin typeface="Cambria Math" panose="02040503050406030204" pitchFamily="18" charset="0"/>
                            </a:rPr>
                            <m:t>0.9710</m:t>
                          </m:r>
                        </m:e>
                      </m:d>
                      <m:r>
                        <a:rPr lang="en-US" sz="2400" i="1" spc="-100">
                          <a:solidFill>
                            <a:schemeClr val="accent6">
                              <a:lumMod val="75000"/>
                            </a:schemeClr>
                          </a:solidFill>
                          <a:latin typeface="Cambria Math" panose="02040503050406030204" pitchFamily="18" charset="0"/>
                        </a:rPr>
                        <m:t>≈0.3244</m:t>
                      </m:r>
                    </m:oMath>
                  </m:oMathPara>
                </a14:m>
                <a:endParaRPr lang="en-US" sz="2400" spc="-100" dirty="0">
                  <a:solidFill>
                    <a:schemeClr val="accent6">
                      <a:lumMod val="75000"/>
                    </a:schemeClr>
                  </a:solidFill>
                </a:endParaRPr>
              </a:p>
            </p:txBody>
          </p:sp>
        </mc:Choice>
        <mc:Fallback xmlns="">
          <p:sp>
            <p:nvSpPr>
              <p:cNvPr id="25" name="Title 1">
                <a:extLst>
                  <a:ext uri="{FF2B5EF4-FFF2-40B4-BE49-F238E27FC236}">
                    <a16:creationId xmlns:a16="http://schemas.microsoft.com/office/drawing/2014/main" id="{E79375E7-ADED-8B12-357F-8478A41A1F0D}"/>
                  </a:ext>
                </a:extLst>
              </p:cNvPr>
              <p:cNvSpPr txBox="1">
                <a:spLocks noRot="1" noChangeAspect="1" noMove="1" noResize="1" noEditPoints="1" noAdjustHandles="1" noChangeArrowheads="1" noChangeShapeType="1" noTextEdit="1"/>
              </p:cNvSpPr>
              <p:nvPr/>
            </p:nvSpPr>
            <p:spPr>
              <a:xfrm>
                <a:off x="1338450" y="752987"/>
                <a:ext cx="10494482" cy="5334000"/>
              </a:xfrm>
              <a:prstGeom prst="rect">
                <a:avLst/>
              </a:prstGeom>
              <a:blipFill>
                <a:blip r:embed="rId6"/>
                <a:stretch>
                  <a:fillRect l="-121" b="-1188"/>
                </a:stretch>
              </a:blipFill>
            </p:spPr>
            <p:txBody>
              <a:bodyPr/>
              <a:lstStyle/>
              <a:p>
                <a:r>
                  <a:rPr lang="en-US">
                    <a:noFill/>
                  </a:rPr>
                  <a:t> </a:t>
                </a:r>
              </a:p>
            </p:txBody>
          </p:sp>
        </mc:Fallback>
      </mc:AlternateContent>
    </p:spTree>
    <p:extLst>
      <p:ext uri="{BB962C8B-B14F-4D97-AF65-F5344CB8AC3E}">
        <p14:creationId xmlns:p14="http://schemas.microsoft.com/office/powerpoint/2010/main" val="2773931772"/>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162DF2A-64D1-4AA9-BA42-8A4063EADE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1" name="Rectangle 10">
            <a:extLst>
              <a:ext uri="{FF2B5EF4-FFF2-40B4-BE49-F238E27FC236}">
                <a16:creationId xmlns:a16="http://schemas.microsoft.com/office/drawing/2014/main" id="{5D7C1373-63AF-4A75-909E-990E053566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useBgFill="1">
        <p:nvSpPr>
          <p:cNvPr id="13" name="Rectangle 12">
            <a:extLst>
              <a:ext uri="{FF2B5EF4-FFF2-40B4-BE49-F238E27FC236}">
                <a16:creationId xmlns:a16="http://schemas.microsoft.com/office/drawing/2014/main" id="{5BDAAE7A-177F-4691-8F07-36CBBA6113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9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5BF82D1D-28BC-4216-A1EA-F7D9C6D1AA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1286934"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7" name="Rectangle 16">
            <a:extLst>
              <a:ext uri="{FF2B5EF4-FFF2-40B4-BE49-F238E27FC236}">
                <a16:creationId xmlns:a16="http://schemas.microsoft.com/office/drawing/2014/main" id="{60A1DC48-C242-4442-822C-570436B809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685778" y="767825"/>
            <a:ext cx="508012" cy="5328173"/>
          </a:xfrm>
          <a:prstGeom prst="rect">
            <a:avLst/>
          </a:prstGeom>
          <a:solidFill>
            <a:srgbClr val="C8C8C8">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Rounded Rectangle 18">
                <a:extLst>
                  <a:ext uri="{FF2B5EF4-FFF2-40B4-BE49-F238E27FC236}">
                    <a16:creationId xmlns:a16="http://schemas.microsoft.com/office/drawing/2014/main" id="{AE4AC143-A5E9-6B40-87CA-E99281EE550F}"/>
                  </a:ext>
                </a:extLst>
              </p:cNvPr>
              <p:cNvSpPr/>
              <p:nvPr/>
            </p:nvSpPr>
            <p:spPr>
              <a:xfrm>
                <a:off x="6911576" y="874517"/>
                <a:ext cx="585788"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right"/>
                    </m:oMathParaPr>
                    <m:oMath xmlns:m="http://schemas.openxmlformats.org/officeDocument/2006/math">
                      <m:sSub>
                        <m:sSubPr>
                          <m:ctrlPr>
                            <a:rPr lang="en-US" sz="2400" b="1" i="1">
                              <a:latin typeface="Cambria Math" panose="02040503050406030204" pitchFamily="18" charset="0"/>
                            </a:rPr>
                          </m:ctrlPr>
                        </m:sSubPr>
                        <m:e>
                          <m:r>
                            <a:rPr lang="en-US" sz="2400" b="1" i="1">
                              <a:latin typeface="Cambria Math" panose="02040503050406030204" pitchFamily="18" charset="0"/>
                            </a:rPr>
                            <m:t>𝒙</m:t>
                          </m:r>
                        </m:e>
                        <m:sub>
                          <m:r>
                            <a:rPr lang="en-US" sz="2400" b="1" i="1">
                              <a:latin typeface="Cambria Math" panose="02040503050406030204" pitchFamily="18" charset="0"/>
                            </a:rPr>
                            <m:t>𝟒</m:t>
                          </m:r>
                        </m:sub>
                      </m:sSub>
                    </m:oMath>
                  </m:oMathPara>
                </a14:m>
                <a:endParaRPr lang="en-US" sz="2400" dirty="0"/>
              </a:p>
            </p:txBody>
          </p:sp>
        </mc:Choice>
        <mc:Fallback xmlns="">
          <p:sp>
            <p:nvSpPr>
              <p:cNvPr id="19" name="Rounded Rectangle 18">
                <a:extLst>
                  <a:ext uri="{FF2B5EF4-FFF2-40B4-BE49-F238E27FC236}">
                    <a16:creationId xmlns:a16="http://schemas.microsoft.com/office/drawing/2014/main" id="{AE4AC143-A5E9-6B40-87CA-E99281EE550F}"/>
                  </a:ext>
                </a:extLst>
              </p:cNvPr>
              <p:cNvSpPr>
                <a:spLocks noRot="1" noChangeAspect="1" noMove="1" noResize="1" noEditPoints="1" noAdjustHandles="1" noChangeArrowheads="1" noChangeShapeType="1" noTextEdit="1"/>
              </p:cNvSpPr>
              <p:nvPr/>
            </p:nvSpPr>
            <p:spPr>
              <a:xfrm>
                <a:off x="6911576" y="874517"/>
                <a:ext cx="585788" cy="457200"/>
              </a:xfrm>
              <a:prstGeom prst="roundRect">
                <a:avLst/>
              </a:prstGeom>
              <a:blipFill>
                <a:blip r:embed="rId3"/>
                <a:stretch>
                  <a:fillRect/>
                </a:stretch>
              </a:blipFill>
            </p:spPr>
            <p:txBody>
              <a:bodyPr/>
              <a:lstStyle/>
              <a:p>
                <a:r>
                  <a:rPr lang="en-US">
                    <a:noFill/>
                  </a:rPr>
                  <a:t> </a:t>
                </a:r>
              </a:p>
            </p:txBody>
          </p:sp>
        </mc:Fallback>
      </mc:AlternateContent>
      <p:cxnSp>
        <p:nvCxnSpPr>
          <p:cNvPr id="20" name="Straight Arrow Connector 19">
            <a:extLst>
              <a:ext uri="{FF2B5EF4-FFF2-40B4-BE49-F238E27FC236}">
                <a16:creationId xmlns:a16="http://schemas.microsoft.com/office/drawing/2014/main" id="{51CECA28-50D9-B646-9922-CB3252D07FC9}"/>
              </a:ext>
            </a:extLst>
          </p:cNvPr>
          <p:cNvCxnSpPr>
            <a:cxnSpLocks/>
            <a:stCxn id="19" idx="2"/>
          </p:cNvCxnSpPr>
          <p:nvPr/>
        </p:nvCxnSpPr>
        <p:spPr>
          <a:xfrm rot="5400000">
            <a:off x="6013394" y="422547"/>
            <a:ext cx="281906" cy="2100246"/>
          </a:xfrm>
          <a:prstGeom prst="curvedConnector3">
            <a:avLst/>
          </a:prstGeom>
          <a:ln>
            <a:tailEnd type="triangle" w="lg" len="lg"/>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8DD29D8B-7913-BD4F-8B61-17EA3114474D}"/>
              </a:ext>
            </a:extLst>
          </p:cNvPr>
          <p:cNvCxnSpPr>
            <a:cxnSpLocks/>
            <a:stCxn id="19" idx="2"/>
          </p:cNvCxnSpPr>
          <p:nvPr/>
        </p:nvCxnSpPr>
        <p:spPr>
          <a:xfrm rot="16200000" flipH="1">
            <a:off x="8112586" y="423600"/>
            <a:ext cx="281906" cy="2098139"/>
          </a:xfrm>
          <a:prstGeom prst="curvedConnector3">
            <a:avLst>
              <a:gd name="adj1" fmla="val 50000"/>
            </a:avLst>
          </a:prstGeom>
          <a:ln>
            <a:tailEnd type="triangle" w="lg" len="lg"/>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38B1AA36-2023-B540-94DE-6BFF073E2700}"/>
              </a:ext>
            </a:extLst>
          </p:cNvPr>
          <p:cNvSpPr txBox="1"/>
          <p:nvPr/>
        </p:nvSpPr>
        <p:spPr>
          <a:xfrm>
            <a:off x="7904289" y="1140938"/>
            <a:ext cx="681318" cy="369332"/>
          </a:xfrm>
          <a:prstGeom prst="rect">
            <a:avLst/>
          </a:prstGeom>
          <a:noFill/>
        </p:spPr>
        <p:txBody>
          <a:bodyPr wrap="square" rtlCol="0">
            <a:spAutoFit/>
          </a:bodyPr>
          <a:lstStyle/>
          <a:p>
            <a:r>
              <a:rPr lang="en-US" dirty="0"/>
              <a:t>Tired</a:t>
            </a:r>
          </a:p>
        </p:txBody>
      </p:sp>
      <p:sp>
        <p:nvSpPr>
          <p:cNvPr id="100" name="TextBox 99">
            <a:extLst>
              <a:ext uri="{FF2B5EF4-FFF2-40B4-BE49-F238E27FC236}">
                <a16:creationId xmlns:a16="http://schemas.microsoft.com/office/drawing/2014/main" id="{2B940A9F-2818-3041-B84D-9B139632F0DC}"/>
              </a:ext>
            </a:extLst>
          </p:cNvPr>
          <p:cNvSpPr txBox="1"/>
          <p:nvPr/>
        </p:nvSpPr>
        <p:spPr>
          <a:xfrm>
            <a:off x="5554385" y="1140938"/>
            <a:ext cx="1191432" cy="369332"/>
          </a:xfrm>
          <a:prstGeom prst="rect">
            <a:avLst/>
          </a:prstGeom>
          <a:noFill/>
        </p:spPr>
        <p:txBody>
          <a:bodyPr wrap="square" rtlCol="0">
            <a:spAutoFit/>
          </a:bodyPr>
          <a:lstStyle/>
          <a:p>
            <a:r>
              <a:rPr lang="en-US" dirty="0"/>
              <a:t>Not Tired</a:t>
            </a:r>
          </a:p>
        </p:txBody>
      </p:sp>
      <mc:AlternateContent xmlns:mc="http://schemas.openxmlformats.org/markup-compatibility/2006" xmlns:a14="http://schemas.microsoft.com/office/drawing/2010/main">
        <mc:Choice Requires="a14">
          <p:graphicFrame>
            <p:nvGraphicFramePr>
              <p:cNvPr id="5" name="Table 4">
                <a:extLst>
                  <a:ext uri="{FF2B5EF4-FFF2-40B4-BE49-F238E27FC236}">
                    <a16:creationId xmlns:a16="http://schemas.microsoft.com/office/drawing/2014/main" id="{1F291D4A-96B7-7441-90C5-9643355B163C}"/>
                  </a:ext>
                </a:extLst>
              </p:cNvPr>
              <p:cNvGraphicFramePr>
                <a:graphicFrameLocks noGrp="1"/>
              </p:cNvGraphicFramePr>
              <p:nvPr>
                <p:extLst>
                  <p:ext uri="{D42A27DB-BD31-4B8C-83A1-F6EECF244321}">
                    <p14:modId xmlns:p14="http://schemas.microsoft.com/office/powerpoint/2010/main" val="1125896500"/>
                  </p:ext>
                </p:extLst>
              </p:nvPr>
            </p:nvGraphicFramePr>
            <p:xfrm>
              <a:off x="7541135" y="1613623"/>
              <a:ext cx="3271836" cy="3135680"/>
            </p:xfrm>
            <a:graphic>
              <a:graphicData uri="http://schemas.openxmlformats.org/drawingml/2006/table">
                <a:tbl>
                  <a:tblPr firstRow="1" bandRow="1">
                    <a:tableStyleId>{5C22544A-7EE6-4342-B048-85BDC9FD1C3A}</a:tableStyleId>
                  </a:tblPr>
                  <a:tblGrid>
                    <a:gridCol w="707390">
                      <a:extLst>
                        <a:ext uri="{9D8B030D-6E8A-4147-A177-3AD203B41FA5}">
                          <a16:colId xmlns:a16="http://schemas.microsoft.com/office/drawing/2014/main" val="3825154518"/>
                        </a:ext>
                      </a:extLst>
                    </a:gridCol>
                    <a:gridCol w="626427">
                      <a:extLst>
                        <a:ext uri="{9D8B030D-6E8A-4147-A177-3AD203B41FA5}">
                          <a16:colId xmlns:a16="http://schemas.microsoft.com/office/drawing/2014/main" val="2214416270"/>
                        </a:ext>
                      </a:extLst>
                    </a:gridCol>
                    <a:gridCol w="848677">
                      <a:extLst>
                        <a:ext uri="{9D8B030D-6E8A-4147-A177-3AD203B41FA5}">
                          <a16:colId xmlns:a16="http://schemas.microsoft.com/office/drawing/2014/main" val="3759445787"/>
                        </a:ext>
                      </a:extLst>
                    </a:gridCol>
                    <a:gridCol w="510539">
                      <a:extLst>
                        <a:ext uri="{9D8B030D-6E8A-4147-A177-3AD203B41FA5}">
                          <a16:colId xmlns:a16="http://schemas.microsoft.com/office/drawing/2014/main" val="3447994145"/>
                        </a:ext>
                      </a:extLst>
                    </a:gridCol>
                    <a:gridCol w="578803">
                      <a:extLst>
                        <a:ext uri="{9D8B030D-6E8A-4147-A177-3AD203B41FA5}">
                          <a16:colId xmlns:a16="http://schemas.microsoft.com/office/drawing/2014/main" val="3675857499"/>
                        </a:ext>
                      </a:extLst>
                    </a:gridCol>
                  </a:tblGrid>
                  <a:tr h="313568">
                    <a:tc>
                      <a:txBody>
                        <a:bodyPr/>
                        <a:lstStyle/>
                        <a:p>
                          <a:pPr marL="0" algn="ctr" rtl="0" eaLnBrk="1" fontAlgn="ctr" latinLnBrk="0" hangingPunct="1">
                            <a:spcBef>
                              <a:spcPts val="0"/>
                            </a:spcBef>
                            <a:spcAft>
                              <a:spcPts val="0"/>
                            </a:spcAft>
                          </a:pPr>
                          <a14:m>
                            <m:oMathPara xmlns:m="http://schemas.openxmlformats.org/officeDocument/2006/math">
                              <m:oMathParaPr>
                                <m:jc m:val="centerGroup"/>
                              </m:oMathParaPr>
                              <m:oMath xmlns:m="http://schemas.openxmlformats.org/officeDocument/2006/math">
                                <m:sSub>
                                  <m:sSubPr>
                                    <m:ctrlPr>
                                      <a:rPr lang="ar-AE" sz="1400" i="1" u="none" strike="noStrike" kern="1200">
                                        <a:effectLst/>
                                        <a:latin typeface="Cambria Math" panose="02040503050406030204" pitchFamily="18" charset="0"/>
                                      </a:rPr>
                                    </m:ctrlPr>
                                  </m:sSubPr>
                                  <m:e>
                                    <m:r>
                                      <a:rPr lang="ar-AE" sz="1400" u="none" strike="noStrike" kern="1200">
                                        <a:effectLst/>
                                        <a:latin typeface="Cambria Math" panose="02040503050406030204" pitchFamily="18" charset="0"/>
                                      </a:rPr>
                                      <m:t>𝒙</m:t>
                                    </m:r>
                                  </m:e>
                                  <m:sub>
                                    <m:r>
                                      <a:rPr lang="ar-AE" sz="1400" u="none" strike="noStrike" kern="1200">
                                        <a:effectLst/>
                                        <a:latin typeface="Cambria Math" panose="02040503050406030204" pitchFamily="18" charset="0"/>
                                      </a:rPr>
                                      <m:t>𝟏</m:t>
                                    </m:r>
                                  </m:sub>
                                </m:sSub>
                              </m:oMath>
                            </m:oMathPara>
                          </a14:m>
                          <a:endParaRPr lang="ar-AE" sz="1800" b="0" i="0" u="none" strike="noStrike" dirty="0">
                            <a:effectLst/>
                            <a:latin typeface="Arial" panose="020B0604020202020204" pitchFamily="34" charset="0"/>
                          </a:endParaRPr>
                        </a:p>
                      </a:txBody>
                      <a:tcPr marL="45720" marR="45720" anchor="ctr"/>
                    </a:tc>
                    <a:tc>
                      <a:txBody>
                        <a:bodyPr/>
                        <a:lstStyle/>
                        <a:p>
                          <a:pPr marL="0" algn="ctr" rtl="0" eaLnBrk="1" fontAlgn="ctr" latinLnBrk="0" hangingPunct="1">
                            <a:spcBef>
                              <a:spcPts val="0"/>
                            </a:spcBef>
                            <a:spcAft>
                              <a:spcPts val="0"/>
                            </a:spcAft>
                          </a:pPr>
                          <a14:m>
                            <m:oMathPara xmlns:m="http://schemas.openxmlformats.org/officeDocument/2006/math">
                              <m:oMathParaPr>
                                <m:jc m:val="centerGroup"/>
                              </m:oMathParaPr>
                              <m:oMath xmlns:m="http://schemas.openxmlformats.org/officeDocument/2006/math">
                                <m:sSub>
                                  <m:sSubPr>
                                    <m:ctrlPr>
                                      <a:rPr lang="ar-AE" sz="1400" i="1" u="none" strike="noStrike" kern="1200">
                                        <a:effectLst/>
                                        <a:latin typeface="Cambria Math" panose="02040503050406030204" pitchFamily="18" charset="0"/>
                                      </a:rPr>
                                    </m:ctrlPr>
                                  </m:sSubPr>
                                  <m:e>
                                    <m:r>
                                      <a:rPr lang="ar-AE" sz="1400" u="none" strike="noStrike" kern="1200">
                                        <a:effectLst/>
                                        <a:latin typeface="Cambria Math" panose="02040503050406030204" pitchFamily="18" charset="0"/>
                                      </a:rPr>
                                      <m:t>𝒙</m:t>
                                    </m:r>
                                  </m:e>
                                  <m:sub>
                                    <m:r>
                                      <a:rPr lang="ar-AE" sz="1400" u="none" strike="noStrike" kern="1200">
                                        <a:effectLst/>
                                        <a:latin typeface="Cambria Math" panose="02040503050406030204" pitchFamily="18" charset="0"/>
                                      </a:rPr>
                                      <m:t>𝟐</m:t>
                                    </m:r>
                                  </m:sub>
                                </m:sSub>
                              </m:oMath>
                            </m:oMathPara>
                          </a14:m>
                          <a:endParaRPr lang="ar-AE" sz="1800" b="0" i="0" u="none" strike="noStrike">
                            <a:effectLst/>
                            <a:latin typeface="Arial" panose="020B0604020202020204" pitchFamily="34" charset="0"/>
                          </a:endParaRPr>
                        </a:p>
                      </a:txBody>
                      <a:tcPr marL="45720" marR="45720" anchor="ctr"/>
                    </a:tc>
                    <a:tc>
                      <a:txBody>
                        <a:bodyPr/>
                        <a:lstStyle/>
                        <a:p>
                          <a:pPr marL="0" algn="ctr" rtl="0" eaLnBrk="1" fontAlgn="ctr" latinLnBrk="0" hangingPunct="1">
                            <a:spcBef>
                              <a:spcPts val="0"/>
                            </a:spcBef>
                            <a:spcAft>
                              <a:spcPts val="0"/>
                            </a:spcAft>
                          </a:pPr>
                          <a14:m>
                            <m:oMathPara xmlns:m="http://schemas.openxmlformats.org/officeDocument/2006/math">
                              <m:oMathParaPr>
                                <m:jc m:val="centerGroup"/>
                              </m:oMathParaPr>
                              <m:oMath xmlns:m="http://schemas.openxmlformats.org/officeDocument/2006/math">
                                <m:sSub>
                                  <m:sSubPr>
                                    <m:ctrlPr>
                                      <a:rPr lang="ar-AE" sz="1400" i="1" u="none" strike="noStrike" kern="1200">
                                        <a:effectLst/>
                                        <a:latin typeface="Cambria Math" panose="02040503050406030204" pitchFamily="18" charset="0"/>
                                      </a:rPr>
                                    </m:ctrlPr>
                                  </m:sSubPr>
                                  <m:e>
                                    <m:r>
                                      <a:rPr lang="ar-AE" sz="1400" u="none" strike="noStrike" kern="1200">
                                        <a:effectLst/>
                                        <a:latin typeface="Cambria Math" panose="02040503050406030204" pitchFamily="18" charset="0"/>
                                      </a:rPr>
                                      <m:t>𝒙</m:t>
                                    </m:r>
                                  </m:e>
                                  <m:sub>
                                    <m:r>
                                      <a:rPr lang="ar-AE" sz="1400" u="none" strike="noStrike" kern="1200">
                                        <a:effectLst/>
                                        <a:latin typeface="Cambria Math" panose="02040503050406030204" pitchFamily="18" charset="0"/>
                                      </a:rPr>
                                      <m:t>𝟑</m:t>
                                    </m:r>
                                  </m:sub>
                                </m:sSub>
                              </m:oMath>
                            </m:oMathPara>
                          </a14:m>
                          <a:endParaRPr lang="ar-AE" sz="1800" b="0" i="0" u="none" strike="noStrike">
                            <a:effectLst/>
                            <a:latin typeface="Arial" panose="020B0604020202020204" pitchFamily="34" charset="0"/>
                          </a:endParaRPr>
                        </a:p>
                      </a:txBody>
                      <a:tcPr marL="45720" marR="45720" anchor="ctr"/>
                    </a:tc>
                    <a:tc>
                      <a:txBody>
                        <a:bodyPr/>
                        <a:lstStyle/>
                        <a:p>
                          <a:pPr marL="0" algn="ctr" rtl="0" eaLnBrk="1" fontAlgn="ctr" latinLnBrk="0" hangingPunct="1">
                            <a:spcBef>
                              <a:spcPts val="0"/>
                            </a:spcBef>
                            <a:spcAft>
                              <a:spcPts val="0"/>
                            </a:spcAft>
                          </a:pPr>
                          <a14:m>
                            <m:oMathPara xmlns:m="http://schemas.openxmlformats.org/officeDocument/2006/math">
                              <m:oMathParaPr>
                                <m:jc m:val="centerGroup"/>
                              </m:oMathParaPr>
                              <m:oMath xmlns:m="http://schemas.openxmlformats.org/officeDocument/2006/math">
                                <m:sSub>
                                  <m:sSubPr>
                                    <m:ctrlPr>
                                      <a:rPr lang="ar-AE" sz="1400" i="1" u="none" strike="noStrike" kern="1200">
                                        <a:effectLst/>
                                        <a:latin typeface="Cambria Math" panose="02040503050406030204" pitchFamily="18" charset="0"/>
                                      </a:rPr>
                                    </m:ctrlPr>
                                  </m:sSubPr>
                                  <m:e>
                                    <m:r>
                                      <a:rPr lang="ar-AE" sz="1400" u="none" strike="noStrike" kern="1200">
                                        <a:effectLst/>
                                        <a:latin typeface="Cambria Math" panose="02040503050406030204" pitchFamily="18" charset="0"/>
                                      </a:rPr>
                                      <m:t>𝒙</m:t>
                                    </m:r>
                                  </m:e>
                                  <m:sub>
                                    <m:r>
                                      <a:rPr lang="ar-AE" sz="1400" u="none" strike="noStrike" kern="1200">
                                        <a:effectLst/>
                                        <a:latin typeface="Cambria Math" panose="02040503050406030204" pitchFamily="18" charset="0"/>
                                      </a:rPr>
                                      <m:t>𝟒</m:t>
                                    </m:r>
                                  </m:sub>
                                </m:sSub>
                              </m:oMath>
                            </m:oMathPara>
                          </a14:m>
                          <a:endParaRPr lang="ar-AE" sz="1800" b="0" i="0" u="none" strike="noStrike" dirty="0">
                            <a:effectLst/>
                            <a:latin typeface="Arial" panose="020B0604020202020204" pitchFamily="34" charset="0"/>
                          </a:endParaRPr>
                        </a:p>
                      </a:txBody>
                      <a:tcPr marL="45720" marR="45720" anchor="ctr">
                        <a:solidFill>
                          <a:schemeClr val="tx2">
                            <a:lumMod val="40000"/>
                            <a:lumOff val="60000"/>
                          </a:schemeClr>
                        </a:solidFill>
                      </a:tcPr>
                    </a:tc>
                    <a:tc>
                      <a:txBody>
                        <a:bodyPr/>
                        <a:lstStyle/>
                        <a:p>
                          <a:pPr algn="ctr"/>
                          <a14:m>
                            <m:oMathPara xmlns:m="http://schemas.openxmlformats.org/officeDocument/2006/math">
                              <m:oMathParaPr>
                                <m:jc m:val="centerGroup"/>
                              </m:oMathParaPr>
                              <m:oMath xmlns:m="http://schemas.openxmlformats.org/officeDocument/2006/math">
                                <m:r>
                                  <a:rPr lang="en-US" sz="1400" smtClean="0">
                                    <a:latin typeface="Cambria Math" panose="02040503050406030204" pitchFamily="18" charset="0"/>
                                  </a:rPr>
                                  <m:t>𝒚</m:t>
                                </m:r>
                              </m:oMath>
                            </m:oMathPara>
                          </a14:m>
                          <a:endParaRPr lang="en-US" sz="1400" dirty="0"/>
                        </a:p>
                      </a:txBody>
                      <a:tcPr marL="45720" marR="45720" anchor="ctr"/>
                    </a:tc>
                    <a:extLst>
                      <a:ext uri="{0D108BD9-81ED-4DB2-BD59-A6C34878D82A}">
                        <a16:rowId xmlns:a16="http://schemas.microsoft.com/office/drawing/2014/main" val="355299013"/>
                      </a:ext>
                    </a:extLst>
                  </a:tr>
                  <a:tr h="313568">
                    <a:tc>
                      <a:txBody>
                        <a:bodyPr/>
                        <a:lstStyle/>
                        <a:p>
                          <a:pPr marL="0" algn="ctr" rtl="0" eaLnBrk="1" fontAlgn="ctr" latinLnBrk="0" hangingPunct="1">
                            <a:spcBef>
                              <a:spcPts val="0"/>
                            </a:spcBef>
                            <a:spcAft>
                              <a:spcPts val="0"/>
                            </a:spcAft>
                          </a:pPr>
                          <a:r>
                            <a:rPr lang="en-US" sz="1400" u="none" strike="noStrike" kern="1200" dirty="0">
                              <a:effectLst/>
                            </a:rPr>
                            <a:t>Rain</a:t>
                          </a:r>
                          <a:endParaRPr lang="en-US" sz="1800" b="0" i="0" u="none" strike="noStrike" dirty="0">
                            <a:effectLst/>
                            <a:latin typeface="Arial" panose="020B0604020202020204" pitchFamily="34" charset="0"/>
                          </a:endParaRPr>
                        </a:p>
                      </a:txBody>
                      <a:tcPr marL="45720" marR="45720" anchor="ctr"/>
                    </a:tc>
                    <a:tc>
                      <a:txBody>
                        <a:bodyPr/>
                        <a:lstStyle/>
                        <a:p>
                          <a:pPr marL="0" algn="ctr" rtl="0" eaLnBrk="1" fontAlgn="ctr" latinLnBrk="0" hangingPunct="1">
                            <a:spcBef>
                              <a:spcPts val="0"/>
                            </a:spcBef>
                            <a:spcAft>
                              <a:spcPts val="0"/>
                            </a:spcAft>
                          </a:pPr>
                          <a:r>
                            <a:rPr lang="en-US" sz="1400" u="none" strike="noStrike" kern="1200">
                              <a:effectLst/>
                            </a:rPr>
                            <a:t>Before</a:t>
                          </a:r>
                          <a:endParaRPr lang="en-US" sz="1800" b="0" i="0" u="none" strike="noStrike">
                            <a:effectLst/>
                            <a:latin typeface="Arial" panose="020B0604020202020204" pitchFamily="34" charset="0"/>
                          </a:endParaRPr>
                        </a:p>
                      </a:txBody>
                      <a:tcPr marL="45720" marR="45720" anchor="ctr"/>
                    </a:tc>
                    <a:tc>
                      <a:txBody>
                        <a:bodyPr/>
                        <a:lstStyle/>
                        <a:p>
                          <a:pPr marL="0" algn="ctr" rtl="0" eaLnBrk="1" fontAlgn="ctr" latinLnBrk="0" hangingPunct="1">
                            <a:spcBef>
                              <a:spcPts val="0"/>
                            </a:spcBef>
                            <a:spcAft>
                              <a:spcPts val="0"/>
                            </a:spcAft>
                          </a:pPr>
                          <a:r>
                            <a:rPr lang="en-US" sz="1400" u="none" strike="noStrike" kern="1200">
                              <a:effectLst/>
                            </a:rPr>
                            <a:t>Both</a:t>
                          </a:r>
                          <a:endParaRPr lang="en-US" sz="1800" b="0" i="0" u="none" strike="noStrike">
                            <a:effectLst/>
                            <a:latin typeface="Arial" panose="020B0604020202020204" pitchFamily="34" charset="0"/>
                          </a:endParaRPr>
                        </a:p>
                      </a:txBody>
                      <a:tcPr marL="45720" marR="45720" anchor="ctr"/>
                    </a:tc>
                    <a:tc>
                      <a:txBody>
                        <a:bodyPr/>
                        <a:lstStyle/>
                        <a:p>
                          <a:pPr marL="0" algn="ctr" rtl="0" eaLnBrk="1" fontAlgn="ctr" latinLnBrk="0" hangingPunct="1">
                            <a:spcBef>
                              <a:spcPts val="0"/>
                            </a:spcBef>
                            <a:spcAft>
                              <a:spcPts val="0"/>
                            </a:spcAft>
                          </a:pPr>
                          <a:r>
                            <a:rPr lang="en-US" sz="1400" u="none" strike="noStrike" kern="1200" dirty="0">
                              <a:effectLst/>
                            </a:rPr>
                            <a:t>Tired</a:t>
                          </a:r>
                          <a:endParaRPr lang="en-US" sz="1800" b="0" i="0" u="none" strike="noStrike" dirty="0">
                            <a:effectLst/>
                            <a:latin typeface="Arial" panose="020B0604020202020204" pitchFamily="34" charset="0"/>
                          </a:endParaRPr>
                        </a:p>
                      </a:txBody>
                      <a:tcPr marL="45720" marR="45720" anchor="ctr">
                        <a:solidFill>
                          <a:schemeClr val="bg2">
                            <a:lumMod val="20000"/>
                            <a:lumOff val="80000"/>
                          </a:schemeClr>
                        </a:solidFill>
                      </a:tcPr>
                    </a:tc>
                    <a:tc>
                      <a:txBody>
                        <a:bodyPr/>
                        <a:lstStyle/>
                        <a:p>
                          <a:pPr algn="ctr" rtl="0" fontAlgn="ctr"/>
                          <a:r>
                            <a:rPr lang="en-US" sz="1400" u="none" strike="noStrike" dirty="0">
                              <a:effectLst/>
                            </a:rPr>
                            <a:t>Drive</a:t>
                          </a:r>
                          <a:endParaRPr lang="en-US" sz="1400" b="0" i="0" u="none" strike="noStrike" dirty="0">
                            <a:solidFill>
                              <a:srgbClr val="000000"/>
                            </a:solidFill>
                            <a:effectLst/>
                            <a:latin typeface="Corbel" panose="020B0503020204020204" pitchFamily="34" charset="0"/>
                          </a:endParaRPr>
                        </a:p>
                      </a:txBody>
                      <a:tcPr marL="45720" marR="45720" anchor="ctr">
                        <a:solidFill>
                          <a:schemeClr val="accent2">
                            <a:lumMod val="40000"/>
                            <a:lumOff val="60000"/>
                          </a:schemeClr>
                        </a:solidFill>
                      </a:tcPr>
                    </a:tc>
                    <a:extLst>
                      <a:ext uri="{0D108BD9-81ED-4DB2-BD59-A6C34878D82A}">
                        <a16:rowId xmlns:a16="http://schemas.microsoft.com/office/drawing/2014/main" val="758940499"/>
                      </a:ext>
                    </a:extLst>
                  </a:tr>
                  <a:tr h="313568">
                    <a:tc>
                      <a:txBody>
                        <a:bodyPr/>
                        <a:lstStyle/>
                        <a:p>
                          <a:pPr marL="0" algn="ctr" rtl="0" eaLnBrk="1" fontAlgn="ctr" latinLnBrk="0" hangingPunct="1">
                            <a:spcBef>
                              <a:spcPts val="0"/>
                            </a:spcBef>
                            <a:spcAft>
                              <a:spcPts val="0"/>
                            </a:spcAft>
                          </a:pPr>
                          <a:r>
                            <a:rPr lang="en-US" sz="1400" u="none" strike="noStrike" kern="1200">
                              <a:effectLst/>
                            </a:rPr>
                            <a:t>Rain</a:t>
                          </a:r>
                          <a:endParaRPr lang="en-US" sz="1800" b="0" i="0" u="none" strike="noStrike">
                            <a:effectLst/>
                            <a:latin typeface="Arial" panose="020B0604020202020204" pitchFamily="34" charset="0"/>
                          </a:endParaRPr>
                        </a:p>
                      </a:txBody>
                      <a:tcPr marL="45720" marR="45720" anchor="ctr"/>
                    </a:tc>
                    <a:tc>
                      <a:txBody>
                        <a:bodyPr/>
                        <a:lstStyle/>
                        <a:p>
                          <a:pPr marL="0" algn="ctr" rtl="0" eaLnBrk="1" fontAlgn="ctr" latinLnBrk="0" hangingPunct="1">
                            <a:spcBef>
                              <a:spcPts val="0"/>
                            </a:spcBef>
                            <a:spcAft>
                              <a:spcPts val="0"/>
                            </a:spcAft>
                          </a:pPr>
                          <a:r>
                            <a:rPr lang="en-US" sz="1400" u="none" strike="noStrike" kern="1200" dirty="0">
                              <a:effectLst/>
                            </a:rPr>
                            <a:t>During</a:t>
                          </a:r>
                          <a:endParaRPr lang="en-US" sz="1800" b="0" i="0" u="none" strike="noStrike" dirty="0">
                            <a:effectLst/>
                            <a:latin typeface="Arial" panose="020B0604020202020204" pitchFamily="34" charset="0"/>
                          </a:endParaRPr>
                        </a:p>
                      </a:txBody>
                      <a:tcPr marL="45720" marR="45720" anchor="ctr"/>
                    </a:tc>
                    <a:tc>
                      <a:txBody>
                        <a:bodyPr/>
                        <a:lstStyle/>
                        <a:p>
                          <a:pPr marL="0" algn="ctr" rtl="0" eaLnBrk="1" fontAlgn="ctr" latinLnBrk="0" hangingPunct="1">
                            <a:spcBef>
                              <a:spcPts val="0"/>
                            </a:spcBef>
                            <a:spcAft>
                              <a:spcPts val="0"/>
                            </a:spcAft>
                          </a:pPr>
                          <a:r>
                            <a:rPr lang="en-US" sz="1400" u="none" strike="noStrike" kern="1200">
                              <a:effectLst/>
                            </a:rPr>
                            <a:t>Both</a:t>
                          </a:r>
                          <a:endParaRPr lang="en-US" sz="1800" b="0" i="0" u="none" strike="noStrike">
                            <a:effectLst/>
                            <a:latin typeface="Arial" panose="020B0604020202020204" pitchFamily="34" charset="0"/>
                          </a:endParaRPr>
                        </a:p>
                      </a:txBody>
                      <a:tcPr marL="45720" marR="45720" anchor="ctr"/>
                    </a:tc>
                    <a:tc>
                      <a:txBody>
                        <a:bodyPr/>
                        <a:lstStyle/>
                        <a:p>
                          <a:pPr marL="0" algn="ctr" rtl="0" eaLnBrk="1" fontAlgn="ctr" latinLnBrk="0" hangingPunct="1">
                            <a:spcBef>
                              <a:spcPts val="0"/>
                            </a:spcBef>
                            <a:spcAft>
                              <a:spcPts val="0"/>
                            </a:spcAft>
                          </a:pPr>
                          <a:r>
                            <a:rPr lang="en-US" sz="1400" u="none" strike="noStrike" kern="1200" dirty="0">
                              <a:effectLst/>
                            </a:rPr>
                            <a:t>Tired</a:t>
                          </a:r>
                          <a:endParaRPr lang="en-US" sz="1800" b="0" i="0" u="none" strike="noStrike" dirty="0">
                            <a:effectLst/>
                            <a:latin typeface="Arial" panose="020B0604020202020204" pitchFamily="34" charset="0"/>
                          </a:endParaRPr>
                        </a:p>
                      </a:txBody>
                      <a:tcPr marL="45720" marR="45720" anchor="ctr">
                        <a:solidFill>
                          <a:schemeClr val="bg2">
                            <a:lumMod val="20000"/>
                            <a:lumOff val="80000"/>
                          </a:schemeClr>
                        </a:solidFill>
                      </a:tcPr>
                    </a:tc>
                    <a:tc>
                      <a:txBody>
                        <a:bodyPr/>
                        <a:lstStyle/>
                        <a:p>
                          <a:pPr algn="ctr" rtl="0" fontAlgn="ctr"/>
                          <a:r>
                            <a:rPr lang="en-US" sz="1400" u="none" strike="noStrike" dirty="0">
                              <a:effectLst/>
                            </a:rPr>
                            <a:t>Drive</a:t>
                          </a:r>
                          <a:endParaRPr lang="en-US" sz="1400" b="0" i="0" u="none" strike="noStrike" dirty="0">
                            <a:solidFill>
                              <a:srgbClr val="000000"/>
                            </a:solidFill>
                            <a:effectLst/>
                            <a:latin typeface="Corbel" panose="020B0503020204020204" pitchFamily="34" charset="0"/>
                          </a:endParaRPr>
                        </a:p>
                      </a:txBody>
                      <a:tcPr marL="45720" marR="45720" anchor="ctr">
                        <a:solidFill>
                          <a:schemeClr val="accent2">
                            <a:lumMod val="40000"/>
                            <a:lumOff val="60000"/>
                          </a:schemeClr>
                        </a:solidFill>
                      </a:tcPr>
                    </a:tc>
                    <a:extLst>
                      <a:ext uri="{0D108BD9-81ED-4DB2-BD59-A6C34878D82A}">
                        <a16:rowId xmlns:a16="http://schemas.microsoft.com/office/drawing/2014/main" val="3788373417"/>
                      </a:ext>
                    </a:extLst>
                  </a:tr>
                  <a:tr h="313568">
                    <a:tc>
                      <a:txBody>
                        <a:bodyPr/>
                        <a:lstStyle/>
                        <a:p>
                          <a:pPr marL="0" algn="ctr" rtl="0" eaLnBrk="1" fontAlgn="ctr" latinLnBrk="0" hangingPunct="1">
                            <a:spcBef>
                              <a:spcPts val="0"/>
                            </a:spcBef>
                            <a:spcAft>
                              <a:spcPts val="0"/>
                            </a:spcAft>
                          </a:pPr>
                          <a:r>
                            <a:rPr lang="en-US" sz="1400" u="none" strike="noStrike" kern="1200">
                              <a:effectLst/>
                            </a:rPr>
                            <a:t>Rain</a:t>
                          </a:r>
                          <a:endParaRPr lang="en-US" sz="1800" b="0" i="0" u="none" strike="noStrike">
                            <a:effectLst/>
                            <a:latin typeface="Arial" panose="020B0604020202020204" pitchFamily="34" charset="0"/>
                          </a:endParaRPr>
                        </a:p>
                      </a:txBody>
                      <a:tcPr marL="45720" marR="45720" anchor="ctr"/>
                    </a:tc>
                    <a:tc>
                      <a:txBody>
                        <a:bodyPr/>
                        <a:lstStyle/>
                        <a:p>
                          <a:pPr marL="0" algn="ctr" rtl="0" eaLnBrk="1" fontAlgn="ctr" latinLnBrk="0" hangingPunct="1">
                            <a:spcBef>
                              <a:spcPts val="0"/>
                            </a:spcBef>
                            <a:spcAft>
                              <a:spcPts val="0"/>
                            </a:spcAft>
                          </a:pPr>
                          <a:r>
                            <a:rPr lang="en-US" sz="1400" u="none" strike="noStrike" kern="1200" dirty="0">
                              <a:effectLst/>
                            </a:rPr>
                            <a:t>After</a:t>
                          </a:r>
                          <a:endParaRPr lang="en-US" sz="1800" b="0" i="0" u="none" strike="noStrike" dirty="0">
                            <a:effectLst/>
                            <a:latin typeface="Arial" panose="020B0604020202020204" pitchFamily="34" charset="0"/>
                          </a:endParaRPr>
                        </a:p>
                      </a:txBody>
                      <a:tcPr marL="45720" marR="45720" anchor="ctr"/>
                    </a:tc>
                    <a:tc>
                      <a:txBody>
                        <a:bodyPr/>
                        <a:lstStyle/>
                        <a:p>
                          <a:pPr marL="0" algn="ctr" rtl="0" eaLnBrk="1" fontAlgn="ctr" latinLnBrk="0" hangingPunct="1">
                            <a:spcBef>
                              <a:spcPts val="0"/>
                            </a:spcBef>
                            <a:spcAft>
                              <a:spcPts val="0"/>
                            </a:spcAft>
                          </a:pPr>
                          <a:r>
                            <a:rPr lang="en-US" sz="1400" u="none" strike="noStrike" kern="1200">
                              <a:effectLst/>
                            </a:rPr>
                            <a:t>Backpack</a:t>
                          </a:r>
                          <a:endParaRPr lang="en-US" sz="1800" b="0" i="0" u="none" strike="noStrike">
                            <a:effectLst/>
                            <a:latin typeface="Arial" panose="020B0604020202020204" pitchFamily="34" charset="0"/>
                          </a:endParaRPr>
                        </a:p>
                      </a:txBody>
                      <a:tcPr marL="45720" marR="45720" anchor="ctr"/>
                    </a:tc>
                    <a:tc>
                      <a:txBody>
                        <a:bodyPr/>
                        <a:lstStyle/>
                        <a:p>
                          <a:pPr marL="0" algn="ctr" rtl="0" eaLnBrk="1" fontAlgn="ctr" latinLnBrk="0" hangingPunct="1">
                            <a:spcBef>
                              <a:spcPts val="0"/>
                            </a:spcBef>
                            <a:spcAft>
                              <a:spcPts val="0"/>
                            </a:spcAft>
                          </a:pPr>
                          <a:r>
                            <a:rPr lang="en-US" sz="1400" u="none" strike="noStrike" kern="1200" dirty="0">
                              <a:effectLst/>
                            </a:rPr>
                            <a:t>Tired</a:t>
                          </a:r>
                          <a:endParaRPr lang="en-US" sz="1800" b="0" i="0" u="none" strike="noStrike" dirty="0">
                            <a:effectLst/>
                            <a:latin typeface="Arial" panose="020B0604020202020204" pitchFamily="34" charset="0"/>
                          </a:endParaRPr>
                        </a:p>
                      </a:txBody>
                      <a:tcPr marL="45720" marR="45720" anchor="ctr">
                        <a:solidFill>
                          <a:schemeClr val="bg2">
                            <a:lumMod val="20000"/>
                            <a:lumOff val="80000"/>
                          </a:schemeClr>
                        </a:solidFill>
                      </a:tcPr>
                    </a:tc>
                    <a:tc>
                      <a:txBody>
                        <a:bodyPr/>
                        <a:lstStyle/>
                        <a:p>
                          <a:pPr algn="ctr" rtl="0" fontAlgn="ctr"/>
                          <a:r>
                            <a:rPr lang="en-US" sz="1400" u="none" strike="noStrike" dirty="0">
                              <a:effectLst/>
                            </a:rPr>
                            <a:t>Bus</a:t>
                          </a:r>
                          <a:endParaRPr lang="en-US" sz="1400" b="0" i="0" u="none" strike="noStrike" dirty="0">
                            <a:solidFill>
                              <a:srgbClr val="000000"/>
                            </a:solidFill>
                            <a:effectLst/>
                            <a:latin typeface="Corbel" panose="020B0503020204020204" pitchFamily="34" charset="0"/>
                          </a:endParaRPr>
                        </a:p>
                      </a:txBody>
                      <a:tcPr marL="45720" marR="45720" anchor="ctr">
                        <a:solidFill>
                          <a:schemeClr val="accent1">
                            <a:lumMod val="40000"/>
                            <a:lumOff val="60000"/>
                          </a:schemeClr>
                        </a:solidFill>
                      </a:tcPr>
                    </a:tc>
                    <a:extLst>
                      <a:ext uri="{0D108BD9-81ED-4DB2-BD59-A6C34878D82A}">
                        <a16:rowId xmlns:a16="http://schemas.microsoft.com/office/drawing/2014/main" val="181967046"/>
                      </a:ext>
                    </a:extLst>
                  </a:tr>
                  <a:tr h="313568">
                    <a:tc>
                      <a:txBody>
                        <a:bodyPr/>
                        <a:lstStyle/>
                        <a:p>
                          <a:pPr marL="0" algn="ctr" rtl="0" eaLnBrk="1" fontAlgn="ctr" latinLnBrk="0" hangingPunct="1">
                            <a:spcBef>
                              <a:spcPts val="0"/>
                            </a:spcBef>
                            <a:spcAft>
                              <a:spcPts val="0"/>
                            </a:spcAft>
                          </a:pPr>
                          <a:r>
                            <a:rPr lang="en-US" sz="1400" u="none" strike="noStrike" kern="1200">
                              <a:effectLst/>
                            </a:rPr>
                            <a:t>Rain</a:t>
                          </a:r>
                          <a:endParaRPr lang="en-US" sz="1800" b="0" i="0" u="none" strike="noStrike">
                            <a:effectLst/>
                            <a:latin typeface="Arial" panose="020B0604020202020204" pitchFamily="34" charset="0"/>
                          </a:endParaRPr>
                        </a:p>
                      </a:txBody>
                      <a:tcPr marL="45720" marR="45720" anchor="ctr"/>
                    </a:tc>
                    <a:tc>
                      <a:txBody>
                        <a:bodyPr/>
                        <a:lstStyle/>
                        <a:p>
                          <a:pPr marL="0" algn="ctr" rtl="0" eaLnBrk="1" fontAlgn="ctr" latinLnBrk="0" hangingPunct="1">
                            <a:spcBef>
                              <a:spcPts val="0"/>
                            </a:spcBef>
                            <a:spcAft>
                              <a:spcPts val="0"/>
                            </a:spcAft>
                          </a:pPr>
                          <a:r>
                            <a:rPr lang="en-US" sz="1400" u="none" strike="noStrike" kern="1200" dirty="0">
                              <a:effectLst/>
                            </a:rPr>
                            <a:t>After</a:t>
                          </a:r>
                          <a:endParaRPr lang="en-US" sz="1800" b="0" i="0" u="none" strike="noStrike" dirty="0">
                            <a:effectLst/>
                            <a:latin typeface="Arial" panose="020B0604020202020204" pitchFamily="34" charset="0"/>
                          </a:endParaRPr>
                        </a:p>
                      </a:txBody>
                      <a:tcPr marL="45720" marR="45720" anchor="ctr"/>
                    </a:tc>
                    <a:tc>
                      <a:txBody>
                        <a:bodyPr/>
                        <a:lstStyle/>
                        <a:p>
                          <a:pPr marL="0" algn="ctr" rtl="0" eaLnBrk="1" fontAlgn="ctr" latinLnBrk="0" hangingPunct="1">
                            <a:spcBef>
                              <a:spcPts val="0"/>
                            </a:spcBef>
                            <a:spcAft>
                              <a:spcPts val="0"/>
                            </a:spcAft>
                          </a:pPr>
                          <a:r>
                            <a:rPr lang="en-US" sz="1400" u="none" strike="noStrike" kern="1200">
                              <a:effectLst/>
                            </a:rPr>
                            <a:t>Lunchbox</a:t>
                          </a:r>
                          <a:endParaRPr lang="en-US" sz="1800" b="0" i="0" u="none" strike="noStrike">
                            <a:effectLst/>
                            <a:latin typeface="Arial" panose="020B0604020202020204" pitchFamily="34" charset="0"/>
                          </a:endParaRPr>
                        </a:p>
                      </a:txBody>
                      <a:tcPr marL="45720" marR="45720" anchor="ctr"/>
                    </a:tc>
                    <a:tc>
                      <a:txBody>
                        <a:bodyPr/>
                        <a:lstStyle/>
                        <a:p>
                          <a:pPr marL="0" algn="ctr" rtl="0" eaLnBrk="1" fontAlgn="ctr" latinLnBrk="0" hangingPunct="1">
                            <a:spcBef>
                              <a:spcPts val="0"/>
                            </a:spcBef>
                            <a:spcAft>
                              <a:spcPts val="0"/>
                            </a:spcAft>
                          </a:pPr>
                          <a:r>
                            <a:rPr lang="en-US" sz="1400" u="none" strike="noStrike" kern="1200" dirty="0">
                              <a:effectLst/>
                            </a:rPr>
                            <a:t>Tired</a:t>
                          </a:r>
                          <a:endParaRPr lang="en-US" sz="1800" b="0" i="0" u="none" strike="noStrike" dirty="0">
                            <a:effectLst/>
                            <a:latin typeface="Arial" panose="020B0604020202020204" pitchFamily="34" charset="0"/>
                          </a:endParaRPr>
                        </a:p>
                      </a:txBody>
                      <a:tcPr marL="45720" marR="45720" anchor="ctr">
                        <a:solidFill>
                          <a:schemeClr val="bg2">
                            <a:lumMod val="20000"/>
                            <a:lumOff val="80000"/>
                          </a:schemeClr>
                        </a:solidFill>
                      </a:tcPr>
                    </a:tc>
                    <a:tc>
                      <a:txBody>
                        <a:bodyPr/>
                        <a:lstStyle/>
                        <a:p>
                          <a:pPr algn="ctr" rtl="0" fontAlgn="ctr"/>
                          <a:r>
                            <a:rPr lang="en-US" sz="1400" u="none" strike="noStrike" dirty="0">
                              <a:effectLst/>
                            </a:rPr>
                            <a:t>Drive</a:t>
                          </a:r>
                          <a:endParaRPr lang="en-US" sz="1400" b="0" i="0" u="none" strike="noStrike" dirty="0">
                            <a:solidFill>
                              <a:srgbClr val="000000"/>
                            </a:solidFill>
                            <a:effectLst/>
                            <a:latin typeface="Corbel" panose="020B0503020204020204" pitchFamily="34" charset="0"/>
                          </a:endParaRPr>
                        </a:p>
                      </a:txBody>
                      <a:tcPr marL="45720" marR="45720" anchor="ctr">
                        <a:solidFill>
                          <a:schemeClr val="accent2">
                            <a:lumMod val="40000"/>
                            <a:lumOff val="60000"/>
                          </a:schemeClr>
                        </a:solidFill>
                      </a:tcPr>
                    </a:tc>
                    <a:extLst>
                      <a:ext uri="{0D108BD9-81ED-4DB2-BD59-A6C34878D82A}">
                        <a16:rowId xmlns:a16="http://schemas.microsoft.com/office/drawing/2014/main" val="1464966848"/>
                      </a:ext>
                    </a:extLst>
                  </a:tr>
                  <a:tr h="313568">
                    <a:tc>
                      <a:txBody>
                        <a:bodyPr/>
                        <a:lstStyle/>
                        <a:p>
                          <a:pPr marL="0" algn="ctr" rtl="0" eaLnBrk="1" fontAlgn="ctr" latinLnBrk="0" hangingPunct="1">
                            <a:spcBef>
                              <a:spcPts val="0"/>
                            </a:spcBef>
                            <a:spcAft>
                              <a:spcPts val="0"/>
                            </a:spcAft>
                          </a:pPr>
                          <a:r>
                            <a:rPr lang="en-US" sz="1400" u="none" strike="noStrike" kern="1200">
                              <a:effectLst/>
                            </a:rPr>
                            <a:t>No Rain</a:t>
                          </a:r>
                          <a:endParaRPr lang="en-US" sz="1800" b="0" i="0" u="none" strike="noStrike">
                            <a:effectLst/>
                            <a:latin typeface="Arial" panose="020B0604020202020204" pitchFamily="34" charset="0"/>
                          </a:endParaRPr>
                        </a:p>
                      </a:txBody>
                      <a:tcPr marL="45720" marR="45720" anchor="ctr"/>
                    </a:tc>
                    <a:tc>
                      <a:txBody>
                        <a:bodyPr/>
                        <a:lstStyle/>
                        <a:p>
                          <a:pPr marL="0" algn="ctr" rtl="0" eaLnBrk="1" fontAlgn="ctr" latinLnBrk="0" hangingPunct="1">
                            <a:spcBef>
                              <a:spcPts val="0"/>
                            </a:spcBef>
                            <a:spcAft>
                              <a:spcPts val="0"/>
                            </a:spcAft>
                          </a:pPr>
                          <a:r>
                            <a:rPr lang="en-US" sz="1400" u="none" strike="noStrike" kern="1200" dirty="0">
                              <a:effectLst/>
                            </a:rPr>
                            <a:t>Before</a:t>
                          </a:r>
                          <a:endParaRPr lang="en-US" sz="1800" b="0" i="0" u="none" strike="noStrike" dirty="0">
                            <a:effectLst/>
                            <a:latin typeface="Arial" panose="020B0604020202020204" pitchFamily="34" charset="0"/>
                          </a:endParaRPr>
                        </a:p>
                      </a:txBody>
                      <a:tcPr marL="45720" marR="45720" anchor="ctr"/>
                    </a:tc>
                    <a:tc>
                      <a:txBody>
                        <a:bodyPr/>
                        <a:lstStyle/>
                        <a:p>
                          <a:pPr marL="0" algn="ctr" rtl="0" eaLnBrk="1" fontAlgn="ctr" latinLnBrk="0" hangingPunct="1">
                            <a:spcBef>
                              <a:spcPts val="0"/>
                            </a:spcBef>
                            <a:spcAft>
                              <a:spcPts val="0"/>
                            </a:spcAft>
                          </a:pPr>
                          <a:r>
                            <a:rPr lang="en-US" sz="1400" u="none" strike="noStrike" kern="1200" dirty="0">
                              <a:effectLst/>
                            </a:rPr>
                            <a:t>Backpack</a:t>
                          </a:r>
                          <a:endParaRPr lang="en-US" sz="1800" b="0" i="0" u="none" strike="noStrike" dirty="0">
                            <a:effectLst/>
                            <a:latin typeface="Arial" panose="020B0604020202020204" pitchFamily="34" charset="0"/>
                          </a:endParaRPr>
                        </a:p>
                      </a:txBody>
                      <a:tcPr marL="45720" marR="45720" anchor="ctr"/>
                    </a:tc>
                    <a:tc>
                      <a:txBody>
                        <a:bodyPr/>
                        <a:lstStyle/>
                        <a:p>
                          <a:pPr marL="0" algn="ctr" rtl="0" eaLnBrk="1" fontAlgn="ctr" latinLnBrk="0" hangingPunct="1">
                            <a:spcBef>
                              <a:spcPts val="0"/>
                            </a:spcBef>
                            <a:spcAft>
                              <a:spcPts val="0"/>
                            </a:spcAft>
                          </a:pPr>
                          <a:r>
                            <a:rPr lang="en-US" sz="1400" u="none" strike="noStrike" kern="1200" dirty="0">
                              <a:effectLst/>
                            </a:rPr>
                            <a:t>Tired</a:t>
                          </a:r>
                          <a:endParaRPr lang="en-US" sz="1800" b="0" i="0" u="none" strike="noStrike" dirty="0">
                            <a:effectLst/>
                            <a:latin typeface="Arial" panose="020B0604020202020204" pitchFamily="34" charset="0"/>
                          </a:endParaRPr>
                        </a:p>
                      </a:txBody>
                      <a:tcPr marL="45720" marR="45720" anchor="ctr">
                        <a:solidFill>
                          <a:schemeClr val="bg2">
                            <a:lumMod val="20000"/>
                            <a:lumOff val="80000"/>
                          </a:schemeClr>
                        </a:solidFill>
                      </a:tcPr>
                    </a:tc>
                    <a:tc>
                      <a:txBody>
                        <a:bodyPr/>
                        <a:lstStyle/>
                        <a:p>
                          <a:pPr algn="ctr" rtl="0" fontAlgn="ctr"/>
                          <a:r>
                            <a:rPr lang="en-US" sz="1400" u="none" strike="noStrike" dirty="0">
                              <a:effectLst/>
                            </a:rPr>
                            <a:t>Bike</a:t>
                          </a:r>
                          <a:endParaRPr lang="en-US" sz="1400" b="0" i="0" u="none" strike="noStrike" dirty="0">
                            <a:solidFill>
                              <a:srgbClr val="000000"/>
                            </a:solidFill>
                            <a:effectLst/>
                            <a:latin typeface="Corbel" panose="020B0503020204020204" pitchFamily="34" charset="0"/>
                          </a:endParaRPr>
                        </a:p>
                      </a:txBody>
                      <a:tcPr marL="45720" marR="45720" anchor="ctr">
                        <a:solidFill>
                          <a:schemeClr val="accent6">
                            <a:lumMod val="40000"/>
                            <a:lumOff val="60000"/>
                          </a:schemeClr>
                        </a:solidFill>
                      </a:tcPr>
                    </a:tc>
                    <a:extLst>
                      <a:ext uri="{0D108BD9-81ED-4DB2-BD59-A6C34878D82A}">
                        <a16:rowId xmlns:a16="http://schemas.microsoft.com/office/drawing/2014/main" val="708481782"/>
                      </a:ext>
                    </a:extLst>
                  </a:tr>
                  <a:tr h="313568">
                    <a:tc>
                      <a:txBody>
                        <a:bodyPr/>
                        <a:lstStyle/>
                        <a:p>
                          <a:pPr marL="0" algn="ctr" rtl="0" eaLnBrk="1" fontAlgn="ctr" latinLnBrk="0" hangingPunct="1">
                            <a:spcBef>
                              <a:spcPts val="0"/>
                            </a:spcBef>
                            <a:spcAft>
                              <a:spcPts val="0"/>
                            </a:spcAft>
                          </a:pPr>
                          <a:r>
                            <a:rPr lang="en-US" sz="1400" u="none" strike="noStrike" kern="1200">
                              <a:effectLst/>
                            </a:rPr>
                            <a:t>No Rain</a:t>
                          </a:r>
                          <a:endParaRPr lang="en-US" sz="1800" b="0" i="0" u="none" strike="noStrike">
                            <a:effectLst/>
                            <a:latin typeface="Arial" panose="020B0604020202020204" pitchFamily="34" charset="0"/>
                          </a:endParaRPr>
                        </a:p>
                      </a:txBody>
                      <a:tcPr marL="45720" marR="45720" anchor="ctr"/>
                    </a:tc>
                    <a:tc>
                      <a:txBody>
                        <a:bodyPr/>
                        <a:lstStyle/>
                        <a:p>
                          <a:pPr marL="0" algn="ctr" rtl="0" eaLnBrk="1" fontAlgn="ctr" latinLnBrk="0" hangingPunct="1">
                            <a:spcBef>
                              <a:spcPts val="0"/>
                            </a:spcBef>
                            <a:spcAft>
                              <a:spcPts val="0"/>
                            </a:spcAft>
                          </a:pPr>
                          <a:r>
                            <a:rPr lang="en-US" sz="1400" u="none" strike="noStrike" kern="1200">
                              <a:effectLst/>
                            </a:rPr>
                            <a:t>Before</a:t>
                          </a:r>
                          <a:endParaRPr lang="en-US" sz="1800" b="0" i="0" u="none" strike="noStrike">
                            <a:effectLst/>
                            <a:latin typeface="Arial" panose="020B0604020202020204" pitchFamily="34" charset="0"/>
                          </a:endParaRPr>
                        </a:p>
                      </a:txBody>
                      <a:tcPr marL="45720" marR="45720" anchor="ctr"/>
                    </a:tc>
                    <a:tc>
                      <a:txBody>
                        <a:bodyPr/>
                        <a:lstStyle/>
                        <a:p>
                          <a:pPr marL="0" algn="ctr" rtl="0" eaLnBrk="1" fontAlgn="ctr" latinLnBrk="0" hangingPunct="1">
                            <a:spcBef>
                              <a:spcPts val="0"/>
                            </a:spcBef>
                            <a:spcAft>
                              <a:spcPts val="0"/>
                            </a:spcAft>
                          </a:pPr>
                          <a:r>
                            <a:rPr lang="en-US" sz="1400" u="none" strike="noStrike" kern="1200" dirty="0">
                              <a:effectLst/>
                            </a:rPr>
                            <a:t>Lunchbox</a:t>
                          </a:r>
                          <a:endParaRPr lang="en-US" sz="1800" b="0" i="0" u="none" strike="noStrike" dirty="0">
                            <a:effectLst/>
                            <a:latin typeface="Arial" panose="020B0604020202020204" pitchFamily="34" charset="0"/>
                          </a:endParaRPr>
                        </a:p>
                      </a:txBody>
                      <a:tcPr marL="45720" marR="45720" anchor="ctr"/>
                    </a:tc>
                    <a:tc>
                      <a:txBody>
                        <a:bodyPr/>
                        <a:lstStyle/>
                        <a:p>
                          <a:pPr marL="0" algn="ctr" rtl="0" eaLnBrk="1" fontAlgn="ctr" latinLnBrk="0" hangingPunct="1">
                            <a:spcBef>
                              <a:spcPts val="0"/>
                            </a:spcBef>
                            <a:spcAft>
                              <a:spcPts val="0"/>
                            </a:spcAft>
                          </a:pPr>
                          <a:r>
                            <a:rPr lang="en-US" sz="1400" u="none" strike="noStrike" kern="1200" dirty="0">
                              <a:effectLst/>
                            </a:rPr>
                            <a:t>Tired</a:t>
                          </a:r>
                          <a:endParaRPr lang="en-US" sz="1800" b="0" i="0" u="none" strike="noStrike" dirty="0">
                            <a:effectLst/>
                            <a:latin typeface="Arial" panose="020B0604020202020204" pitchFamily="34" charset="0"/>
                          </a:endParaRPr>
                        </a:p>
                      </a:txBody>
                      <a:tcPr marL="45720" marR="45720" anchor="ctr">
                        <a:solidFill>
                          <a:schemeClr val="bg2">
                            <a:lumMod val="20000"/>
                            <a:lumOff val="80000"/>
                          </a:schemeClr>
                        </a:solidFill>
                      </a:tcPr>
                    </a:tc>
                    <a:tc>
                      <a:txBody>
                        <a:bodyPr/>
                        <a:lstStyle/>
                        <a:p>
                          <a:pPr algn="ctr" rtl="0" fontAlgn="ctr"/>
                          <a:r>
                            <a:rPr lang="en-US" sz="1400" u="none" strike="noStrike" dirty="0">
                              <a:effectLst/>
                            </a:rPr>
                            <a:t>Drive</a:t>
                          </a:r>
                          <a:endParaRPr lang="en-US" sz="1400" b="0" i="0" u="none" strike="noStrike" dirty="0">
                            <a:solidFill>
                              <a:srgbClr val="000000"/>
                            </a:solidFill>
                            <a:effectLst/>
                            <a:latin typeface="Corbel" panose="020B0503020204020204" pitchFamily="34" charset="0"/>
                          </a:endParaRPr>
                        </a:p>
                      </a:txBody>
                      <a:tcPr marL="45720" marR="45720" anchor="ctr">
                        <a:solidFill>
                          <a:schemeClr val="accent2">
                            <a:lumMod val="40000"/>
                            <a:lumOff val="60000"/>
                          </a:schemeClr>
                        </a:solidFill>
                      </a:tcPr>
                    </a:tc>
                    <a:extLst>
                      <a:ext uri="{0D108BD9-81ED-4DB2-BD59-A6C34878D82A}">
                        <a16:rowId xmlns:a16="http://schemas.microsoft.com/office/drawing/2014/main" val="886245547"/>
                      </a:ext>
                    </a:extLst>
                  </a:tr>
                  <a:tr h="313568">
                    <a:tc>
                      <a:txBody>
                        <a:bodyPr/>
                        <a:lstStyle/>
                        <a:p>
                          <a:pPr marL="0" algn="ctr" rtl="0" eaLnBrk="1" fontAlgn="ctr" latinLnBrk="0" hangingPunct="1">
                            <a:spcBef>
                              <a:spcPts val="0"/>
                            </a:spcBef>
                            <a:spcAft>
                              <a:spcPts val="0"/>
                            </a:spcAft>
                          </a:pPr>
                          <a:r>
                            <a:rPr lang="en-US" sz="1400" u="none" strike="noStrike" kern="1200">
                              <a:effectLst/>
                            </a:rPr>
                            <a:t>No Rain</a:t>
                          </a:r>
                          <a:endParaRPr lang="en-US" sz="1800" b="0" i="0" u="none" strike="noStrike">
                            <a:effectLst/>
                            <a:latin typeface="Arial" panose="020B0604020202020204" pitchFamily="34" charset="0"/>
                          </a:endParaRPr>
                        </a:p>
                      </a:txBody>
                      <a:tcPr marL="45720" marR="45720" anchor="ctr"/>
                    </a:tc>
                    <a:tc>
                      <a:txBody>
                        <a:bodyPr/>
                        <a:lstStyle/>
                        <a:p>
                          <a:pPr marL="0" algn="ctr" rtl="0" eaLnBrk="1" fontAlgn="ctr" latinLnBrk="0" hangingPunct="1">
                            <a:spcBef>
                              <a:spcPts val="0"/>
                            </a:spcBef>
                            <a:spcAft>
                              <a:spcPts val="0"/>
                            </a:spcAft>
                          </a:pPr>
                          <a:r>
                            <a:rPr lang="en-US" sz="1400" u="none" strike="noStrike" kern="1200">
                              <a:effectLst/>
                            </a:rPr>
                            <a:t>During</a:t>
                          </a:r>
                          <a:endParaRPr lang="en-US" sz="1800" b="0" i="0" u="none" strike="noStrike">
                            <a:effectLst/>
                            <a:latin typeface="Arial" panose="020B0604020202020204" pitchFamily="34" charset="0"/>
                          </a:endParaRPr>
                        </a:p>
                      </a:txBody>
                      <a:tcPr marL="45720" marR="45720" anchor="ctr"/>
                    </a:tc>
                    <a:tc>
                      <a:txBody>
                        <a:bodyPr/>
                        <a:lstStyle/>
                        <a:p>
                          <a:pPr marL="0" algn="ctr" rtl="0" eaLnBrk="1" fontAlgn="ctr" latinLnBrk="0" hangingPunct="1">
                            <a:spcBef>
                              <a:spcPts val="0"/>
                            </a:spcBef>
                            <a:spcAft>
                              <a:spcPts val="0"/>
                            </a:spcAft>
                          </a:pPr>
                          <a:r>
                            <a:rPr lang="en-US" sz="1400" u="none" strike="noStrike" kern="1200" dirty="0">
                              <a:effectLst/>
                            </a:rPr>
                            <a:t>Both</a:t>
                          </a:r>
                          <a:endParaRPr lang="en-US" sz="1800" b="0" i="0" u="none" strike="noStrike" dirty="0">
                            <a:effectLst/>
                            <a:latin typeface="Arial" panose="020B0604020202020204" pitchFamily="34" charset="0"/>
                          </a:endParaRPr>
                        </a:p>
                      </a:txBody>
                      <a:tcPr marL="45720" marR="45720" anchor="ctr"/>
                    </a:tc>
                    <a:tc>
                      <a:txBody>
                        <a:bodyPr/>
                        <a:lstStyle/>
                        <a:p>
                          <a:pPr marL="0" algn="ctr" rtl="0" eaLnBrk="1" fontAlgn="ctr" latinLnBrk="0" hangingPunct="1">
                            <a:spcBef>
                              <a:spcPts val="0"/>
                            </a:spcBef>
                            <a:spcAft>
                              <a:spcPts val="0"/>
                            </a:spcAft>
                          </a:pPr>
                          <a:r>
                            <a:rPr lang="en-US" sz="1400" u="none" strike="noStrike" kern="1200" dirty="0">
                              <a:effectLst/>
                            </a:rPr>
                            <a:t>Tired</a:t>
                          </a:r>
                          <a:endParaRPr lang="en-US" sz="1800" b="0" i="0" u="none" strike="noStrike" dirty="0">
                            <a:effectLst/>
                            <a:latin typeface="Arial" panose="020B0604020202020204" pitchFamily="34" charset="0"/>
                          </a:endParaRPr>
                        </a:p>
                      </a:txBody>
                      <a:tcPr marL="45720" marR="45720" anchor="ctr">
                        <a:solidFill>
                          <a:schemeClr val="bg2">
                            <a:lumMod val="20000"/>
                            <a:lumOff val="80000"/>
                          </a:schemeClr>
                        </a:solidFill>
                      </a:tcPr>
                    </a:tc>
                    <a:tc>
                      <a:txBody>
                        <a:bodyPr/>
                        <a:lstStyle/>
                        <a:p>
                          <a:pPr algn="ctr" rtl="0" fontAlgn="ctr"/>
                          <a:r>
                            <a:rPr lang="en-US" sz="1400" u="none" strike="noStrike" dirty="0">
                              <a:effectLst/>
                            </a:rPr>
                            <a:t>Drive</a:t>
                          </a:r>
                          <a:endParaRPr lang="en-US" sz="1400" b="0" i="0" u="none" strike="noStrike" dirty="0">
                            <a:solidFill>
                              <a:srgbClr val="000000"/>
                            </a:solidFill>
                            <a:effectLst/>
                            <a:latin typeface="Corbel" panose="020B0503020204020204" pitchFamily="34" charset="0"/>
                          </a:endParaRPr>
                        </a:p>
                      </a:txBody>
                      <a:tcPr marL="45720" marR="45720" anchor="ctr">
                        <a:solidFill>
                          <a:schemeClr val="accent2">
                            <a:lumMod val="40000"/>
                            <a:lumOff val="60000"/>
                          </a:schemeClr>
                        </a:solidFill>
                      </a:tcPr>
                    </a:tc>
                    <a:extLst>
                      <a:ext uri="{0D108BD9-81ED-4DB2-BD59-A6C34878D82A}">
                        <a16:rowId xmlns:a16="http://schemas.microsoft.com/office/drawing/2014/main" val="808800370"/>
                      </a:ext>
                    </a:extLst>
                  </a:tr>
                  <a:tr h="313568">
                    <a:tc>
                      <a:txBody>
                        <a:bodyPr/>
                        <a:lstStyle/>
                        <a:p>
                          <a:pPr marL="0" algn="ctr" rtl="0" eaLnBrk="1" fontAlgn="ctr" latinLnBrk="0" hangingPunct="1">
                            <a:spcBef>
                              <a:spcPts val="0"/>
                            </a:spcBef>
                            <a:spcAft>
                              <a:spcPts val="0"/>
                            </a:spcAft>
                          </a:pPr>
                          <a:r>
                            <a:rPr lang="en-US" sz="1400" u="none" strike="noStrike" kern="1200">
                              <a:effectLst/>
                            </a:rPr>
                            <a:t>No Rain</a:t>
                          </a:r>
                          <a:endParaRPr lang="en-US" sz="1800" b="0" i="0" u="none" strike="noStrike">
                            <a:effectLst/>
                            <a:latin typeface="Arial" panose="020B0604020202020204" pitchFamily="34" charset="0"/>
                          </a:endParaRPr>
                        </a:p>
                      </a:txBody>
                      <a:tcPr marL="45720" marR="45720" anchor="ctr"/>
                    </a:tc>
                    <a:tc>
                      <a:txBody>
                        <a:bodyPr/>
                        <a:lstStyle/>
                        <a:p>
                          <a:pPr marL="0" algn="ctr" rtl="0" eaLnBrk="1" fontAlgn="ctr" latinLnBrk="0" hangingPunct="1">
                            <a:spcBef>
                              <a:spcPts val="0"/>
                            </a:spcBef>
                            <a:spcAft>
                              <a:spcPts val="0"/>
                            </a:spcAft>
                          </a:pPr>
                          <a:r>
                            <a:rPr lang="en-US" sz="1400" u="none" strike="noStrike" kern="1200">
                              <a:effectLst/>
                            </a:rPr>
                            <a:t>After</a:t>
                          </a:r>
                          <a:endParaRPr lang="en-US" sz="1800" b="0" i="0" u="none" strike="noStrike">
                            <a:effectLst/>
                            <a:latin typeface="Arial" panose="020B0604020202020204" pitchFamily="34" charset="0"/>
                          </a:endParaRPr>
                        </a:p>
                      </a:txBody>
                      <a:tcPr marL="45720" marR="45720" anchor="ctr"/>
                    </a:tc>
                    <a:tc>
                      <a:txBody>
                        <a:bodyPr/>
                        <a:lstStyle/>
                        <a:p>
                          <a:pPr marL="0" algn="ctr" rtl="0" eaLnBrk="1" fontAlgn="ctr" latinLnBrk="0" hangingPunct="1">
                            <a:spcBef>
                              <a:spcPts val="0"/>
                            </a:spcBef>
                            <a:spcAft>
                              <a:spcPts val="0"/>
                            </a:spcAft>
                          </a:pPr>
                          <a:r>
                            <a:rPr lang="en-US" sz="1400" u="none" strike="noStrike" kern="1200" dirty="0">
                              <a:effectLst/>
                            </a:rPr>
                            <a:t>Backpack</a:t>
                          </a:r>
                          <a:endParaRPr lang="en-US" sz="1800" b="0" i="0" u="none" strike="noStrike" dirty="0">
                            <a:effectLst/>
                            <a:latin typeface="Arial" panose="020B0604020202020204" pitchFamily="34" charset="0"/>
                          </a:endParaRPr>
                        </a:p>
                      </a:txBody>
                      <a:tcPr marL="45720" marR="45720" anchor="ctr"/>
                    </a:tc>
                    <a:tc>
                      <a:txBody>
                        <a:bodyPr/>
                        <a:lstStyle/>
                        <a:p>
                          <a:pPr marL="0" algn="ctr" rtl="0" eaLnBrk="1" fontAlgn="ctr" latinLnBrk="0" hangingPunct="1">
                            <a:spcBef>
                              <a:spcPts val="0"/>
                            </a:spcBef>
                            <a:spcAft>
                              <a:spcPts val="0"/>
                            </a:spcAft>
                          </a:pPr>
                          <a:r>
                            <a:rPr lang="en-US" sz="1400" u="none" strike="noStrike" kern="1200" dirty="0">
                              <a:effectLst/>
                            </a:rPr>
                            <a:t>Tired</a:t>
                          </a:r>
                          <a:endParaRPr lang="en-US" sz="1800" b="0" i="0" u="none" strike="noStrike" dirty="0">
                            <a:effectLst/>
                            <a:latin typeface="Arial" panose="020B0604020202020204" pitchFamily="34" charset="0"/>
                          </a:endParaRPr>
                        </a:p>
                      </a:txBody>
                      <a:tcPr marL="45720" marR="45720" anchor="ctr">
                        <a:solidFill>
                          <a:schemeClr val="bg2">
                            <a:lumMod val="20000"/>
                            <a:lumOff val="80000"/>
                          </a:schemeClr>
                        </a:solidFill>
                      </a:tcPr>
                    </a:tc>
                    <a:tc>
                      <a:txBody>
                        <a:bodyPr/>
                        <a:lstStyle/>
                        <a:p>
                          <a:pPr algn="ctr" rtl="0" fontAlgn="ctr"/>
                          <a:r>
                            <a:rPr lang="en-US" sz="1400" u="none" strike="noStrike" dirty="0">
                              <a:effectLst/>
                            </a:rPr>
                            <a:t>Bike</a:t>
                          </a:r>
                          <a:endParaRPr lang="en-US" sz="1400" b="0" i="0" u="none" strike="noStrike" dirty="0">
                            <a:solidFill>
                              <a:srgbClr val="000000"/>
                            </a:solidFill>
                            <a:effectLst/>
                            <a:latin typeface="Corbel" panose="020B0503020204020204" pitchFamily="34" charset="0"/>
                          </a:endParaRPr>
                        </a:p>
                      </a:txBody>
                      <a:tcPr marL="45720" marR="45720" anchor="ctr">
                        <a:solidFill>
                          <a:schemeClr val="accent6">
                            <a:lumMod val="40000"/>
                            <a:lumOff val="60000"/>
                          </a:schemeClr>
                        </a:solidFill>
                      </a:tcPr>
                    </a:tc>
                    <a:extLst>
                      <a:ext uri="{0D108BD9-81ED-4DB2-BD59-A6C34878D82A}">
                        <a16:rowId xmlns:a16="http://schemas.microsoft.com/office/drawing/2014/main" val="1329197485"/>
                      </a:ext>
                    </a:extLst>
                  </a:tr>
                  <a:tr h="313568">
                    <a:tc>
                      <a:txBody>
                        <a:bodyPr/>
                        <a:lstStyle/>
                        <a:p>
                          <a:pPr marL="0" algn="ctr" rtl="0" eaLnBrk="1" fontAlgn="ctr" latinLnBrk="0" hangingPunct="1">
                            <a:spcBef>
                              <a:spcPts val="0"/>
                            </a:spcBef>
                            <a:spcAft>
                              <a:spcPts val="0"/>
                            </a:spcAft>
                          </a:pPr>
                          <a:r>
                            <a:rPr lang="en-US" sz="1400" u="none" strike="noStrike" kern="1200">
                              <a:effectLst/>
                            </a:rPr>
                            <a:t>No Rain</a:t>
                          </a:r>
                          <a:endParaRPr lang="en-US" sz="1800" b="0" i="0" u="none" strike="noStrike">
                            <a:effectLst/>
                            <a:latin typeface="Arial" panose="020B0604020202020204" pitchFamily="34" charset="0"/>
                          </a:endParaRPr>
                        </a:p>
                      </a:txBody>
                      <a:tcPr marL="45720" marR="45720" anchor="ctr"/>
                    </a:tc>
                    <a:tc>
                      <a:txBody>
                        <a:bodyPr/>
                        <a:lstStyle/>
                        <a:p>
                          <a:pPr marL="0" algn="ctr" rtl="0" eaLnBrk="1" fontAlgn="ctr" latinLnBrk="0" hangingPunct="1">
                            <a:spcBef>
                              <a:spcPts val="0"/>
                            </a:spcBef>
                            <a:spcAft>
                              <a:spcPts val="0"/>
                            </a:spcAft>
                          </a:pPr>
                          <a:r>
                            <a:rPr lang="en-US" sz="1400" u="none" strike="noStrike" kern="1200">
                              <a:effectLst/>
                            </a:rPr>
                            <a:t>After</a:t>
                          </a:r>
                          <a:endParaRPr lang="en-US" sz="1800" b="0" i="0" u="none" strike="noStrike">
                            <a:effectLst/>
                            <a:latin typeface="Arial" panose="020B0604020202020204" pitchFamily="34" charset="0"/>
                          </a:endParaRPr>
                        </a:p>
                      </a:txBody>
                      <a:tcPr marL="45720" marR="45720" anchor="ctr"/>
                    </a:tc>
                    <a:tc>
                      <a:txBody>
                        <a:bodyPr/>
                        <a:lstStyle/>
                        <a:p>
                          <a:pPr marL="0" algn="ctr" rtl="0" eaLnBrk="1" fontAlgn="ctr" latinLnBrk="0" hangingPunct="1">
                            <a:spcBef>
                              <a:spcPts val="0"/>
                            </a:spcBef>
                            <a:spcAft>
                              <a:spcPts val="0"/>
                            </a:spcAft>
                          </a:pPr>
                          <a:r>
                            <a:rPr lang="en-US" sz="1400" u="none" strike="noStrike" kern="1200" dirty="0">
                              <a:effectLst/>
                            </a:rPr>
                            <a:t>Both</a:t>
                          </a:r>
                          <a:endParaRPr lang="en-US" sz="1800" b="0" i="0" u="none" strike="noStrike" dirty="0">
                            <a:effectLst/>
                            <a:latin typeface="Arial" panose="020B0604020202020204" pitchFamily="34" charset="0"/>
                          </a:endParaRPr>
                        </a:p>
                      </a:txBody>
                      <a:tcPr marL="45720" marR="45720" anchor="ctr"/>
                    </a:tc>
                    <a:tc>
                      <a:txBody>
                        <a:bodyPr/>
                        <a:lstStyle/>
                        <a:p>
                          <a:pPr marL="0" algn="ctr" rtl="0" eaLnBrk="1" fontAlgn="ctr" latinLnBrk="0" hangingPunct="1">
                            <a:spcBef>
                              <a:spcPts val="0"/>
                            </a:spcBef>
                            <a:spcAft>
                              <a:spcPts val="0"/>
                            </a:spcAft>
                          </a:pPr>
                          <a:r>
                            <a:rPr lang="en-US" sz="1400" u="none" strike="noStrike" kern="1200" dirty="0">
                              <a:effectLst/>
                            </a:rPr>
                            <a:t>Tired</a:t>
                          </a:r>
                          <a:endParaRPr lang="en-US" sz="1800" b="0" i="0" u="none" strike="noStrike" dirty="0">
                            <a:effectLst/>
                            <a:latin typeface="Arial" panose="020B0604020202020204" pitchFamily="34" charset="0"/>
                          </a:endParaRPr>
                        </a:p>
                      </a:txBody>
                      <a:tcPr marL="45720" marR="45720" anchor="ctr">
                        <a:solidFill>
                          <a:schemeClr val="bg2">
                            <a:lumMod val="20000"/>
                            <a:lumOff val="80000"/>
                          </a:schemeClr>
                        </a:solidFill>
                      </a:tcPr>
                    </a:tc>
                    <a:tc>
                      <a:txBody>
                        <a:bodyPr/>
                        <a:lstStyle/>
                        <a:p>
                          <a:pPr algn="ctr" rtl="0" fontAlgn="ctr"/>
                          <a:r>
                            <a:rPr lang="en-US" sz="1400" u="none" strike="noStrike" dirty="0">
                              <a:effectLst/>
                            </a:rPr>
                            <a:t>Drive</a:t>
                          </a:r>
                          <a:endParaRPr lang="en-US" sz="1400" b="0" i="0" u="none" strike="noStrike" dirty="0">
                            <a:solidFill>
                              <a:srgbClr val="000000"/>
                            </a:solidFill>
                            <a:effectLst/>
                            <a:latin typeface="Corbel" panose="020B0503020204020204" pitchFamily="34" charset="0"/>
                          </a:endParaRPr>
                        </a:p>
                      </a:txBody>
                      <a:tcPr marL="45720" marR="45720" anchor="ctr">
                        <a:solidFill>
                          <a:schemeClr val="accent2">
                            <a:lumMod val="40000"/>
                            <a:lumOff val="60000"/>
                          </a:schemeClr>
                        </a:solidFill>
                      </a:tcPr>
                    </a:tc>
                    <a:extLst>
                      <a:ext uri="{0D108BD9-81ED-4DB2-BD59-A6C34878D82A}">
                        <a16:rowId xmlns:a16="http://schemas.microsoft.com/office/drawing/2014/main" val="972437252"/>
                      </a:ext>
                    </a:extLst>
                  </a:tr>
                </a:tbl>
              </a:graphicData>
            </a:graphic>
          </p:graphicFrame>
        </mc:Choice>
        <mc:Fallback xmlns="">
          <p:graphicFrame>
            <p:nvGraphicFramePr>
              <p:cNvPr id="5" name="Table 4">
                <a:extLst>
                  <a:ext uri="{FF2B5EF4-FFF2-40B4-BE49-F238E27FC236}">
                    <a16:creationId xmlns:a16="http://schemas.microsoft.com/office/drawing/2014/main" id="{1F291D4A-96B7-7441-90C5-9643355B163C}"/>
                  </a:ext>
                </a:extLst>
              </p:cNvPr>
              <p:cNvGraphicFramePr>
                <a:graphicFrameLocks noGrp="1"/>
              </p:cNvGraphicFramePr>
              <p:nvPr>
                <p:extLst>
                  <p:ext uri="{D42A27DB-BD31-4B8C-83A1-F6EECF244321}">
                    <p14:modId xmlns:p14="http://schemas.microsoft.com/office/powerpoint/2010/main" val="1125896500"/>
                  </p:ext>
                </p:extLst>
              </p:nvPr>
            </p:nvGraphicFramePr>
            <p:xfrm>
              <a:off x="7541135" y="1613623"/>
              <a:ext cx="3271836" cy="3135680"/>
            </p:xfrm>
            <a:graphic>
              <a:graphicData uri="http://schemas.openxmlformats.org/drawingml/2006/table">
                <a:tbl>
                  <a:tblPr firstRow="1" bandRow="1">
                    <a:tableStyleId>{5C22544A-7EE6-4342-B048-85BDC9FD1C3A}</a:tableStyleId>
                  </a:tblPr>
                  <a:tblGrid>
                    <a:gridCol w="707390">
                      <a:extLst>
                        <a:ext uri="{9D8B030D-6E8A-4147-A177-3AD203B41FA5}">
                          <a16:colId xmlns:a16="http://schemas.microsoft.com/office/drawing/2014/main" val="3825154518"/>
                        </a:ext>
                      </a:extLst>
                    </a:gridCol>
                    <a:gridCol w="626427">
                      <a:extLst>
                        <a:ext uri="{9D8B030D-6E8A-4147-A177-3AD203B41FA5}">
                          <a16:colId xmlns:a16="http://schemas.microsoft.com/office/drawing/2014/main" val="2214416270"/>
                        </a:ext>
                      </a:extLst>
                    </a:gridCol>
                    <a:gridCol w="848677">
                      <a:extLst>
                        <a:ext uri="{9D8B030D-6E8A-4147-A177-3AD203B41FA5}">
                          <a16:colId xmlns:a16="http://schemas.microsoft.com/office/drawing/2014/main" val="3759445787"/>
                        </a:ext>
                      </a:extLst>
                    </a:gridCol>
                    <a:gridCol w="510539">
                      <a:extLst>
                        <a:ext uri="{9D8B030D-6E8A-4147-A177-3AD203B41FA5}">
                          <a16:colId xmlns:a16="http://schemas.microsoft.com/office/drawing/2014/main" val="3447994145"/>
                        </a:ext>
                      </a:extLst>
                    </a:gridCol>
                    <a:gridCol w="578803">
                      <a:extLst>
                        <a:ext uri="{9D8B030D-6E8A-4147-A177-3AD203B41FA5}">
                          <a16:colId xmlns:a16="http://schemas.microsoft.com/office/drawing/2014/main" val="3675857499"/>
                        </a:ext>
                      </a:extLst>
                    </a:gridCol>
                  </a:tblGrid>
                  <a:tr h="313568">
                    <a:tc>
                      <a:txBody>
                        <a:bodyPr/>
                        <a:lstStyle/>
                        <a:p>
                          <a:endParaRPr lang="en-US"/>
                        </a:p>
                      </a:txBody>
                      <a:tcPr marL="45720" marR="45720" anchor="ctr">
                        <a:blipFill>
                          <a:blip r:embed="rId4"/>
                          <a:stretch>
                            <a:fillRect t="-4000" r="-366071" b="-900000"/>
                          </a:stretch>
                        </a:blipFill>
                      </a:tcPr>
                    </a:tc>
                    <a:tc>
                      <a:txBody>
                        <a:bodyPr/>
                        <a:lstStyle/>
                        <a:p>
                          <a:endParaRPr lang="en-US"/>
                        </a:p>
                      </a:txBody>
                      <a:tcPr marL="45720" marR="45720" anchor="ctr">
                        <a:blipFill>
                          <a:blip r:embed="rId4"/>
                          <a:stretch>
                            <a:fillRect l="-112000" t="-4000" r="-310000" b="-900000"/>
                          </a:stretch>
                        </a:blipFill>
                      </a:tcPr>
                    </a:tc>
                    <a:tc>
                      <a:txBody>
                        <a:bodyPr/>
                        <a:lstStyle/>
                        <a:p>
                          <a:endParaRPr lang="en-US"/>
                        </a:p>
                      </a:txBody>
                      <a:tcPr marL="45720" marR="45720" anchor="ctr">
                        <a:blipFill>
                          <a:blip r:embed="rId4"/>
                          <a:stretch>
                            <a:fillRect l="-158209" t="-4000" r="-131343" b="-900000"/>
                          </a:stretch>
                        </a:blipFill>
                      </a:tcPr>
                    </a:tc>
                    <a:tc>
                      <a:txBody>
                        <a:bodyPr/>
                        <a:lstStyle/>
                        <a:p>
                          <a:endParaRPr lang="en-US"/>
                        </a:p>
                      </a:txBody>
                      <a:tcPr marL="45720" marR="45720" anchor="ctr">
                        <a:blipFill>
                          <a:blip r:embed="rId4"/>
                          <a:stretch>
                            <a:fillRect l="-432500" t="-4000" r="-120000" b="-900000"/>
                          </a:stretch>
                        </a:blipFill>
                      </a:tcPr>
                    </a:tc>
                    <a:tc>
                      <a:txBody>
                        <a:bodyPr/>
                        <a:lstStyle/>
                        <a:p>
                          <a:endParaRPr lang="en-US"/>
                        </a:p>
                      </a:txBody>
                      <a:tcPr marL="45720" marR="45720" anchor="ctr">
                        <a:blipFill>
                          <a:blip r:embed="rId4"/>
                          <a:stretch>
                            <a:fillRect l="-463043" t="-4000" r="-4348" b="-900000"/>
                          </a:stretch>
                        </a:blipFill>
                      </a:tcPr>
                    </a:tc>
                    <a:extLst>
                      <a:ext uri="{0D108BD9-81ED-4DB2-BD59-A6C34878D82A}">
                        <a16:rowId xmlns:a16="http://schemas.microsoft.com/office/drawing/2014/main" val="355299013"/>
                      </a:ext>
                    </a:extLst>
                  </a:tr>
                  <a:tr h="313568">
                    <a:tc>
                      <a:txBody>
                        <a:bodyPr/>
                        <a:lstStyle/>
                        <a:p>
                          <a:pPr marL="0" algn="ctr" rtl="0" eaLnBrk="1" fontAlgn="ctr" latinLnBrk="0" hangingPunct="1">
                            <a:spcBef>
                              <a:spcPts val="0"/>
                            </a:spcBef>
                            <a:spcAft>
                              <a:spcPts val="0"/>
                            </a:spcAft>
                          </a:pPr>
                          <a:r>
                            <a:rPr lang="en-US" sz="1400" u="none" strike="noStrike" kern="1200" dirty="0">
                              <a:effectLst/>
                            </a:rPr>
                            <a:t>Rain</a:t>
                          </a:r>
                          <a:endParaRPr lang="en-US" sz="1800" b="0" i="0" u="none" strike="noStrike" dirty="0">
                            <a:effectLst/>
                            <a:latin typeface="Arial" panose="020B0604020202020204" pitchFamily="34" charset="0"/>
                          </a:endParaRPr>
                        </a:p>
                      </a:txBody>
                      <a:tcPr marL="45720" marR="45720" anchor="ctr"/>
                    </a:tc>
                    <a:tc>
                      <a:txBody>
                        <a:bodyPr/>
                        <a:lstStyle/>
                        <a:p>
                          <a:pPr marL="0" algn="ctr" rtl="0" eaLnBrk="1" fontAlgn="ctr" latinLnBrk="0" hangingPunct="1">
                            <a:spcBef>
                              <a:spcPts val="0"/>
                            </a:spcBef>
                            <a:spcAft>
                              <a:spcPts val="0"/>
                            </a:spcAft>
                          </a:pPr>
                          <a:r>
                            <a:rPr lang="en-US" sz="1400" u="none" strike="noStrike" kern="1200">
                              <a:effectLst/>
                            </a:rPr>
                            <a:t>Before</a:t>
                          </a:r>
                          <a:endParaRPr lang="en-US" sz="1800" b="0" i="0" u="none" strike="noStrike">
                            <a:effectLst/>
                            <a:latin typeface="Arial" panose="020B0604020202020204" pitchFamily="34" charset="0"/>
                          </a:endParaRPr>
                        </a:p>
                      </a:txBody>
                      <a:tcPr marL="45720" marR="45720" anchor="ctr"/>
                    </a:tc>
                    <a:tc>
                      <a:txBody>
                        <a:bodyPr/>
                        <a:lstStyle/>
                        <a:p>
                          <a:pPr marL="0" algn="ctr" rtl="0" eaLnBrk="1" fontAlgn="ctr" latinLnBrk="0" hangingPunct="1">
                            <a:spcBef>
                              <a:spcPts val="0"/>
                            </a:spcBef>
                            <a:spcAft>
                              <a:spcPts val="0"/>
                            </a:spcAft>
                          </a:pPr>
                          <a:r>
                            <a:rPr lang="en-US" sz="1400" u="none" strike="noStrike" kern="1200">
                              <a:effectLst/>
                            </a:rPr>
                            <a:t>Both</a:t>
                          </a:r>
                          <a:endParaRPr lang="en-US" sz="1800" b="0" i="0" u="none" strike="noStrike">
                            <a:effectLst/>
                            <a:latin typeface="Arial" panose="020B0604020202020204" pitchFamily="34" charset="0"/>
                          </a:endParaRPr>
                        </a:p>
                      </a:txBody>
                      <a:tcPr marL="45720" marR="45720" anchor="ctr"/>
                    </a:tc>
                    <a:tc>
                      <a:txBody>
                        <a:bodyPr/>
                        <a:lstStyle/>
                        <a:p>
                          <a:pPr marL="0" algn="ctr" rtl="0" eaLnBrk="1" fontAlgn="ctr" latinLnBrk="0" hangingPunct="1">
                            <a:spcBef>
                              <a:spcPts val="0"/>
                            </a:spcBef>
                            <a:spcAft>
                              <a:spcPts val="0"/>
                            </a:spcAft>
                          </a:pPr>
                          <a:r>
                            <a:rPr lang="en-US" sz="1400" u="none" strike="noStrike" kern="1200" dirty="0">
                              <a:effectLst/>
                            </a:rPr>
                            <a:t>Tired</a:t>
                          </a:r>
                          <a:endParaRPr lang="en-US" sz="1800" b="0" i="0" u="none" strike="noStrike" dirty="0">
                            <a:effectLst/>
                            <a:latin typeface="Arial" panose="020B0604020202020204" pitchFamily="34" charset="0"/>
                          </a:endParaRPr>
                        </a:p>
                      </a:txBody>
                      <a:tcPr marL="45720" marR="45720" anchor="ctr">
                        <a:solidFill>
                          <a:schemeClr val="bg2">
                            <a:lumMod val="20000"/>
                            <a:lumOff val="80000"/>
                          </a:schemeClr>
                        </a:solidFill>
                      </a:tcPr>
                    </a:tc>
                    <a:tc>
                      <a:txBody>
                        <a:bodyPr/>
                        <a:lstStyle/>
                        <a:p>
                          <a:pPr algn="ctr" rtl="0" fontAlgn="ctr"/>
                          <a:r>
                            <a:rPr lang="en-US" sz="1400" u="none" strike="noStrike" dirty="0">
                              <a:effectLst/>
                            </a:rPr>
                            <a:t>Drive</a:t>
                          </a:r>
                          <a:endParaRPr lang="en-US" sz="1400" b="0" i="0" u="none" strike="noStrike" dirty="0">
                            <a:solidFill>
                              <a:srgbClr val="000000"/>
                            </a:solidFill>
                            <a:effectLst/>
                            <a:latin typeface="Corbel" panose="020B0503020204020204" pitchFamily="34" charset="0"/>
                          </a:endParaRPr>
                        </a:p>
                      </a:txBody>
                      <a:tcPr marL="45720" marR="45720" anchor="ctr">
                        <a:solidFill>
                          <a:schemeClr val="accent2">
                            <a:lumMod val="40000"/>
                            <a:lumOff val="60000"/>
                          </a:schemeClr>
                        </a:solidFill>
                      </a:tcPr>
                    </a:tc>
                    <a:extLst>
                      <a:ext uri="{0D108BD9-81ED-4DB2-BD59-A6C34878D82A}">
                        <a16:rowId xmlns:a16="http://schemas.microsoft.com/office/drawing/2014/main" val="758940499"/>
                      </a:ext>
                    </a:extLst>
                  </a:tr>
                  <a:tr h="313568">
                    <a:tc>
                      <a:txBody>
                        <a:bodyPr/>
                        <a:lstStyle/>
                        <a:p>
                          <a:pPr marL="0" algn="ctr" rtl="0" eaLnBrk="1" fontAlgn="ctr" latinLnBrk="0" hangingPunct="1">
                            <a:spcBef>
                              <a:spcPts val="0"/>
                            </a:spcBef>
                            <a:spcAft>
                              <a:spcPts val="0"/>
                            </a:spcAft>
                          </a:pPr>
                          <a:r>
                            <a:rPr lang="en-US" sz="1400" u="none" strike="noStrike" kern="1200">
                              <a:effectLst/>
                            </a:rPr>
                            <a:t>Rain</a:t>
                          </a:r>
                          <a:endParaRPr lang="en-US" sz="1800" b="0" i="0" u="none" strike="noStrike">
                            <a:effectLst/>
                            <a:latin typeface="Arial" panose="020B0604020202020204" pitchFamily="34" charset="0"/>
                          </a:endParaRPr>
                        </a:p>
                      </a:txBody>
                      <a:tcPr marL="45720" marR="45720" anchor="ctr"/>
                    </a:tc>
                    <a:tc>
                      <a:txBody>
                        <a:bodyPr/>
                        <a:lstStyle/>
                        <a:p>
                          <a:pPr marL="0" algn="ctr" rtl="0" eaLnBrk="1" fontAlgn="ctr" latinLnBrk="0" hangingPunct="1">
                            <a:spcBef>
                              <a:spcPts val="0"/>
                            </a:spcBef>
                            <a:spcAft>
                              <a:spcPts val="0"/>
                            </a:spcAft>
                          </a:pPr>
                          <a:r>
                            <a:rPr lang="en-US" sz="1400" u="none" strike="noStrike" kern="1200" dirty="0">
                              <a:effectLst/>
                            </a:rPr>
                            <a:t>During</a:t>
                          </a:r>
                          <a:endParaRPr lang="en-US" sz="1800" b="0" i="0" u="none" strike="noStrike" dirty="0">
                            <a:effectLst/>
                            <a:latin typeface="Arial" panose="020B0604020202020204" pitchFamily="34" charset="0"/>
                          </a:endParaRPr>
                        </a:p>
                      </a:txBody>
                      <a:tcPr marL="45720" marR="45720" anchor="ctr"/>
                    </a:tc>
                    <a:tc>
                      <a:txBody>
                        <a:bodyPr/>
                        <a:lstStyle/>
                        <a:p>
                          <a:pPr marL="0" algn="ctr" rtl="0" eaLnBrk="1" fontAlgn="ctr" latinLnBrk="0" hangingPunct="1">
                            <a:spcBef>
                              <a:spcPts val="0"/>
                            </a:spcBef>
                            <a:spcAft>
                              <a:spcPts val="0"/>
                            </a:spcAft>
                          </a:pPr>
                          <a:r>
                            <a:rPr lang="en-US" sz="1400" u="none" strike="noStrike" kern="1200">
                              <a:effectLst/>
                            </a:rPr>
                            <a:t>Both</a:t>
                          </a:r>
                          <a:endParaRPr lang="en-US" sz="1800" b="0" i="0" u="none" strike="noStrike">
                            <a:effectLst/>
                            <a:latin typeface="Arial" panose="020B0604020202020204" pitchFamily="34" charset="0"/>
                          </a:endParaRPr>
                        </a:p>
                      </a:txBody>
                      <a:tcPr marL="45720" marR="45720" anchor="ctr"/>
                    </a:tc>
                    <a:tc>
                      <a:txBody>
                        <a:bodyPr/>
                        <a:lstStyle/>
                        <a:p>
                          <a:pPr marL="0" algn="ctr" rtl="0" eaLnBrk="1" fontAlgn="ctr" latinLnBrk="0" hangingPunct="1">
                            <a:spcBef>
                              <a:spcPts val="0"/>
                            </a:spcBef>
                            <a:spcAft>
                              <a:spcPts val="0"/>
                            </a:spcAft>
                          </a:pPr>
                          <a:r>
                            <a:rPr lang="en-US" sz="1400" u="none" strike="noStrike" kern="1200" dirty="0">
                              <a:effectLst/>
                            </a:rPr>
                            <a:t>Tired</a:t>
                          </a:r>
                          <a:endParaRPr lang="en-US" sz="1800" b="0" i="0" u="none" strike="noStrike" dirty="0">
                            <a:effectLst/>
                            <a:latin typeface="Arial" panose="020B0604020202020204" pitchFamily="34" charset="0"/>
                          </a:endParaRPr>
                        </a:p>
                      </a:txBody>
                      <a:tcPr marL="45720" marR="45720" anchor="ctr">
                        <a:solidFill>
                          <a:schemeClr val="bg2">
                            <a:lumMod val="20000"/>
                            <a:lumOff val="80000"/>
                          </a:schemeClr>
                        </a:solidFill>
                      </a:tcPr>
                    </a:tc>
                    <a:tc>
                      <a:txBody>
                        <a:bodyPr/>
                        <a:lstStyle/>
                        <a:p>
                          <a:pPr algn="ctr" rtl="0" fontAlgn="ctr"/>
                          <a:r>
                            <a:rPr lang="en-US" sz="1400" u="none" strike="noStrike" dirty="0">
                              <a:effectLst/>
                            </a:rPr>
                            <a:t>Drive</a:t>
                          </a:r>
                          <a:endParaRPr lang="en-US" sz="1400" b="0" i="0" u="none" strike="noStrike" dirty="0">
                            <a:solidFill>
                              <a:srgbClr val="000000"/>
                            </a:solidFill>
                            <a:effectLst/>
                            <a:latin typeface="Corbel" panose="020B0503020204020204" pitchFamily="34" charset="0"/>
                          </a:endParaRPr>
                        </a:p>
                      </a:txBody>
                      <a:tcPr marL="45720" marR="45720" anchor="ctr">
                        <a:solidFill>
                          <a:schemeClr val="accent2">
                            <a:lumMod val="40000"/>
                            <a:lumOff val="60000"/>
                          </a:schemeClr>
                        </a:solidFill>
                      </a:tcPr>
                    </a:tc>
                    <a:extLst>
                      <a:ext uri="{0D108BD9-81ED-4DB2-BD59-A6C34878D82A}">
                        <a16:rowId xmlns:a16="http://schemas.microsoft.com/office/drawing/2014/main" val="3788373417"/>
                      </a:ext>
                    </a:extLst>
                  </a:tr>
                  <a:tr h="313568">
                    <a:tc>
                      <a:txBody>
                        <a:bodyPr/>
                        <a:lstStyle/>
                        <a:p>
                          <a:pPr marL="0" algn="ctr" rtl="0" eaLnBrk="1" fontAlgn="ctr" latinLnBrk="0" hangingPunct="1">
                            <a:spcBef>
                              <a:spcPts val="0"/>
                            </a:spcBef>
                            <a:spcAft>
                              <a:spcPts val="0"/>
                            </a:spcAft>
                          </a:pPr>
                          <a:r>
                            <a:rPr lang="en-US" sz="1400" u="none" strike="noStrike" kern="1200">
                              <a:effectLst/>
                            </a:rPr>
                            <a:t>Rain</a:t>
                          </a:r>
                          <a:endParaRPr lang="en-US" sz="1800" b="0" i="0" u="none" strike="noStrike">
                            <a:effectLst/>
                            <a:latin typeface="Arial" panose="020B0604020202020204" pitchFamily="34" charset="0"/>
                          </a:endParaRPr>
                        </a:p>
                      </a:txBody>
                      <a:tcPr marL="45720" marR="45720" anchor="ctr"/>
                    </a:tc>
                    <a:tc>
                      <a:txBody>
                        <a:bodyPr/>
                        <a:lstStyle/>
                        <a:p>
                          <a:pPr marL="0" algn="ctr" rtl="0" eaLnBrk="1" fontAlgn="ctr" latinLnBrk="0" hangingPunct="1">
                            <a:spcBef>
                              <a:spcPts val="0"/>
                            </a:spcBef>
                            <a:spcAft>
                              <a:spcPts val="0"/>
                            </a:spcAft>
                          </a:pPr>
                          <a:r>
                            <a:rPr lang="en-US" sz="1400" u="none" strike="noStrike" kern="1200" dirty="0">
                              <a:effectLst/>
                            </a:rPr>
                            <a:t>After</a:t>
                          </a:r>
                          <a:endParaRPr lang="en-US" sz="1800" b="0" i="0" u="none" strike="noStrike" dirty="0">
                            <a:effectLst/>
                            <a:latin typeface="Arial" panose="020B0604020202020204" pitchFamily="34" charset="0"/>
                          </a:endParaRPr>
                        </a:p>
                      </a:txBody>
                      <a:tcPr marL="45720" marR="45720" anchor="ctr"/>
                    </a:tc>
                    <a:tc>
                      <a:txBody>
                        <a:bodyPr/>
                        <a:lstStyle/>
                        <a:p>
                          <a:pPr marL="0" algn="ctr" rtl="0" eaLnBrk="1" fontAlgn="ctr" latinLnBrk="0" hangingPunct="1">
                            <a:spcBef>
                              <a:spcPts val="0"/>
                            </a:spcBef>
                            <a:spcAft>
                              <a:spcPts val="0"/>
                            </a:spcAft>
                          </a:pPr>
                          <a:r>
                            <a:rPr lang="en-US" sz="1400" u="none" strike="noStrike" kern="1200">
                              <a:effectLst/>
                            </a:rPr>
                            <a:t>Backpack</a:t>
                          </a:r>
                          <a:endParaRPr lang="en-US" sz="1800" b="0" i="0" u="none" strike="noStrike">
                            <a:effectLst/>
                            <a:latin typeface="Arial" panose="020B0604020202020204" pitchFamily="34" charset="0"/>
                          </a:endParaRPr>
                        </a:p>
                      </a:txBody>
                      <a:tcPr marL="45720" marR="45720" anchor="ctr"/>
                    </a:tc>
                    <a:tc>
                      <a:txBody>
                        <a:bodyPr/>
                        <a:lstStyle/>
                        <a:p>
                          <a:pPr marL="0" algn="ctr" rtl="0" eaLnBrk="1" fontAlgn="ctr" latinLnBrk="0" hangingPunct="1">
                            <a:spcBef>
                              <a:spcPts val="0"/>
                            </a:spcBef>
                            <a:spcAft>
                              <a:spcPts val="0"/>
                            </a:spcAft>
                          </a:pPr>
                          <a:r>
                            <a:rPr lang="en-US" sz="1400" u="none" strike="noStrike" kern="1200" dirty="0">
                              <a:effectLst/>
                            </a:rPr>
                            <a:t>Tired</a:t>
                          </a:r>
                          <a:endParaRPr lang="en-US" sz="1800" b="0" i="0" u="none" strike="noStrike" dirty="0">
                            <a:effectLst/>
                            <a:latin typeface="Arial" panose="020B0604020202020204" pitchFamily="34" charset="0"/>
                          </a:endParaRPr>
                        </a:p>
                      </a:txBody>
                      <a:tcPr marL="45720" marR="45720" anchor="ctr">
                        <a:solidFill>
                          <a:schemeClr val="bg2">
                            <a:lumMod val="20000"/>
                            <a:lumOff val="80000"/>
                          </a:schemeClr>
                        </a:solidFill>
                      </a:tcPr>
                    </a:tc>
                    <a:tc>
                      <a:txBody>
                        <a:bodyPr/>
                        <a:lstStyle/>
                        <a:p>
                          <a:pPr algn="ctr" rtl="0" fontAlgn="ctr"/>
                          <a:r>
                            <a:rPr lang="en-US" sz="1400" u="none" strike="noStrike" dirty="0">
                              <a:effectLst/>
                            </a:rPr>
                            <a:t>Bus</a:t>
                          </a:r>
                          <a:endParaRPr lang="en-US" sz="1400" b="0" i="0" u="none" strike="noStrike" dirty="0">
                            <a:solidFill>
                              <a:srgbClr val="000000"/>
                            </a:solidFill>
                            <a:effectLst/>
                            <a:latin typeface="Corbel" panose="020B0503020204020204" pitchFamily="34" charset="0"/>
                          </a:endParaRPr>
                        </a:p>
                      </a:txBody>
                      <a:tcPr marL="45720" marR="45720" anchor="ctr">
                        <a:solidFill>
                          <a:schemeClr val="accent1">
                            <a:lumMod val="40000"/>
                            <a:lumOff val="60000"/>
                          </a:schemeClr>
                        </a:solidFill>
                      </a:tcPr>
                    </a:tc>
                    <a:extLst>
                      <a:ext uri="{0D108BD9-81ED-4DB2-BD59-A6C34878D82A}">
                        <a16:rowId xmlns:a16="http://schemas.microsoft.com/office/drawing/2014/main" val="181967046"/>
                      </a:ext>
                    </a:extLst>
                  </a:tr>
                  <a:tr h="313568">
                    <a:tc>
                      <a:txBody>
                        <a:bodyPr/>
                        <a:lstStyle/>
                        <a:p>
                          <a:pPr marL="0" algn="ctr" rtl="0" eaLnBrk="1" fontAlgn="ctr" latinLnBrk="0" hangingPunct="1">
                            <a:spcBef>
                              <a:spcPts val="0"/>
                            </a:spcBef>
                            <a:spcAft>
                              <a:spcPts val="0"/>
                            </a:spcAft>
                          </a:pPr>
                          <a:r>
                            <a:rPr lang="en-US" sz="1400" u="none" strike="noStrike" kern="1200">
                              <a:effectLst/>
                            </a:rPr>
                            <a:t>Rain</a:t>
                          </a:r>
                          <a:endParaRPr lang="en-US" sz="1800" b="0" i="0" u="none" strike="noStrike">
                            <a:effectLst/>
                            <a:latin typeface="Arial" panose="020B0604020202020204" pitchFamily="34" charset="0"/>
                          </a:endParaRPr>
                        </a:p>
                      </a:txBody>
                      <a:tcPr marL="45720" marR="45720" anchor="ctr"/>
                    </a:tc>
                    <a:tc>
                      <a:txBody>
                        <a:bodyPr/>
                        <a:lstStyle/>
                        <a:p>
                          <a:pPr marL="0" algn="ctr" rtl="0" eaLnBrk="1" fontAlgn="ctr" latinLnBrk="0" hangingPunct="1">
                            <a:spcBef>
                              <a:spcPts val="0"/>
                            </a:spcBef>
                            <a:spcAft>
                              <a:spcPts val="0"/>
                            </a:spcAft>
                          </a:pPr>
                          <a:r>
                            <a:rPr lang="en-US" sz="1400" u="none" strike="noStrike" kern="1200" dirty="0">
                              <a:effectLst/>
                            </a:rPr>
                            <a:t>After</a:t>
                          </a:r>
                          <a:endParaRPr lang="en-US" sz="1800" b="0" i="0" u="none" strike="noStrike" dirty="0">
                            <a:effectLst/>
                            <a:latin typeface="Arial" panose="020B0604020202020204" pitchFamily="34" charset="0"/>
                          </a:endParaRPr>
                        </a:p>
                      </a:txBody>
                      <a:tcPr marL="45720" marR="45720" anchor="ctr"/>
                    </a:tc>
                    <a:tc>
                      <a:txBody>
                        <a:bodyPr/>
                        <a:lstStyle/>
                        <a:p>
                          <a:pPr marL="0" algn="ctr" rtl="0" eaLnBrk="1" fontAlgn="ctr" latinLnBrk="0" hangingPunct="1">
                            <a:spcBef>
                              <a:spcPts val="0"/>
                            </a:spcBef>
                            <a:spcAft>
                              <a:spcPts val="0"/>
                            </a:spcAft>
                          </a:pPr>
                          <a:r>
                            <a:rPr lang="en-US" sz="1400" u="none" strike="noStrike" kern="1200">
                              <a:effectLst/>
                            </a:rPr>
                            <a:t>Lunchbox</a:t>
                          </a:r>
                          <a:endParaRPr lang="en-US" sz="1800" b="0" i="0" u="none" strike="noStrike">
                            <a:effectLst/>
                            <a:latin typeface="Arial" panose="020B0604020202020204" pitchFamily="34" charset="0"/>
                          </a:endParaRPr>
                        </a:p>
                      </a:txBody>
                      <a:tcPr marL="45720" marR="45720" anchor="ctr"/>
                    </a:tc>
                    <a:tc>
                      <a:txBody>
                        <a:bodyPr/>
                        <a:lstStyle/>
                        <a:p>
                          <a:pPr marL="0" algn="ctr" rtl="0" eaLnBrk="1" fontAlgn="ctr" latinLnBrk="0" hangingPunct="1">
                            <a:spcBef>
                              <a:spcPts val="0"/>
                            </a:spcBef>
                            <a:spcAft>
                              <a:spcPts val="0"/>
                            </a:spcAft>
                          </a:pPr>
                          <a:r>
                            <a:rPr lang="en-US" sz="1400" u="none" strike="noStrike" kern="1200" dirty="0">
                              <a:effectLst/>
                            </a:rPr>
                            <a:t>Tired</a:t>
                          </a:r>
                          <a:endParaRPr lang="en-US" sz="1800" b="0" i="0" u="none" strike="noStrike" dirty="0">
                            <a:effectLst/>
                            <a:latin typeface="Arial" panose="020B0604020202020204" pitchFamily="34" charset="0"/>
                          </a:endParaRPr>
                        </a:p>
                      </a:txBody>
                      <a:tcPr marL="45720" marR="45720" anchor="ctr">
                        <a:solidFill>
                          <a:schemeClr val="bg2">
                            <a:lumMod val="20000"/>
                            <a:lumOff val="80000"/>
                          </a:schemeClr>
                        </a:solidFill>
                      </a:tcPr>
                    </a:tc>
                    <a:tc>
                      <a:txBody>
                        <a:bodyPr/>
                        <a:lstStyle/>
                        <a:p>
                          <a:pPr algn="ctr" rtl="0" fontAlgn="ctr"/>
                          <a:r>
                            <a:rPr lang="en-US" sz="1400" u="none" strike="noStrike" dirty="0">
                              <a:effectLst/>
                            </a:rPr>
                            <a:t>Drive</a:t>
                          </a:r>
                          <a:endParaRPr lang="en-US" sz="1400" b="0" i="0" u="none" strike="noStrike" dirty="0">
                            <a:solidFill>
                              <a:srgbClr val="000000"/>
                            </a:solidFill>
                            <a:effectLst/>
                            <a:latin typeface="Corbel" panose="020B0503020204020204" pitchFamily="34" charset="0"/>
                          </a:endParaRPr>
                        </a:p>
                      </a:txBody>
                      <a:tcPr marL="45720" marR="45720" anchor="ctr">
                        <a:solidFill>
                          <a:schemeClr val="accent2">
                            <a:lumMod val="40000"/>
                            <a:lumOff val="60000"/>
                          </a:schemeClr>
                        </a:solidFill>
                      </a:tcPr>
                    </a:tc>
                    <a:extLst>
                      <a:ext uri="{0D108BD9-81ED-4DB2-BD59-A6C34878D82A}">
                        <a16:rowId xmlns:a16="http://schemas.microsoft.com/office/drawing/2014/main" val="1464966848"/>
                      </a:ext>
                    </a:extLst>
                  </a:tr>
                  <a:tr h="313568">
                    <a:tc>
                      <a:txBody>
                        <a:bodyPr/>
                        <a:lstStyle/>
                        <a:p>
                          <a:pPr marL="0" algn="ctr" rtl="0" eaLnBrk="1" fontAlgn="ctr" latinLnBrk="0" hangingPunct="1">
                            <a:spcBef>
                              <a:spcPts val="0"/>
                            </a:spcBef>
                            <a:spcAft>
                              <a:spcPts val="0"/>
                            </a:spcAft>
                          </a:pPr>
                          <a:r>
                            <a:rPr lang="en-US" sz="1400" u="none" strike="noStrike" kern="1200">
                              <a:effectLst/>
                            </a:rPr>
                            <a:t>No Rain</a:t>
                          </a:r>
                          <a:endParaRPr lang="en-US" sz="1800" b="0" i="0" u="none" strike="noStrike">
                            <a:effectLst/>
                            <a:latin typeface="Arial" panose="020B0604020202020204" pitchFamily="34" charset="0"/>
                          </a:endParaRPr>
                        </a:p>
                      </a:txBody>
                      <a:tcPr marL="45720" marR="45720" anchor="ctr"/>
                    </a:tc>
                    <a:tc>
                      <a:txBody>
                        <a:bodyPr/>
                        <a:lstStyle/>
                        <a:p>
                          <a:pPr marL="0" algn="ctr" rtl="0" eaLnBrk="1" fontAlgn="ctr" latinLnBrk="0" hangingPunct="1">
                            <a:spcBef>
                              <a:spcPts val="0"/>
                            </a:spcBef>
                            <a:spcAft>
                              <a:spcPts val="0"/>
                            </a:spcAft>
                          </a:pPr>
                          <a:r>
                            <a:rPr lang="en-US" sz="1400" u="none" strike="noStrike" kern="1200" dirty="0">
                              <a:effectLst/>
                            </a:rPr>
                            <a:t>Before</a:t>
                          </a:r>
                          <a:endParaRPr lang="en-US" sz="1800" b="0" i="0" u="none" strike="noStrike" dirty="0">
                            <a:effectLst/>
                            <a:latin typeface="Arial" panose="020B0604020202020204" pitchFamily="34" charset="0"/>
                          </a:endParaRPr>
                        </a:p>
                      </a:txBody>
                      <a:tcPr marL="45720" marR="45720" anchor="ctr"/>
                    </a:tc>
                    <a:tc>
                      <a:txBody>
                        <a:bodyPr/>
                        <a:lstStyle/>
                        <a:p>
                          <a:pPr marL="0" algn="ctr" rtl="0" eaLnBrk="1" fontAlgn="ctr" latinLnBrk="0" hangingPunct="1">
                            <a:spcBef>
                              <a:spcPts val="0"/>
                            </a:spcBef>
                            <a:spcAft>
                              <a:spcPts val="0"/>
                            </a:spcAft>
                          </a:pPr>
                          <a:r>
                            <a:rPr lang="en-US" sz="1400" u="none" strike="noStrike" kern="1200" dirty="0">
                              <a:effectLst/>
                            </a:rPr>
                            <a:t>Backpack</a:t>
                          </a:r>
                          <a:endParaRPr lang="en-US" sz="1800" b="0" i="0" u="none" strike="noStrike" dirty="0">
                            <a:effectLst/>
                            <a:latin typeface="Arial" panose="020B0604020202020204" pitchFamily="34" charset="0"/>
                          </a:endParaRPr>
                        </a:p>
                      </a:txBody>
                      <a:tcPr marL="45720" marR="45720" anchor="ctr"/>
                    </a:tc>
                    <a:tc>
                      <a:txBody>
                        <a:bodyPr/>
                        <a:lstStyle/>
                        <a:p>
                          <a:pPr marL="0" algn="ctr" rtl="0" eaLnBrk="1" fontAlgn="ctr" latinLnBrk="0" hangingPunct="1">
                            <a:spcBef>
                              <a:spcPts val="0"/>
                            </a:spcBef>
                            <a:spcAft>
                              <a:spcPts val="0"/>
                            </a:spcAft>
                          </a:pPr>
                          <a:r>
                            <a:rPr lang="en-US" sz="1400" u="none" strike="noStrike" kern="1200" dirty="0">
                              <a:effectLst/>
                            </a:rPr>
                            <a:t>Tired</a:t>
                          </a:r>
                          <a:endParaRPr lang="en-US" sz="1800" b="0" i="0" u="none" strike="noStrike" dirty="0">
                            <a:effectLst/>
                            <a:latin typeface="Arial" panose="020B0604020202020204" pitchFamily="34" charset="0"/>
                          </a:endParaRPr>
                        </a:p>
                      </a:txBody>
                      <a:tcPr marL="45720" marR="45720" anchor="ctr">
                        <a:solidFill>
                          <a:schemeClr val="bg2">
                            <a:lumMod val="20000"/>
                            <a:lumOff val="80000"/>
                          </a:schemeClr>
                        </a:solidFill>
                      </a:tcPr>
                    </a:tc>
                    <a:tc>
                      <a:txBody>
                        <a:bodyPr/>
                        <a:lstStyle/>
                        <a:p>
                          <a:pPr algn="ctr" rtl="0" fontAlgn="ctr"/>
                          <a:r>
                            <a:rPr lang="en-US" sz="1400" u="none" strike="noStrike" dirty="0">
                              <a:effectLst/>
                            </a:rPr>
                            <a:t>Bike</a:t>
                          </a:r>
                          <a:endParaRPr lang="en-US" sz="1400" b="0" i="0" u="none" strike="noStrike" dirty="0">
                            <a:solidFill>
                              <a:srgbClr val="000000"/>
                            </a:solidFill>
                            <a:effectLst/>
                            <a:latin typeface="Corbel" panose="020B0503020204020204" pitchFamily="34" charset="0"/>
                          </a:endParaRPr>
                        </a:p>
                      </a:txBody>
                      <a:tcPr marL="45720" marR="45720" anchor="ctr">
                        <a:solidFill>
                          <a:schemeClr val="accent6">
                            <a:lumMod val="40000"/>
                            <a:lumOff val="60000"/>
                          </a:schemeClr>
                        </a:solidFill>
                      </a:tcPr>
                    </a:tc>
                    <a:extLst>
                      <a:ext uri="{0D108BD9-81ED-4DB2-BD59-A6C34878D82A}">
                        <a16:rowId xmlns:a16="http://schemas.microsoft.com/office/drawing/2014/main" val="708481782"/>
                      </a:ext>
                    </a:extLst>
                  </a:tr>
                  <a:tr h="313568">
                    <a:tc>
                      <a:txBody>
                        <a:bodyPr/>
                        <a:lstStyle/>
                        <a:p>
                          <a:pPr marL="0" algn="ctr" rtl="0" eaLnBrk="1" fontAlgn="ctr" latinLnBrk="0" hangingPunct="1">
                            <a:spcBef>
                              <a:spcPts val="0"/>
                            </a:spcBef>
                            <a:spcAft>
                              <a:spcPts val="0"/>
                            </a:spcAft>
                          </a:pPr>
                          <a:r>
                            <a:rPr lang="en-US" sz="1400" u="none" strike="noStrike" kern="1200">
                              <a:effectLst/>
                            </a:rPr>
                            <a:t>No Rain</a:t>
                          </a:r>
                          <a:endParaRPr lang="en-US" sz="1800" b="0" i="0" u="none" strike="noStrike">
                            <a:effectLst/>
                            <a:latin typeface="Arial" panose="020B0604020202020204" pitchFamily="34" charset="0"/>
                          </a:endParaRPr>
                        </a:p>
                      </a:txBody>
                      <a:tcPr marL="45720" marR="45720" anchor="ctr"/>
                    </a:tc>
                    <a:tc>
                      <a:txBody>
                        <a:bodyPr/>
                        <a:lstStyle/>
                        <a:p>
                          <a:pPr marL="0" algn="ctr" rtl="0" eaLnBrk="1" fontAlgn="ctr" latinLnBrk="0" hangingPunct="1">
                            <a:spcBef>
                              <a:spcPts val="0"/>
                            </a:spcBef>
                            <a:spcAft>
                              <a:spcPts val="0"/>
                            </a:spcAft>
                          </a:pPr>
                          <a:r>
                            <a:rPr lang="en-US" sz="1400" u="none" strike="noStrike" kern="1200">
                              <a:effectLst/>
                            </a:rPr>
                            <a:t>Before</a:t>
                          </a:r>
                          <a:endParaRPr lang="en-US" sz="1800" b="0" i="0" u="none" strike="noStrike">
                            <a:effectLst/>
                            <a:latin typeface="Arial" panose="020B0604020202020204" pitchFamily="34" charset="0"/>
                          </a:endParaRPr>
                        </a:p>
                      </a:txBody>
                      <a:tcPr marL="45720" marR="45720" anchor="ctr"/>
                    </a:tc>
                    <a:tc>
                      <a:txBody>
                        <a:bodyPr/>
                        <a:lstStyle/>
                        <a:p>
                          <a:pPr marL="0" algn="ctr" rtl="0" eaLnBrk="1" fontAlgn="ctr" latinLnBrk="0" hangingPunct="1">
                            <a:spcBef>
                              <a:spcPts val="0"/>
                            </a:spcBef>
                            <a:spcAft>
                              <a:spcPts val="0"/>
                            </a:spcAft>
                          </a:pPr>
                          <a:r>
                            <a:rPr lang="en-US" sz="1400" u="none" strike="noStrike" kern="1200" dirty="0">
                              <a:effectLst/>
                            </a:rPr>
                            <a:t>Lunchbox</a:t>
                          </a:r>
                          <a:endParaRPr lang="en-US" sz="1800" b="0" i="0" u="none" strike="noStrike" dirty="0">
                            <a:effectLst/>
                            <a:latin typeface="Arial" panose="020B0604020202020204" pitchFamily="34" charset="0"/>
                          </a:endParaRPr>
                        </a:p>
                      </a:txBody>
                      <a:tcPr marL="45720" marR="45720" anchor="ctr"/>
                    </a:tc>
                    <a:tc>
                      <a:txBody>
                        <a:bodyPr/>
                        <a:lstStyle/>
                        <a:p>
                          <a:pPr marL="0" algn="ctr" rtl="0" eaLnBrk="1" fontAlgn="ctr" latinLnBrk="0" hangingPunct="1">
                            <a:spcBef>
                              <a:spcPts val="0"/>
                            </a:spcBef>
                            <a:spcAft>
                              <a:spcPts val="0"/>
                            </a:spcAft>
                          </a:pPr>
                          <a:r>
                            <a:rPr lang="en-US" sz="1400" u="none" strike="noStrike" kern="1200" dirty="0">
                              <a:effectLst/>
                            </a:rPr>
                            <a:t>Tired</a:t>
                          </a:r>
                          <a:endParaRPr lang="en-US" sz="1800" b="0" i="0" u="none" strike="noStrike" dirty="0">
                            <a:effectLst/>
                            <a:latin typeface="Arial" panose="020B0604020202020204" pitchFamily="34" charset="0"/>
                          </a:endParaRPr>
                        </a:p>
                      </a:txBody>
                      <a:tcPr marL="45720" marR="45720" anchor="ctr">
                        <a:solidFill>
                          <a:schemeClr val="bg2">
                            <a:lumMod val="20000"/>
                            <a:lumOff val="80000"/>
                          </a:schemeClr>
                        </a:solidFill>
                      </a:tcPr>
                    </a:tc>
                    <a:tc>
                      <a:txBody>
                        <a:bodyPr/>
                        <a:lstStyle/>
                        <a:p>
                          <a:pPr algn="ctr" rtl="0" fontAlgn="ctr"/>
                          <a:r>
                            <a:rPr lang="en-US" sz="1400" u="none" strike="noStrike" dirty="0">
                              <a:effectLst/>
                            </a:rPr>
                            <a:t>Drive</a:t>
                          </a:r>
                          <a:endParaRPr lang="en-US" sz="1400" b="0" i="0" u="none" strike="noStrike" dirty="0">
                            <a:solidFill>
                              <a:srgbClr val="000000"/>
                            </a:solidFill>
                            <a:effectLst/>
                            <a:latin typeface="Corbel" panose="020B0503020204020204" pitchFamily="34" charset="0"/>
                          </a:endParaRPr>
                        </a:p>
                      </a:txBody>
                      <a:tcPr marL="45720" marR="45720" anchor="ctr">
                        <a:solidFill>
                          <a:schemeClr val="accent2">
                            <a:lumMod val="40000"/>
                            <a:lumOff val="60000"/>
                          </a:schemeClr>
                        </a:solidFill>
                      </a:tcPr>
                    </a:tc>
                    <a:extLst>
                      <a:ext uri="{0D108BD9-81ED-4DB2-BD59-A6C34878D82A}">
                        <a16:rowId xmlns:a16="http://schemas.microsoft.com/office/drawing/2014/main" val="886245547"/>
                      </a:ext>
                    </a:extLst>
                  </a:tr>
                  <a:tr h="313568">
                    <a:tc>
                      <a:txBody>
                        <a:bodyPr/>
                        <a:lstStyle/>
                        <a:p>
                          <a:pPr marL="0" algn="ctr" rtl="0" eaLnBrk="1" fontAlgn="ctr" latinLnBrk="0" hangingPunct="1">
                            <a:spcBef>
                              <a:spcPts val="0"/>
                            </a:spcBef>
                            <a:spcAft>
                              <a:spcPts val="0"/>
                            </a:spcAft>
                          </a:pPr>
                          <a:r>
                            <a:rPr lang="en-US" sz="1400" u="none" strike="noStrike" kern="1200">
                              <a:effectLst/>
                            </a:rPr>
                            <a:t>No Rain</a:t>
                          </a:r>
                          <a:endParaRPr lang="en-US" sz="1800" b="0" i="0" u="none" strike="noStrike">
                            <a:effectLst/>
                            <a:latin typeface="Arial" panose="020B0604020202020204" pitchFamily="34" charset="0"/>
                          </a:endParaRPr>
                        </a:p>
                      </a:txBody>
                      <a:tcPr marL="45720" marR="45720" anchor="ctr"/>
                    </a:tc>
                    <a:tc>
                      <a:txBody>
                        <a:bodyPr/>
                        <a:lstStyle/>
                        <a:p>
                          <a:pPr marL="0" algn="ctr" rtl="0" eaLnBrk="1" fontAlgn="ctr" latinLnBrk="0" hangingPunct="1">
                            <a:spcBef>
                              <a:spcPts val="0"/>
                            </a:spcBef>
                            <a:spcAft>
                              <a:spcPts val="0"/>
                            </a:spcAft>
                          </a:pPr>
                          <a:r>
                            <a:rPr lang="en-US" sz="1400" u="none" strike="noStrike" kern="1200">
                              <a:effectLst/>
                            </a:rPr>
                            <a:t>During</a:t>
                          </a:r>
                          <a:endParaRPr lang="en-US" sz="1800" b="0" i="0" u="none" strike="noStrike">
                            <a:effectLst/>
                            <a:latin typeface="Arial" panose="020B0604020202020204" pitchFamily="34" charset="0"/>
                          </a:endParaRPr>
                        </a:p>
                      </a:txBody>
                      <a:tcPr marL="45720" marR="45720" anchor="ctr"/>
                    </a:tc>
                    <a:tc>
                      <a:txBody>
                        <a:bodyPr/>
                        <a:lstStyle/>
                        <a:p>
                          <a:pPr marL="0" algn="ctr" rtl="0" eaLnBrk="1" fontAlgn="ctr" latinLnBrk="0" hangingPunct="1">
                            <a:spcBef>
                              <a:spcPts val="0"/>
                            </a:spcBef>
                            <a:spcAft>
                              <a:spcPts val="0"/>
                            </a:spcAft>
                          </a:pPr>
                          <a:r>
                            <a:rPr lang="en-US" sz="1400" u="none" strike="noStrike" kern="1200" dirty="0">
                              <a:effectLst/>
                            </a:rPr>
                            <a:t>Both</a:t>
                          </a:r>
                          <a:endParaRPr lang="en-US" sz="1800" b="0" i="0" u="none" strike="noStrike" dirty="0">
                            <a:effectLst/>
                            <a:latin typeface="Arial" panose="020B0604020202020204" pitchFamily="34" charset="0"/>
                          </a:endParaRPr>
                        </a:p>
                      </a:txBody>
                      <a:tcPr marL="45720" marR="45720" anchor="ctr"/>
                    </a:tc>
                    <a:tc>
                      <a:txBody>
                        <a:bodyPr/>
                        <a:lstStyle/>
                        <a:p>
                          <a:pPr marL="0" algn="ctr" rtl="0" eaLnBrk="1" fontAlgn="ctr" latinLnBrk="0" hangingPunct="1">
                            <a:spcBef>
                              <a:spcPts val="0"/>
                            </a:spcBef>
                            <a:spcAft>
                              <a:spcPts val="0"/>
                            </a:spcAft>
                          </a:pPr>
                          <a:r>
                            <a:rPr lang="en-US" sz="1400" u="none" strike="noStrike" kern="1200" dirty="0">
                              <a:effectLst/>
                            </a:rPr>
                            <a:t>Tired</a:t>
                          </a:r>
                          <a:endParaRPr lang="en-US" sz="1800" b="0" i="0" u="none" strike="noStrike" dirty="0">
                            <a:effectLst/>
                            <a:latin typeface="Arial" panose="020B0604020202020204" pitchFamily="34" charset="0"/>
                          </a:endParaRPr>
                        </a:p>
                      </a:txBody>
                      <a:tcPr marL="45720" marR="45720" anchor="ctr">
                        <a:solidFill>
                          <a:schemeClr val="bg2">
                            <a:lumMod val="20000"/>
                            <a:lumOff val="80000"/>
                          </a:schemeClr>
                        </a:solidFill>
                      </a:tcPr>
                    </a:tc>
                    <a:tc>
                      <a:txBody>
                        <a:bodyPr/>
                        <a:lstStyle/>
                        <a:p>
                          <a:pPr algn="ctr" rtl="0" fontAlgn="ctr"/>
                          <a:r>
                            <a:rPr lang="en-US" sz="1400" u="none" strike="noStrike" dirty="0">
                              <a:effectLst/>
                            </a:rPr>
                            <a:t>Drive</a:t>
                          </a:r>
                          <a:endParaRPr lang="en-US" sz="1400" b="0" i="0" u="none" strike="noStrike" dirty="0">
                            <a:solidFill>
                              <a:srgbClr val="000000"/>
                            </a:solidFill>
                            <a:effectLst/>
                            <a:latin typeface="Corbel" panose="020B0503020204020204" pitchFamily="34" charset="0"/>
                          </a:endParaRPr>
                        </a:p>
                      </a:txBody>
                      <a:tcPr marL="45720" marR="45720" anchor="ctr">
                        <a:solidFill>
                          <a:schemeClr val="accent2">
                            <a:lumMod val="40000"/>
                            <a:lumOff val="60000"/>
                          </a:schemeClr>
                        </a:solidFill>
                      </a:tcPr>
                    </a:tc>
                    <a:extLst>
                      <a:ext uri="{0D108BD9-81ED-4DB2-BD59-A6C34878D82A}">
                        <a16:rowId xmlns:a16="http://schemas.microsoft.com/office/drawing/2014/main" val="808800370"/>
                      </a:ext>
                    </a:extLst>
                  </a:tr>
                  <a:tr h="313568">
                    <a:tc>
                      <a:txBody>
                        <a:bodyPr/>
                        <a:lstStyle/>
                        <a:p>
                          <a:pPr marL="0" algn="ctr" rtl="0" eaLnBrk="1" fontAlgn="ctr" latinLnBrk="0" hangingPunct="1">
                            <a:spcBef>
                              <a:spcPts val="0"/>
                            </a:spcBef>
                            <a:spcAft>
                              <a:spcPts val="0"/>
                            </a:spcAft>
                          </a:pPr>
                          <a:r>
                            <a:rPr lang="en-US" sz="1400" u="none" strike="noStrike" kern="1200">
                              <a:effectLst/>
                            </a:rPr>
                            <a:t>No Rain</a:t>
                          </a:r>
                          <a:endParaRPr lang="en-US" sz="1800" b="0" i="0" u="none" strike="noStrike">
                            <a:effectLst/>
                            <a:latin typeface="Arial" panose="020B0604020202020204" pitchFamily="34" charset="0"/>
                          </a:endParaRPr>
                        </a:p>
                      </a:txBody>
                      <a:tcPr marL="45720" marR="45720" anchor="ctr"/>
                    </a:tc>
                    <a:tc>
                      <a:txBody>
                        <a:bodyPr/>
                        <a:lstStyle/>
                        <a:p>
                          <a:pPr marL="0" algn="ctr" rtl="0" eaLnBrk="1" fontAlgn="ctr" latinLnBrk="0" hangingPunct="1">
                            <a:spcBef>
                              <a:spcPts val="0"/>
                            </a:spcBef>
                            <a:spcAft>
                              <a:spcPts val="0"/>
                            </a:spcAft>
                          </a:pPr>
                          <a:r>
                            <a:rPr lang="en-US" sz="1400" u="none" strike="noStrike" kern="1200">
                              <a:effectLst/>
                            </a:rPr>
                            <a:t>After</a:t>
                          </a:r>
                          <a:endParaRPr lang="en-US" sz="1800" b="0" i="0" u="none" strike="noStrike">
                            <a:effectLst/>
                            <a:latin typeface="Arial" panose="020B0604020202020204" pitchFamily="34" charset="0"/>
                          </a:endParaRPr>
                        </a:p>
                      </a:txBody>
                      <a:tcPr marL="45720" marR="45720" anchor="ctr"/>
                    </a:tc>
                    <a:tc>
                      <a:txBody>
                        <a:bodyPr/>
                        <a:lstStyle/>
                        <a:p>
                          <a:pPr marL="0" algn="ctr" rtl="0" eaLnBrk="1" fontAlgn="ctr" latinLnBrk="0" hangingPunct="1">
                            <a:spcBef>
                              <a:spcPts val="0"/>
                            </a:spcBef>
                            <a:spcAft>
                              <a:spcPts val="0"/>
                            </a:spcAft>
                          </a:pPr>
                          <a:r>
                            <a:rPr lang="en-US" sz="1400" u="none" strike="noStrike" kern="1200" dirty="0">
                              <a:effectLst/>
                            </a:rPr>
                            <a:t>Backpack</a:t>
                          </a:r>
                          <a:endParaRPr lang="en-US" sz="1800" b="0" i="0" u="none" strike="noStrike" dirty="0">
                            <a:effectLst/>
                            <a:latin typeface="Arial" panose="020B0604020202020204" pitchFamily="34" charset="0"/>
                          </a:endParaRPr>
                        </a:p>
                      </a:txBody>
                      <a:tcPr marL="45720" marR="45720" anchor="ctr"/>
                    </a:tc>
                    <a:tc>
                      <a:txBody>
                        <a:bodyPr/>
                        <a:lstStyle/>
                        <a:p>
                          <a:pPr marL="0" algn="ctr" rtl="0" eaLnBrk="1" fontAlgn="ctr" latinLnBrk="0" hangingPunct="1">
                            <a:spcBef>
                              <a:spcPts val="0"/>
                            </a:spcBef>
                            <a:spcAft>
                              <a:spcPts val="0"/>
                            </a:spcAft>
                          </a:pPr>
                          <a:r>
                            <a:rPr lang="en-US" sz="1400" u="none" strike="noStrike" kern="1200" dirty="0">
                              <a:effectLst/>
                            </a:rPr>
                            <a:t>Tired</a:t>
                          </a:r>
                          <a:endParaRPr lang="en-US" sz="1800" b="0" i="0" u="none" strike="noStrike" dirty="0">
                            <a:effectLst/>
                            <a:latin typeface="Arial" panose="020B0604020202020204" pitchFamily="34" charset="0"/>
                          </a:endParaRPr>
                        </a:p>
                      </a:txBody>
                      <a:tcPr marL="45720" marR="45720" anchor="ctr">
                        <a:solidFill>
                          <a:schemeClr val="bg2">
                            <a:lumMod val="20000"/>
                            <a:lumOff val="80000"/>
                          </a:schemeClr>
                        </a:solidFill>
                      </a:tcPr>
                    </a:tc>
                    <a:tc>
                      <a:txBody>
                        <a:bodyPr/>
                        <a:lstStyle/>
                        <a:p>
                          <a:pPr algn="ctr" rtl="0" fontAlgn="ctr"/>
                          <a:r>
                            <a:rPr lang="en-US" sz="1400" u="none" strike="noStrike" dirty="0">
                              <a:effectLst/>
                            </a:rPr>
                            <a:t>Bike</a:t>
                          </a:r>
                          <a:endParaRPr lang="en-US" sz="1400" b="0" i="0" u="none" strike="noStrike" dirty="0">
                            <a:solidFill>
                              <a:srgbClr val="000000"/>
                            </a:solidFill>
                            <a:effectLst/>
                            <a:latin typeface="Corbel" panose="020B0503020204020204" pitchFamily="34" charset="0"/>
                          </a:endParaRPr>
                        </a:p>
                      </a:txBody>
                      <a:tcPr marL="45720" marR="45720" anchor="ctr">
                        <a:solidFill>
                          <a:schemeClr val="accent6">
                            <a:lumMod val="40000"/>
                            <a:lumOff val="60000"/>
                          </a:schemeClr>
                        </a:solidFill>
                      </a:tcPr>
                    </a:tc>
                    <a:extLst>
                      <a:ext uri="{0D108BD9-81ED-4DB2-BD59-A6C34878D82A}">
                        <a16:rowId xmlns:a16="http://schemas.microsoft.com/office/drawing/2014/main" val="1329197485"/>
                      </a:ext>
                    </a:extLst>
                  </a:tr>
                  <a:tr h="313568">
                    <a:tc>
                      <a:txBody>
                        <a:bodyPr/>
                        <a:lstStyle/>
                        <a:p>
                          <a:pPr marL="0" algn="ctr" rtl="0" eaLnBrk="1" fontAlgn="ctr" latinLnBrk="0" hangingPunct="1">
                            <a:spcBef>
                              <a:spcPts val="0"/>
                            </a:spcBef>
                            <a:spcAft>
                              <a:spcPts val="0"/>
                            </a:spcAft>
                          </a:pPr>
                          <a:r>
                            <a:rPr lang="en-US" sz="1400" u="none" strike="noStrike" kern="1200">
                              <a:effectLst/>
                            </a:rPr>
                            <a:t>No Rain</a:t>
                          </a:r>
                          <a:endParaRPr lang="en-US" sz="1800" b="0" i="0" u="none" strike="noStrike">
                            <a:effectLst/>
                            <a:latin typeface="Arial" panose="020B0604020202020204" pitchFamily="34" charset="0"/>
                          </a:endParaRPr>
                        </a:p>
                      </a:txBody>
                      <a:tcPr marL="45720" marR="45720" anchor="ctr"/>
                    </a:tc>
                    <a:tc>
                      <a:txBody>
                        <a:bodyPr/>
                        <a:lstStyle/>
                        <a:p>
                          <a:pPr marL="0" algn="ctr" rtl="0" eaLnBrk="1" fontAlgn="ctr" latinLnBrk="0" hangingPunct="1">
                            <a:spcBef>
                              <a:spcPts val="0"/>
                            </a:spcBef>
                            <a:spcAft>
                              <a:spcPts val="0"/>
                            </a:spcAft>
                          </a:pPr>
                          <a:r>
                            <a:rPr lang="en-US" sz="1400" u="none" strike="noStrike" kern="1200">
                              <a:effectLst/>
                            </a:rPr>
                            <a:t>After</a:t>
                          </a:r>
                          <a:endParaRPr lang="en-US" sz="1800" b="0" i="0" u="none" strike="noStrike">
                            <a:effectLst/>
                            <a:latin typeface="Arial" panose="020B0604020202020204" pitchFamily="34" charset="0"/>
                          </a:endParaRPr>
                        </a:p>
                      </a:txBody>
                      <a:tcPr marL="45720" marR="45720" anchor="ctr"/>
                    </a:tc>
                    <a:tc>
                      <a:txBody>
                        <a:bodyPr/>
                        <a:lstStyle/>
                        <a:p>
                          <a:pPr marL="0" algn="ctr" rtl="0" eaLnBrk="1" fontAlgn="ctr" latinLnBrk="0" hangingPunct="1">
                            <a:spcBef>
                              <a:spcPts val="0"/>
                            </a:spcBef>
                            <a:spcAft>
                              <a:spcPts val="0"/>
                            </a:spcAft>
                          </a:pPr>
                          <a:r>
                            <a:rPr lang="en-US" sz="1400" u="none" strike="noStrike" kern="1200" dirty="0">
                              <a:effectLst/>
                            </a:rPr>
                            <a:t>Both</a:t>
                          </a:r>
                          <a:endParaRPr lang="en-US" sz="1800" b="0" i="0" u="none" strike="noStrike" dirty="0">
                            <a:effectLst/>
                            <a:latin typeface="Arial" panose="020B0604020202020204" pitchFamily="34" charset="0"/>
                          </a:endParaRPr>
                        </a:p>
                      </a:txBody>
                      <a:tcPr marL="45720" marR="45720" anchor="ctr"/>
                    </a:tc>
                    <a:tc>
                      <a:txBody>
                        <a:bodyPr/>
                        <a:lstStyle/>
                        <a:p>
                          <a:pPr marL="0" algn="ctr" rtl="0" eaLnBrk="1" fontAlgn="ctr" latinLnBrk="0" hangingPunct="1">
                            <a:spcBef>
                              <a:spcPts val="0"/>
                            </a:spcBef>
                            <a:spcAft>
                              <a:spcPts val="0"/>
                            </a:spcAft>
                          </a:pPr>
                          <a:r>
                            <a:rPr lang="en-US" sz="1400" u="none" strike="noStrike" kern="1200" dirty="0">
                              <a:effectLst/>
                            </a:rPr>
                            <a:t>Tired</a:t>
                          </a:r>
                          <a:endParaRPr lang="en-US" sz="1800" b="0" i="0" u="none" strike="noStrike" dirty="0">
                            <a:effectLst/>
                            <a:latin typeface="Arial" panose="020B0604020202020204" pitchFamily="34" charset="0"/>
                          </a:endParaRPr>
                        </a:p>
                      </a:txBody>
                      <a:tcPr marL="45720" marR="45720" anchor="ctr">
                        <a:solidFill>
                          <a:schemeClr val="bg2">
                            <a:lumMod val="20000"/>
                            <a:lumOff val="80000"/>
                          </a:schemeClr>
                        </a:solidFill>
                      </a:tcPr>
                    </a:tc>
                    <a:tc>
                      <a:txBody>
                        <a:bodyPr/>
                        <a:lstStyle/>
                        <a:p>
                          <a:pPr algn="ctr" rtl="0" fontAlgn="ctr"/>
                          <a:r>
                            <a:rPr lang="en-US" sz="1400" u="none" strike="noStrike" dirty="0">
                              <a:effectLst/>
                            </a:rPr>
                            <a:t>Drive</a:t>
                          </a:r>
                          <a:endParaRPr lang="en-US" sz="1400" b="0" i="0" u="none" strike="noStrike" dirty="0">
                            <a:solidFill>
                              <a:srgbClr val="000000"/>
                            </a:solidFill>
                            <a:effectLst/>
                            <a:latin typeface="Corbel" panose="020B0503020204020204" pitchFamily="34" charset="0"/>
                          </a:endParaRPr>
                        </a:p>
                      </a:txBody>
                      <a:tcPr marL="45720" marR="45720" anchor="ctr">
                        <a:solidFill>
                          <a:schemeClr val="accent2">
                            <a:lumMod val="40000"/>
                            <a:lumOff val="60000"/>
                          </a:schemeClr>
                        </a:solidFill>
                      </a:tcPr>
                    </a:tc>
                    <a:extLst>
                      <a:ext uri="{0D108BD9-81ED-4DB2-BD59-A6C34878D82A}">
                        <a16:rowId xmlns:a16="http://schemas.microsoft.com/office/drawing/2014/main" val="972437252"/>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8" name="Table 17">
                <a:extLst>
                  <a:ext uri="{FF2B5EF4-FFF2-40B4-BE49-F238E27FC236}">
                    <a16:creationId xmlns:a16="http://schemas.microsoft.com/office/drawing/2014/main" id="{5A34E952-CC6A-EF26-2168-94E33064FA3C}"/>
                  </a:ext>
                </a:extLst>
              </p:cNvPr>
              <p:cNvGraphicFramePr>
                <a:graphicFrameLocks noGrp="1"/>
              </p:cNvGraphicFramePr>
              <p:nvPr>
                <p:extLst>
                  <p:ext uri="{D42A27DB-BD31-4B8C-83A1-F6EECF244321}">
                    <p14:modId xmlns:p14="http://schemas.microsoft.com/office/powerpoint/2010/main" val="3938868"/>
                  </p:ext>
                </p:extLst>
              </p:nvPr>
            </p:nvGraphicFramePr>
            <p:xfrm>
              <a:off x="3348383" y="1613623"/>
              <a:ext cx="3575621" cy="2508544"/>
            </p:xfrm>
            <a:graphic>
              <a:graphicData uri="http://schemas.openxmlformats.org/drawingml/2006/table">
                <a:tbl>
                  <a:tblPr firstRow="1" bandRow="1">
                    <a:tableStyleId>{5C22544A-7EE6-4342-B048-85BDC9FD1C3A}</a:tableStyleId>
                  </a:tblPr>
                  <a:tblGrid>
                    <a:gridCol w="707390">
                      <a:extLst>
                        <a:ext uri="{9D8B030D-6E8A-4147-A177-3AD203B41FA5}">
                          <a16:colId xmlns:a16="http://schemas.microsoft.com/office/drawing/2014/main" val="500756108"/>
                        </a:ext>
                      </a:extLst>
                    </a:gridCol>
                    <a:gridCol w="626427">
                      <a:extLst>
                        <a:ext uri="{9D8B030D-6E8A-4147-A177-3AD203B41FA5}">
                          <a16:colId xmlns:a16="http://schemas.microsoft.com/office/drawing/2014/main" val="1155567216"/>
                        </a:ext>
                      </a:extLst>
                    </a:gridCol>
                    <a:gridCol w="848677">
                      <a:extLst>
                        <a:ext uri="{9D8B030D-6E8A-4147-A177-3AD203B41FA5}">
                          <a16:colId xmlns:a16="http://schemas.microsoft.com/office/drawing/2014/main" val="4126695586"/>
                        </a:ext>
                      </a:extLst>
                    </a:gridCol>
                    <a:gridCol w="814324">
                      <a:extLst>
                        <a:ext uri="{9D8B030D-6E8A-4147-A177-3AD203B41FA5}">
                          <a16:colId xmlns:a16="http://schemas.microsoft.com/office/drawing/2014/main" val="3240685715"/>
                        </a:ext>
                      </a:extLst>
                    </a:gridCol>
                    <a:gridCol w="578803">
                      <a:extLst>
                        <a:ext uri="{9D8B030D-6E8A-4147-A177-3AD203B41FA5}">
                          <a16:colId xmlns:a16="http://schemas.microsoft.com/office/drawing/2014/main" val="2781789889"/>
                        </a:ext>
                      </a:extLst>
                    </a:gridCol>
                  </a:tblGrid>
                  <a:tr h="313568">
                    <a:tc>
                      <a:txBody>
                        <a:bodyPr/>
                        <a:lstStyle/>
                        <a:p>
                          <a:pPr algn="ctr"/>
                          <a14:m>
                            <m:oMathPara xmlns:m="http://schemas.openxmlformats.org/officeDocument/2006/math">
                              <m:oMathParaPr>
                                <m:jc m:val="centerGroup"/>
                              </m:oMathParaPr>
                              <m:oMath xmlns:m="http://schemas.openxmlformats.org/officeDocument/2006/math">
                                <m:sSub>
                                  <m:sSubPr>
                                    <m:ctrlPr>
                                      <a:rPr lang="en-US" sz="1400" b="1" i="1" smtClean="0">
                                        <a:latin typeface="Cambria Math" panose="02040503050406030204" pitchFamily="18" charset="0"/>
                                      </a:rPr>
                                    </m:ctrlPr>
                                  </m:sSubPr>
                                  <m:e>
                                    <m:r>
                                      <a:rPr lang="en-US" sz="1400" b="1" i="1" smtClean="0">
                                        <a:latin typeface="Cambria Math" panose="02040503050406030204" pitchFamily="18" charset="0"/>
                                      </a:rPr>
                                      <m:t>𝒙</m:t>
                                    </m:r>
                                  </m:e>
                                  <m:sub>
                                    <m:r>
                                      <a:rPr lang="en-US" sz="1400" b="1" i="1" smtClean="0">
                                        <a:latin typeface="Cambria Math" panose="02040503050406030204" pitchFamily="18" charset="0"/>
                                      </a:rPr>
                                      <m:t>𝟏</m:t>
                                    </m:r>
                                  </m:sub>
                                </m:sSub>
                              </m:oMath>
                            </m:oMathPara>
                          </a14:m>
                          <a:endParaRPr lang="en-US" sz="1400" dirty="0"/>
                        </a:p>
                      </a:txBody>
                      <a:tcPr marL="45720" marR="45720" anchor="ctr">
                        <a:solidFill>
                          <a:schemeClr val="tx2">
                            <a:lumMod val="40000"/>
                            <a:lumOff val="60000"/>
                          </a:schemeClr>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1400" b="1" i="1" smtClean="0">
                                        <a:latin typeface="Cambria Math" panose="02040503050406030204" pitchFamily="18" charset="0"/>
                                      </a:rPr>
                                    </m:ctrlPr>
                                  </m:sSubPr>
                                  <m:e>
                                    <m:r>
                                      <a:rPr lang="en-US" sz="1400" b="1" i="1" smtClean="0">
                                        <a:latin typeface="Cambria Math" panose="02040503050406030204" pitchFamily="18" charset="0"/>
                                      </a:rPr>
                                      <m:t>𝒙</m:t>
                                    </m:r>
                                  </m:e>
                                  <m:sub>
                                    <m:r>
                                      <a:rPr lang="en-US" sz="1400" b="1" i="1" smtClean="0">
                                        <a:latin typeface="Cambria Math" panose="02040503050406030204" pitchFamily="18" charset="0"/>
                                      </a:rPr>
                                      <m:t>𝟐</m:t>
                                    </m:r>
                                  </m:sub>
                                </m:sSub>
                              </m:oMath>
                            </m:oMathPara>
                          </a14:m>
                          <a:endParaRPr lang="en-US" sz="1400" dirty="0"/>
                        </a:p>
                      </a:txBody>
                      <a:tcPr marL="45720" marR="45720" anchor="ctr">
                        <a:solidFill>
                          <a:schemeClr val="tx2">
                            <a:lumMod val="40000"/>
                            <a:lumOff val="60000"/>
                          </a:schemeClr>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1400" b="1" i="1" smtClean="0">
                                        <a:latin typeface="Cambria Math" panose="02040503050406030204" pitchFamily="18" charset="0"/>
                                      </a:rPr>
                                    </m:ctrlPr>
                                  </m:sSubPr>
                                  <m:e>
                                    <m:r>
                                      <a:rPr lang="en-US" sz="1400" b="1" i="1" smtClean="0">
                                        <a:latin typeface="Cambria Math" panose="02040503050406030204" pitchFamily="18" charset="0"/>
                                      </a:rPr>
                                      <m:t>𝒙</m:t>
                                    </m:r>
                                  </m:e>
                                  <m:sub>
                                    <m:r>
                                      <a:rPr lang="en-US" sz="1400" b="1" i="1" smtClean="0">
                                        <a:latin typeface="Cambria Math" panose="02040503050406030204" pitchFamily="18" charset="0"/>
                                      </a:rPr>
                                      <m:t>𝟑</m:t>
                                    </m:r>
                                  </m:sub>
                                </m:sSub>
                              </m:oMath>
                            </m:oMathPara>
                          </a14:m>
                          <a:endParaRPr lang="en-US" sz="1400" dirty="0"/>
                        </a:p>
                      </a:txBody>
                      <a:tcPr marL="45720" marR="45720" anchor="ctr">
                        <a:solidFill>
                          <a:schemeClr val="tx2">
                            <a:lumMod val="40000"/>
                            <a:lumOff val="60000"/>
                          </a:schemeClr>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1400" b="1" i="1" smtClean="0">
                                        <a:latin typeface="Cambria Math" panose="02040503050406030204" pitchFamily="18" charset="0"/>
                                      </a:rPr>
                                    </m:ctrlPr>
                                  </m:sSubPr>
                                  <m:e>
                                    <m:r>
                                      <a:rPr lang="en-US" sz="1400" b="1" i="1" smtClean="0">
                                        <a:latin typeface="Cambria Math" panose="02040503050406030204" pitchFamily="18" charset="0"/>
                                      </a:rPr>
                                      <m:t>𝒙</m:t>
                                    </m:r>
                                  </m:e>
                                  <m:sub>
                                    <m:r>
                                      <a:rPr lang="en-US" sz="1400" b="1" i="1" smtClean="0">
                                        <a:latin typeface="Cambria Math" panose="02040503050406030204" pitchFamily="18" charset="0"/>
                                      </a:rPr>
                                      <m:t>𝟒</m:t>
                                    </m:r>
                                  </m:sub>
                                </m:sSub>
                              </m:oMath>
                            </m:oMathPara>
                          </a14:m>
                          <a:endParaRPr lang="en-US" sz="1400" dirty="0"/>
                        </a:p>
                      </a:txBody>
                      <a:tcPr marL="45720" marR="45720" anchor="ctr">
                        <a:solidFill>
                          <a:schemeClr val="tx2">
                            <a:lumMod val="40000"/>
                            <a:lumOff val="60000"/>
                          </a:schemeClr>
                        </a:solidFill>
                      </a:tcPr>
                    </a:tc>
                    <a:tc>
                      <a:txBody>
                        <a:bodyPr/>
                        <a:lstStyle/>
                        <a:p>
                          <a:pPr algn="ctr"/>
                          <a14:m>
                            <m:oMathPara xmlns:m="http://schemas.openxmlformats.org/officeDocument/2006/math">
                              <m:oMathParaPr>
                                <m:jc m:val="centerGroup"/>
                              </m:oMathParaPr>
                              <m:oMath xmlns:m="http://schemas.openxmlformats.org/officeDocument/2006/math">
                                <m:r>
                                  <a:rPr lang="en-US" sz="1400" b="1" i="1" smtClean="0">
                                    <a:latin typeface="Cambria Math" panose="02040503050406030204" pitchFamily="18" charset="0"/>
                                  </a:rPr>
                                  <m:t>𝒚</m:t>
                                </m:r>
                              </m:oMath>
                            </m:oMathPara>
                          </a14:m>
                          <a:endParaRPr lang="en-US" sz="1400" dirty="0"/>
                        </a:p>
                      </a:txBody>
                      <a:tcPr marL="45720" marR="45720" anchor="ctr">
                        <a:solidFill>
                          <a:schemeClr val="tx2">
                            <a:lumMod val="40000"/>
                            <a:lumOff val="60000"/>
                          </a:schemeClr>
                        </a:solidFill>
                      </a:tcPr>
                    </a:tc>
                    <a:extLst>
                      <a:ext uri="{0D108BD9-81ED-4DB2-BD59-A6C34878D82A}">
                        <a16:rowId xmlns:a16="http://schemas.microsoft.com/office/drawing/2014/main" val="2896714389"/>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Rain</a:t>
                          </a:r>
                        </a:p>
                      </a:txBody>
                      <a:tcPr marL="45720" marR="4572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During</a:t>
                          </a:r>
                        </a:p>
                      </a:txBody>
                      <a:tcPr marL="45720" marR="45720" anchor="ctr">
                        <a:solidFill>
                          <a:schemeClr val="bg2">
                            <a:lumMod val="20000"/>
                            <a:lumOff val="80000"/>
                          </a:schemeClr>
                        </a:solidFill>
                      </a:tcPr>
                    </a:tc>
                    <a:tc>
                      <a:txBody>
                        <a:bodyPr/>
                        <a:lstStyle/>
                        <a:p>
                          <a:pPr algn="ctr" rtl="0" fontAlgn="ctr"/>
                          <a:r>
                            <a:rPr lang="en-US" sz="1400" b="0" i="0" u="none" strike="noStrike">
                              <a:solidFill>
                                <a:srgbClr val="000000"/>
                              </a:solidFill>
                              <a:effectLst/>
                              <a:latin typeface="Corbel" panose="020B0503020204020204" pitchFamily="34" charset="0"/>
                            </a:rPr>
                            <a:t>Both</a:t>
                          </a:r>
                        </a:p>
                      </a:txBody>
                      <a:tcPr marL="45720" marR="4572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Not Tired</a:t>
                          </a:r>
                        </a:p>
                      </a:txBody>
                      <a:tcPr marL="45720" marR="4572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Bus</a:t>
                          </a:r>
                        </a:p>
                      </a:txBody>
                      <a:tcPr marL="45720" marR="45720" anchor="ctr">
                        <a:solidFill>
                          <a:schemeClr val="bg2">
                            <a:lumMod val="20000"/>
                            <a:lumOff val="80000"/>
                          </a:schemeClr>
                        </a:solidFill>
                      </a:tcPr>
                    </a:tc>
                    <a:extLst>
                      <a:ext uri="{0D108BD9-81ED-4DB2-BD59-A6C34878D82A}">
                        <a16:rowId xmlns:a16="http://schemas.microsoft.com/office/drawing/2014/main" val="2301353072"/>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Rain</a:t>
                          </a:r>
                        </a:p>
                      </a:txBody>
                      <a:tcPr marL="45720" marR="4572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After</a:t>
                          </a:r>
                        </a:p>
                      </a:txBody>
                      <a:tcPr marL="45720" marR="4572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Backpack</a:t>
                          </a:r>
                        </a:p>
                      </a:txBody>
                      <a:tcPr marL="45720" marR="4572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Not Tired</a:t>
                          </a:r>
                        </a:p>
                      </a:txBody>
                      <a:tcPr marL="45720" marR="4572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Bus</a:t>
                          </a:r>
                        </a:p>
                      </a:txBody>
                      <a:tcPr marL="45720" marR="45720" anchor="ctr">
                        <a:solidFill>
                          <a:schemeClr val="bg2">
                            <a:lumMod val="20000"/>
                            <a:lumOff val="80000"/>
                          </a:schemeClr>
                        </a:solidFill>
                      </a:tcPr>
                    </a:tc>
                    <a:extLst>
                      <a:ext uri="{0D108BD9-81ED-4DB2-BD59-A6C34878D82A}">
                        <a16:rowId xmlns:a16="http://schemas.microsoft.com/office/drawing/2014/main" val="2293682422"/>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No Rain</a:t>
                          </a:r>
                        </a:p>
                      </a:txBody>
                      <a:tcPr marL="45720" marR="4572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Before</a:t>
                          </a:r>
                        </a:p>
                      </a:txBody>
                      <a:tcPr marL="45720" marR="4572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Lunchbox</a:t>
                          </a:r>
                        </a:p>
                      </a:txBody>
                      <a:tcPr marL="45720" marR="4572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Not Tired</a:t>
                          </a:r>
                        </a:p>
                      </a:txBody>
                      <a:tcPr marL="45720" marR="4572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Bus</a:t>
                          </a:r>
                        </a:p>
                      </a:txBody>
                      <a:tcPr marL="45720" marR="45720" anchor="ctr">
                        <a:solidFill>
                          <a:schemeClr val="bg2">
                            <a:lumMod val="20000"/>
                            <a:lumOff val="80000"/>
                          </a:schemeClr>
                        </a:solidFill>
                      </a:tcPr>
                    </a:tc>
                    <a:extLst>
                      <a:ext uri="{0D108BD9-81ED-4DB2-BD59-A6C34878D82A}">
                        <a16:rowId xmlns:a16="http://schemas.microsoft.com/office/drawing/2014/main" val="2687257349"/>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No Rain</a:t>
                          </a:r>
                        </a:p>
                      </a:txBody>
                      <a:tcPr marL="45720" marR="4572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During</a:t>
                          </a:r>
                        </a:p>
                      </a:txBody>
                      <a:tcPr marL="45720" marR="4572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Backpack</a:t>
                          </a:r>
                        </a:p>
                      </a:txBody>
                      <a:tcPr marL="45720" marR="4572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Not Tired</a:t>
                          </a:r>
                        </a:p>
                      </a:txBody>
                      <a:tcPr marL="45720" marR="4572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Bus</a:t>
                          </a:r>
                        </a:p>
                      </a:txBody>
                      <a:tcPr marL="45720" marR="45720" anchor="ctr">
                        <a:solidFill>
                          <a:schemeClr val="bg2">
                            <a:lumMod val="20000"/>
                            <a:lumOff val="80000"/>
                          </a:schemeClr>
                        </a:solidFill>
                      </a:tcPr>
                    </a:tc>
                    <a:extLst>
                      <a:ext uri="{0D108BD9-81ED-4DB2-BD59-A6C34878D82A}">
                        <a16:rowId xmlns:a16="http://schemas.microsoft.com/office/drawing/2014/main" val="469117303"/>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No Rain</a:t>
                          </a:r>
                        </a:p>
                      </a:txBody>
                      <a:tcPr marL="45720" marR="45720" anchor="ctr">
                        <a:solidFill>
                          <a:schemeClr val="bg2">
                            <a:lumMod val="20000"/>
                            <a:lumOff val="80000"/>
                          </a:schemeClr>
                        </a:solidFill>
                      </a:tcPr>
                    </a:tc>
                    <a:tc>
                      <a:txBody>
                        <a:bodyPr/>
                        <a:lstStyle/>
                        <a:p>
                          <a:pPr algn="ctr" rtl="0" fontAlgn="ctr"/>
                          <a:r>
                            <a:rPr lang="en-US" sz="1400" b="0" i="0" u="none" strike="noStrike">
                              <a:solidFill>
                                <a:srgbClr val="000000"/>
                              </a:solidFill>
                              <a:effectLst/>
                              <a:latin typeface="Corbel" panose="020B0503020204020204" pitchFamily="34" charset="0"/>
                            </a:rPr>
                            <a:t>After</a:t>
                          </a:r>
                        </a:p>
                      </a:txBody>
                      <a:tcPr marL="45720" marR="4572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Backpack</a:t>
                          </a:r>
                        </a:p>
                      </a:txBody>
                      <a:tcPr marL="45720" marR="4572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Not Tired</a:t>
                          </a:r>
                        </a:p>
                      </a:txBody>
                      <a:tcPr marL="45720" marR="4572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Bike</a:t>
                          </a:r>
                        </a:p>
                      </a:txBody>
                      <a:tcPr marL="45720" marR="45720" anchor="ctr">
                        <a:solidFill>
                          <a:schemeClr val="bg2">
                            <a:lumMod val="20000"/>
                            <a:lumOff val="80000"/>
                          </a:schemeClr>
                        </a:solidFill>
                      </a:tcPr>
                    </a:tc>
                    <a:extLst>
                      <a:ext uri="{0D108BD9-81ED-4DB2-BD59-A6C34878D82A}">
                        <a16:rowId xmlns:a16="http://schemas.microsoft.com/office/drawing/2014/main" val="22498624"/>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No Rain</a:t>
                          </a:r>
                        </a:p>
                      </a:txBody>
                      <a:tcPr marL="45720" marR="4572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After</a:t>
                          </a:r>
                        </a:p>
                      </a:txBody>
                      <a:tcPr marL="45720" marR="4572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Both</a:t>
                          </a:r>
                        </a:p>
                      </a:txBody>
                      <a:tcPr marL="45720" marR="4572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Not Tired</a:t>
                          </a:r>
                        </a:p>
                      </a:txBody>
                      <a:tcPr marL="45720" marR="4572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Bus</a:t>
                          </a:r>
                        </a:p>
                      </a:txBody>
                      <a:tcPr marL="45720" marR="45720" anchor="ctr">
                        <a:solidFill>
                          <a:schemeClr val="bg2">
                            <a:lumMod val="20000"/>
                            <a:lumOff val="80000"/>
                          </a:schemeClr>
                        </a:solidFill>
                      </a:tcPr>
                    </a:tc>
                    <a:extLst>
                      <a:ext uri="{0D108BD9-81ED-4DB2-BD59-A6C34878D82A}">
                        <a16:rowId xmlns:a16="http://schemas.microsoft.com/office/drawing/2014/main" val="3339810151"/>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No Rain</a:t>
                          </a:r>
                        </a:p>
                      </a:txBody>
                      <a:tcPr marL="45720" marR="4572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After</a:t>
                          </a:r>
                        </a:p>
                      </a:txBody>
                      <a:tcPr marL="45720" marR="4572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Lunchbox</a:t>
                          </a:r>
                        </a:p>
                      </a:txBody>
                      <a:tcPr marL="45720" marR="4572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Not Tired</a:t>
                          </a:r>
                        </a:p>
                      </a:txBody>
                      <a:tcPr marL="45720" marR="4572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Bus</a:t>
                          </a:r>
                        </a:p>
                      </a:txBody>
                      <a:tcPr marL="45720" marR="45720" anchor="ctr">
                        <a:solidFill>
                          <a:schemeClr val="bg2">
                            <a:lumMod val="20000"/>
                            <a:lumOff val="80000"/>
                          </a:schemeClr>
                        </a:solidFill>
                      </a:tcPr>
                    </a:tc>
                    <a:extLst>
                      <a:ext uri="{0D108BD9-81ED-4DB2-BD59-A6C34878D82A}">
                        <a16:rowId xmlns:a16="http://schemas.microsoft.com/office/drawing/2014/main" val="3171822934"/>
                      </a:ext>
                    </a:extLst>
                  </a:tr>
                </a:tbl>
              </a:graphicData>
            </a:graphic>
          </p:graphicFrame>
        </mc:Choice>
        <mc:Fallback xmlns="">
          <p:graphicFrame>
            <p:nvGraphicFramePr>
              <p:cNvPr id="18" name="Table 17">
                <a:extLst>
                  <a:ext uri="{FF2B5EF4-FFF2-40B4-BE49-F238E27FC236}">
                    <a16:creationId xmlns:a16="http://schemas.microsoft.com/office/drawing/2014/main" id="{5A34E952-CC6A-EF26-2168-94E33064FA3C}"/>
                  </a:ext>
                </a:extLst>
              </p:cNvPr>
              <p:cNvGraphicFramePr>
                <a:graphicFrameLocks noGrp="1"/>
              </p:cNvGraphicFramePr>
              <p:nvPr>
                <p:extLst>
                  <p:ext uri="{D42A27DB-BD31-4B8C-83A1-F6EECF244321}">
                    <p14:modId xmlns:p14="http://schemas.microsoft.com/office/powerpoint/2010/main" val="3938868"/>
                  </p:ext>
                </p:extLst>
              </p:nvPr>
            </p:nvGraphicFramePr>
            <p:xfrm>
              <a:off x="3348383" y="1613623"/>
              <a:ext cx="3575621" cy="2508544"/>
            </p:xfrm>
            <a:graphic>
              <a:graphicData uri="http://schemas.openxmlformats.org/drawingml/2006/table">
                <a:tbl>
                  <a:tblPr firstRow="1" bandRow="1">
                    <a:tableStyleId>{5C22544A-7EE6-4342-B048-85BDC9FD1C3A}</a:tableStyleId>
                  </a:tblPr>
                  <a:tblGrid>
                    <a:gridCol w="707390">
                      <a:extLst>
                        <a:ext uri="{9D8B030D-6E8A-4147-A177-3AD203B41FA5}">
                          <a16:colId xmlns:a16="http://schemas.microsoft.com/office/drawing/2014/main" val="500756108"/>
                        </a:ext>
                      </a:extLst>
                    </a:gridCol>
                    <a:gridCol w="626427">
                      <a:extLst>
                        <a:ext uri="{9D8B030D-6E8A-4147-A177-3AD203B41FA5}">
                          <a16:colId xmlns:a16="http://schemas.microsoft.com/office/drawing/2014/main" val="1155567216"/>
                        </a:ext>
                      </a:extLst>
                    </a:gridCol>
                    <a:gridCol w="848677">
                      <a:extLst>
                        <a:ext uri="{9D8B030D-6E8A-4147-A177-3AD203B41FA5}">
                          <a16:colId xmlns:a16="http://schemas.microsoft.com/office/drawing/2014/main" val="4126695586"/>
                        </a:ext>
                      </a:extLst>
                    </a:gridCol>
                    <a:gridCol w="814324">
                      <a:extLst>
                        <a:ext uri="{9D8B030D-6E8A-4147-A177-3AD203B41FA5}">
                          <a16:colId xmlns:a16="http://schemas.microsoft.com/office/drawing/2014/main" val="3240685715"/>
                        </a:ext>
                      </a:extLst>
                    </a:gridCol>
                    <a:gridCol w="578803">
                      <a:extLst>
                        <a:ext uri="{9D8B030D-6E8A-4147-A177-3AD203B41FA5}">
                          <a16:colId xmlns:a16="http://schemas.microsoft.com/office/drawing/2014/main" val="2781789889"/>
                        </a:ext>
                      </a:extLst>
                    </a:gridCol>
                  </a:tblGrid>
                  <a:tr h="313568">
                    <a:tc>
                      <a:txBody>
                        <a:bodyPr/>
                        <a:lstStyle/>
                        <a:p>
                          <a:endParaRPr lang="en-US"/>
                        </a:p>
                      </a:txBody>
                      <a:tcPr marL="45720" marR="45720" anchor="ctr">
                        <a:blipFill>
                          <a:blip r:embed="rId6"/>
                          <a:stretch>
                            <a:fillRect t="-4000" r="-408929" b="-704000"/>
                          </a:stretch>
                        </a:blipFill>
                      </a:tcPr>
                    </a:tc>
                    <a:tc>
                      <a:txBody>
                        <a:bodyPr/>
                        <a:lstStyle/>
                        <a:p>
                          <a:endParaRPr lang="en-US"/>
                        </a:p>
                      </a:txBody>
                      <a:tcPr marL="45720" marR="45720" anchor="ctr">
                        <a:blipFill>
                          <a:blip r:embed="rId6"/>
                          <a:stretch>
                            <a:fillRect l="-112000" t="-4000" r="-358000" b="-704000"/>
                          </a:stretch>
                        </a:blipFill>
                      </a:tcPr>
                    </a:tc>
                    <a:tc>
                      <a:txBody>
                        <a:bodyPr/>
                        <a:lstStyle/>
                        <a:p>
                          <a:endParaRPr lang="en-US"/>
                        </a:p>
                      </a:txBody>
                      <a:tcPr marL="45720" marR="45720" anchor="ctr">
                        <a:blipFill>
                          <a:blip r:embed="rId6"/>
                          <a:stretch>
                            <a:fillRect l="-158209" t="-4000" r="-167164" b="-704000"/>
                          </a:stretch>
                        </a:blipFill>
                      </a:tcPr>
                    </a:tc>
                    <a:tc>
                      <a:txBody>
                        <a:bodyPr/>
                        <a:lstStyle/>
                        <a:p>
                          <a:endParaRPr lang="en-US"/>
                        </a:p>
                      </a:txBody>
                      <a:tcPr marL="45720" marR="45720" anchor="ctr">
                        <a:blipFill>
                          <a:blip r:embed="rId6"/>
                          <a:stretch>
                            <a:fillRect l="-270313" t="-4000" r="-75000" b="-704000"/>
                          </a:stretch>
                        </a:blipFill>
                      </a:tcPr>
                    </a:tc>
                    <a:tc>
                      <a:txBody>
                        <a:bodyPr/>
                        <a:lstStyle/>
                        <a:p>
                          <a:endParaRPr lang="en-US"/>
                        </a:p>
                      </a:txBody>
                      <a:tcPr marL="45720" marR="45720" anchor="ctr">
                        <a:blipFill>
                          <a:blip r:embed="rId6"/>
                          <a:stretch>
                            <a:fillRect l="-515217" t="-4000" r="-4348" b="-704000"/>
                          </a:stretch>
                        </a:blipFill>
                      </a:tcPr>
                    </a:tc>
                    <a:extLst>
                      <a:ext uri="{0D108BD9-81ED-4DB2-BD59-A6C34878D82A}">
                        <a16:rowId xmlns:a16="http://schemas.microsoft.com/office/drawing/2014/main" val="2896714389"/>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Rain</a:t>
                          </a:r>
                        </a:p>
                      </a:txBody>
                      <a:tcPr marL="45720" marR="4572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During</a:t>
                          </a:r>
                        </a:p>
                      </a:txBody>
                      <a:tcPr marL="45720" marR="45720" anchor="ctr">
                        <a:solidFill>
                          <a:schemeClr val="bg2">
                            <a:lumMod val="20000"/>
                            <a:lumOff val="80000"/>
                          </a:schemeClr>
                        </a:solidFill>
                      </a:tcPr>
                    </a:tc>
                    <a:tc>
                      <a:txBody>
                        <a:bodyPr/>
                        <a:lstStyle/>
                        <a:p>
                          <a:pPr algn="ctr" rtl="0" fontAlgn="ctr"/>
                          <a:r>
                            <a:rPr lang="en-US" sz="1400" b="0" i="0" u="none" strike="noStrike">
                              <a:solidFill>
                                <a:srgbClr val="000000"/>
                              </a:solidFill>
                              <a:effectLst/>
                              <a:latin typeface="Corbel" panose="020B0503020204020204" pitchFamily="34" charset="0"/>
                            </a:rPr>
                            <a:t>Both</a:t>
                          </a:r>
                        </a:p>
                      </a:txBody>
                      <a:tcPr marL="45720" marR="4572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Not Tired</a:t>
                          </a:r>
                        </a:p>
                      </a:txBody>
                      <a:tcPr marL="45720" marR="4572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Bus</a:t>
                          </a:r>
                        </a:p>
                      </a:txBody>
                      <a:tcPr marL="45720" marR="45720" anchor="ctr">
                        <a:solidFill>
                          <a:schemeClr val="bg2">
                            <a:lumMod val="20000"/>
                            <a:lumOff val="80000"/>
                          </a:schemeClr>
                        </a:solidFill>
                      </a:tcPr>
                    </a:tc>
                    <a:extLst>
                      <a:ext uri="{0D108BD9-81ED-4DB2-BD59-A6C34878D82A}">
                        <a16:rowId xmlns:a16="http://schemas.microsoft.com/office/drawing/2014/main" val="2301353072"/>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Rain</a:t>
                          </a:r>
                        </a:p>
                      </a:txBody>
                      <a:tcPr marL="45720" marR="4572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After</a:t>
                          </a:r>
                        </a:p>
                      </a:txBody>
                      <a:tcPr marL="45720" marR="4572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Backpack</a:t>
                          </a:r>
                        </a:p>
                      </a:txBody>
                      <a:tcPr marL="45720" marR="4572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Not Tired</a:t>
                          </a:r>
                        </a:p>
                      </a:txBody>
                      <a:tcPr marL="45720" marR="4572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Bus</a:t>
                          </a:r>
                        </a:p>
                      </a:txBody>
                      <a:tcPr marL="45720" marR="45720" anchor="ctr">
                        <a:solidFill>
                          <a:schemeClr val="bg2">
                            <a:lumMod val="20000"/>
                            <a:lumOff val="80000"/>
                          </a:schemeClr>
                        </a:solidFill>
                      </a:tcPr>
                    </a:tc>
                    <a:extLst>
                      <a:ext uri="{0D108BD9-81ED-4DB2-BD59-A6C34878D82A}">
                        <a16:rowId xmlns:a16="http://schemas.microsoft.com/office/drawing/2014/main" val="2293682422"/>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No Rain</a:t>
                          </a:r>
                        </a:p>
                      </a:txBody>
                      <a:tcPr marL="45720" marR="4572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Before</a:t>
                          </a:r>
                        </a:p>
                      </a:txBody>
                      <a:tcPr marL="45720" marR="4572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Lunchbox</a:t>
                          </a:r>
                        </a:p>
                      </a:txBody>
                      <a:tcPr marL="45720" marR="4572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Not Tired</a:t>
                          </a:r>
                        </a:p>
                      </a:txBody>
                      <a:tcPr marL="45720" marR="4572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Bus</a:t>
                          </a:r>
                        </a:p>
                      </a:txBody>
                      <a:tcPr marL="45720" marR="45720" anchor="ctr">
                        <a:solidFill>
                          <a:schemeClr val="bg2">
                            <a:lumMod val="20000"/>
                            <a:lumOff val="80000"/>
                          </a:schemeClr>
                        </a:solidFill>
                      </a:tcPr>
                    </a:tc>
                    <a:extLst>
                      <a:ext uri="{0D108BD9-81ED-4DB2-BD59-A6C34878D82A}">
                        <a16:rowId xmlns:a16="http://schemas.microsoft.com/office/drawing/2014/main" val="2687257349"/>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No Rain</a:t>
                          </a:r>
                        </a:p>
                      </a:txBody>
                      <a:tcPr marL="45720" marR="4572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During</a:t>
                          </a:r>
                        </a:p>
                      </a:txBody>
                      <a:tcPr marL="45720" marR="4572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Backpack</a:t>
                          </a:r>
                        </a:p>
                      </a:txBody>
                      <a:tcPr marL="45720" marR="4572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Not Tired</a:t>
                          </a:r>
                        </a:p>
                      </a:txBody>
                      <a:tcPr marL="45720" marR="4572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Bus</a:t>
                          </a:r>
                        </a:p>
                      </a:txBody>
                      <a:tcPr marL="45720" marR="45720" anchor="ctr">
                        <a:solidFill>
                          <a:schemeClr val="bg2">
                            <a:lumMod val="20000"/>
                            <a:lumOff val="80000"/>
                          </a:schemeClr>
                        </a:solidFill>
                      </a:tcPr>
                    </a:tc>
                    <a:extLst>
                      <a:ext uri="{0D108BD9-81ED-4DB2-BD59-A6C34878D82A}">
                        <a16:rowId xmlns:a16="http://schemas.microsoft.com/office/drawing/2014/main" val="469117303"/>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No Rain</a:t>
                          </a:r>
                        </a:p>
                      </a:txBody>
                      <a:tcPr marL="45720" marR="45720" anchor="ctr">
                        <a:solidFill>
                          <a:schemeClr val="bg2">
                            <a:lumMod val="20000"/>
                            <a:lumOff val="80000"/>
                          </a:schemeClr>
                        </a:solidFill>
                      </a:tcPr>
                    </a:tc>
                    <a:tc>
                      <a:txBody>
                        <a:bodyPr/>
                        <a:lstStyle/>
                        <a:p>
                          <a:pPr algn="ctr" rtl="0" fontAlgn="ctr"/>
                          <a:r>
                            <a:rPr lang="en-US" sz="1400" b="0" i="0" u="none" strike="noStrike">
                              <a:solidFill>
                                <a:srgbClr val="000000"/>
                              </a:solidFill>
                              <a:effectLst/>
                              <a:latin typeface="Corbel" panose="020B0503020204020204" pitchFamily="34" charset="0"/>
                            </a:rPr>
                            <a:t>After</a:t>
                          </a:r>
                        </a:p>
                      </a:txBody>
                      <a:tcPr marL="45720" marR="4572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Backpack</a:t>
                          </a:r>
                        </a:p>
                      </a:txBody>
                      <a:tcPr marL="45720" marR="4572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Not Tired</a:t>
                          </a:r>
                        </a:p>
                      </a:txBody>
                      <a:tcPr marL="45720" marR="4572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Bike</a:t>
                          </a:r>
                        </a:p>
                      </a:txBody>
                      <a:tcPr marL="45720" marR="45720" anchor="ctr">
                        <a:solidFill>
                          <a:schemeClr val="bg2">
                            <a:lumMod val="20000"/>
                            <a:lumOff val="80000"/>
                          </a:schemeClr>
                        </a:solidFill>
                      </a:tcPr>
                    </a:tc>
                    <a:extLst>
                      <a:ext uri="{0D108BD9-81ED-4DB2-BD59-A6C34878D82A}">
                        <a16:rowId xmlns:a16="http://schemas.microsoft.com/office/drawing/2014/main" val="22498624"/>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No Rain</a:t>
                          </a:r>
                        </a:p>
                      </a:txBody>
                      <a:tcPr marL="45720" marR="4572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After</a:t>
                          </a:r>
                        </a:p>
                      </a:txBody>
                      <a:tcPr marL="45720" marR="4572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Both</a:t>
                          </a:r>
                        </a:p>
                      </a:txBody>
                      <a:tcPr marL="45720" marR="4572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Not Tired</a:t>
                          </a:r>
                        </a:p>
                      </a:txBody>
                      <a:tcPr marL="45720" marR="4572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Bus</a:t>
                          </a:r>
                        </a:p>
                      </a:txBody>
                      <a:tcPr marL="45720" marR="45720" anchor="ctr">
                        <a:solidFill>
                          <a:schemeClr val="bg2">
                            <a:lumMod val="20000"/>
                            <a:lumOff val="80000"/>
                          </a:schemeClr>
                        </a:solidFill>
                      </a:tcPr>
                    </a:tc>
                    <a:extLst>
                      <a:ext uri="{0D108BD9-81ED-4DB2-BD59-A6C34878D82A}">
                        <a16:rowId xmlns:a16="http://schemas.microsoft.com/office/drawing/2014/main" val="3339810151"/>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No Rain</a:t>
                          </a:r>
                        </a:p>
                      </a:txBody>
                      <a:tcPr marL="45720" marR="4572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After</a:t>
                          </a:r>
                        </a:p>
                      </a:txBody>
                      <a:tcPr marL="45720" marR="4572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Lunchbox</a:t>
                          </a:r>
                        </a:p>
                      </a:txBody>
                      <a:tcPr marL="45720" marR="4572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Not Tired</a:t>
                          </a:r>
                        </a:p>
                      </a:txBody>
                      <a:tcPr marL="45720" marR="4572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Bus</a:t>
                          </a:r>
                        </a:p>
                      </a:txBody>
                      <a:tcPr marL="45720" marR="45720" anchor="ctr">
                        <a:solidFill>
                          <a:schemeClr val="bg2">
                            <a:lumMod val="20000"/>
                            <a:lumOff val="80000"/>
                          </a:schemeClr>
                        </a:solidFill>
                      </a:tcPr>
                    </a:tc>
                    <a:extLst>
                      <a:ext uri="{0D108BD9-81ED-4DB2-BD59-A6C34878D82A}">
                        <a16:rowId xmlns:a16="http://schemas.microsoft.com/office/drawing/2014/main" val="3171822934"/>
                      </a:ext>
                    </a:extLst>
                  </a:tr>
                </a:tbl>
              </a:graphicData>
            </a:graphic>
          </p:graphicFrame>
        </mc:Fallback>
      </mc:AlternateContent>
      <mc:AlternateContent xmlns:mc="http://schemas.openxmlformats.org/markup-compatibility/2006" xmlns:a14="http://schemas.microsoft.com/office/drawing/2010/main">
        <mc:Choice Requires="a14">
          <p:sp>
            <p:nvSpPr>
              <p:cNvPr id="3" name="Title 1">
                <a:extLst>
                  <a:ext uri="{FF2B5EF4-FFF2-40B4-BE49-F238E27FC236}">
                    <a16:creationId xmlns:a16="http://schemas.microsoft.com/office/drawing/2014/main" id="{BC99D051-C390-DD31-B1FC-B90C9B345307}"/>
                  </a:ext>
                </a:extLst>
              </p:cNvPr>
              <p:cNvSpPr txBox="1">
                <a:spLocks/>
              </p:cNvSpPr>
              <p:nvPr/>
            </p:nvSpPr>
            <p:spPr>
              <a:xfrm>
                <a:off x="1286934" y="830261"/>
                <a:ext cx="10494482" cy="53340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pPr/>
                <a14:m>
                  <m:oMathPara xmlns:m="http://schemas.openxmlformats.org/officeDocument/2006/math">
                    <m:oMathParaPr>
                      <m:jc m:val="left"/>
                    </m:oMathParaPr>
                    <m:oMath xmlns:m="http://schemas.openxmlformats.org/officeDocument/2006/math">
                      <m:r>
                        <a:rPr lang="en-US" sz="2400" i="1" spc="-100" smtClean="0">
                          <a:solidFill>
                            <a:schemeClr val="accent6">
                              <a:lumMod val="75000"/>
                            </a:schemeClr>
                          </a:solidFill>
                          <a:latin typeface="Cambria Math" panose="02040503050406030204" pitchFamily="18" charset="0"/>
                        </a:rPr>
                        <m:t>𝐼</m:t>
                      </m:r>
                      <m:d>
                        <m:dPr>
                          <m:ctrlPr>
                            <a:rPr lang="en-US" sz="2400" i="1" spc="-100">
                              <a:solidFill>
                                <a:schemeClr val="accent6">
                                  <a:lumMod val="75000"/>
                                </a:schemeClr>
                              </a:solidFill>
                              <a:latin typeface="Cambria Math" panose="02040503050406030204" pitchFamily="18" charset="0"/>
                            </a:rPr>
                          </m:ctrlPr>
                        </m:dPr>
                        <m:e>
                          <m:sSub>
                            <m:sSubPr>
                              <m:ctrlPr>
                                <a:rPr lang="en-US" sz="2400" i="1" spc="-100">
                                  <a:solidFill>
                                    <a:schemeClr val="accent6">
                                      <a:lumMod val="75000"/>
                                    </a:schemeClr>
                                  </a:solidFill>
                                  <a:latin typeface="Cambria Math" panose="02040503050406030204" pitchFamily="18" charset="0"/>
                                </a:rPr>
                              </m:ctrlPr>
                            </m:sSubPr>
                            <m:e>
                              <m:r>
                                <a:rPr lang="en-US" sz="2400" i="1" spc="-100">
                                  <a:solidFill>
                                    <a:schemeClr val="accent6">
                                      <a:lumMod val="75000"/>
                                    </a:schemeClr>
                                  </a:solidFill>
                                  <a:latin typeface="Cambria Math" panose="02040503050406030204" pitchFamily="18" charset="0"/>
                                </a:rPr>
                                <m:t>𝑥</m:t>
                              </m:r>
                            </m:e>
                            <m:sub>
                              <m:r>
                                <a:rPr lang="en-US" sz="2400" i="1" spc="-100">
                                  <a:solidFill>
                                    <a:schemeClr val="accent6">
                                      <a:lumMod val="75000"/>
                                    </a:schemeClr>
                                  </a:solidFill>
                                  <a:latin typeface="Cambria Math" panose="02040503050406030204" pitchFamily="18" charset="0"/>
                                </a:rPr>
                                <m:t>1</m:t>
                              </m:r>
                            </m:sub>
                          </m:sSub>
                          <m:r>
                            <a:rPr lang="en-US" sz="2400" i="1" spc="-100">
                              <a:solidFill>
                                <a:schemeClr val="accent6">
                                  <a:lumMod val="75000"/>
                                </a:schemeClr>
                              </a:solidFill>
                              <a:latin typeface="Cambria Math" panose="02040503050406030204" pitchFamily="18" charset="0"/>
                            </a:rPr>
                            <m:t>,</m:t>
                          </m:r>
                          <m:sSub>
                            <m:sSubPr>
                              <m:ctrlPr>
                                <a:rPr lang="en-US" sz="2400" i="1" spc="-100">
                                  <a:solidFill>
                                    <a:schemeClr val="accent6">
                                      <a:lumMod val="75000"/>
                                    </a:schemeClr>
                                  </a:solidFill>
                                  <a:latin typeface="Cambria Math" panose="02040503050406030204" pitchFamily="18" charset="0"/>
                                </a:rPr>
                              </m:ctrlPr>
                            </m:sSubPr>
                            <m:e>
                              <m:r>
                                <a:rPr lang="en-US" sz="2400" i="1" spc="-100">
                                  <a:solidFill>
                                    <a:schemeClr val="accent6">
                                      <a:lumMod val="75000"/>
                                    </a:schemeClr>
                                  </a:solidFill>
                                  <a:latin typeface="Cambria Math" panose="02040503050406030204" pitchFamily="18" charset="0"/>
                                </a:rPr>
                                <m:t>𝑌</m:t>
                              </m:r>
                            </m:e>
                            <m:sub>
                              <m:sSub>
                                <m:sSubPr>
                                  <m:ctrlPr>
                                    <a:rPr lang="en-US" sz="2400" i="1" spc="-100">
                                      <a:solidFill>
                                        <a:schemeClr val="accent6">
                                          <a:lumMod val="75000"/>
                                        </a:schemeClr>
                                      </a:solidFill>
                                      <a:latin typeface="Cambria Math" panose="02040503050406030204" pitchFamily="18" charset="0"/>
                                    </a:rPr>
                                  </m:ctrlPr>
                                </m:sSubPr>
                                <m:e>
                                  <m:r>
                                    <a:rPr lang="en-US" sz="2400" i="1" spc="-100">
                                      <a:solidFill>
                                        <a:schemeClr val="accent6">
                                          <a:lumMod val="75000"/>
                                        </a:schemeClr>
                                      </a:solidFill>
                                      <a:latin typeface="Cambria Math" panose="02040503050406030204" pitchFamily="18" charset="0"/>
                                    </a:rPr>
                                    <m:t>𝑥</m:t>
                                  </m:r>
                                </m:e>
                                <m:sub>
                                  <m:r>
                                    <a:rPr lang="en-US" sz="2400" i="1" spc="-100">
                                      <a:solidFill>
                                        <a:schemeClr val="accent6">
                                          <a:lumMod val="75000"/>
                                        </a:schemeClr>
                                      </a:solidFill>
                                      <a:latin typeface="Cambria Math" panose="02040503050406030204" pitchFamily="18" charset="0"/>
                                    </a:rPr>
                                    <m:t>4</m:t>
                                  </m:r>
                                </m:sub>
                              </m:sSub>
                              <m:r>
                                <a:rPr lang="en-US" sz="2400" i="1" spc="-100">
                                  <a:solidFill>
                                    <a:schemeClr val="accent6">
                                      <a:lumMod val="75000"/>
                                    </a:schemeClr>
                                  </a:solidFill>
                                  <a:latin typeface="Cambria Math" panose="02040503050406030204" pitchFamily="18" charset="0"/>
                                </a:rPr>
                                <m:t>=</m:t>
                              </m:r>
                              <m:r>
                                <m:rPr>
                                  <m:sty m:val="p"/>
                                </m:rPr>
                                <a:rPr lang="en-US" sz="2400" spc="-100">
                                  <a:solidFill>
                                    <a:schemeClr val="accent6">
                                      <a:lumMod val="75000"/>
                                    </a:schemeClr>
                                  </a:solidFill>
                                  <a:latin typeface="Cambria Math" panose="02040503050406030204" pitchFamily="18" charset="0"/>
                                </a:rPr>
                                <m:t>Tired</m:t>
                              </m:r>
                            </m:sub>
                          </m:sSub>
                        </m:e>
                      </m:d>
                      <m:r>
                        <a:rPr lang="en-US" sz="2400" b="0" i="1" spc="-100" smtClean="0">
                          <a:solidFill>
                            <a:schemeClr val="accent6">
                              <a:lumMod val="75000"/>
                            </a:schemeClr>
                          </a:solidFill>
                          <a:latin typeface="Cambria Math" panose="02040503050406030204" pitchFamily="18" charset="0"/>
                        </a:rPr>
                        <m:t>≈0.3244</m:t>
                      </m:r>
                    </m:oMath>
                  </m:oMathPara>
                </a14:m>
                <a:endParaRPr lang="en-US" sz="2400" b="0" spc="-100" dirty="0">
                  <a:solidFill>
                    <a:schemeClr val="accent6">
                      <a:lumMod val="75000"/>
                    </a:schemeClr>
                  </a:solidFill>
                </a:endParaRPr>
              </a:p>
              <a:p>
                <a:endParaRPr lang="en-US" sz="2400" spc="-100" dirty="0">
                  <a:solidFill>
                    <a:schemeClr val="accent6">
                      <a:lumMod val="75000"/>
                    </a:schemeClr>
                  </a:solidFill>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sz="2400" i="1" spc="-100">
                          <a:solidFill>
                            <a:schemeClr val="accent6">
                              <a:lumMod val="75000"/>
                            </a:schemeClr>
                          </a:solidFill>
                          <a:latin typeface="Cambria Math" panose="02040503050406030204" pitchFamily="18" charset="0"/>
                        </a:rPr>
                        <m:t>𝐼</m:t>
                      </m:r>
                      <m:d>
                        <m:dPr>
                          <m:ctrlPr>
                            <a:rPr lang="en-US" sz="2400" i="1" spc="-100">
                              <a:solidFill>
                                <a:schemeClr val="accent6">
                                  <a:lumMod val="75000"/>
                                </a:schemeClr>
                              </a:solidFill>
                              <a:latin typeface="Cambria Math" panose="02040503050406030204" pitchFamily="18" charset="0"/>
                            </a:rPr>
                          </m:ctrlPr>
                        </m:dPr>
                        <m:e>
                          <m:sSub>
                            <m:sSubPr>
                              <m:ctrlPr>
                                <a:rPr lang="en-US" sz="2400" i="1" spc="-100">
                                  <a:solidFill>
                                    <a:schemeClr val="accent6">
                                      <a:lumMod val="75000"/>
                                    </a:schemeClr>
                                  </a:solidFill>
                                  <a:latin typeface="Cambria Math" panose="02040503050406030204" pitchFamily="18" charset="0"/>
                                </a:rPr>
                              </m:ctrlPr>
                            </m:sSubPr>
                            <m:e>
                              <m:r>
                                <a:rPr lang="en-US" sz="2400" i="1" spc="-100">
                                  <a:solidFill>
                                    <a:schemeClr val="accent6">
                                      <a:lumMod val="75000"/>
                                    </a:schemeClr>
                                  </a:solidFill>
                                  <a:latin typeface="Cambria Math" panose="02040503050406030204" pitchFamily="18" charset="0"/>
                                </a:rPr>
                                <m:t>𝑥</m:t>
                              </m:r>
                            </m:e>
                            <m:sub>
                              <m:r>
                                <a:rPr lang="en-US" sz="2400" b="0" i="1" spc="-100" smtClean="0">
                                  <a:solidFill>
                                    <a:schemeClr val="accent6">
                                      <a:lumMod val="75000"/>
                                    </a:schemeClr>
                                  </a:solidFill>
                                  <a:latin typeface="Cambria Math" panose="02040503050406030204" pitchFamily="18" charset="0"/>
                                </a:rPr>
                                <m:t>2</m:t>
                              </m:r>
                            </m:sub>
                          </m:sSub>
                          <m:r>
                            <a:rPr lang="en-US" sz="2400" i="1" spc="-100">
                              <a:solidFill>
                                <a:schemeClr val="accent6">
                                  <a:lumMod val="75000"/>
                                </a:schemeClr>
                              </a:solidFill>
                              <a:latin typeface="Cambria Math" panose="02040503050406030204" pitchFamily="18" charset="0"/>
                            </a:rPr>
                            <m:t>,</m:t>
                          </m:r>
                          <m:sSub>
                            <m:sSubPr>
                              <m:ctrlPr>
                                <a:rPr lang="en-US" sz="2400" i="1" spc="-100">
                                  <a:solidFill>
                                    <a:schemeClr val="accent6">
                                      <a:lumMod val="75000"/>
                                    </a:schemeClr>
                                  </a:solidFill>
                                  <a:latin typeface="Cambria Math" panose="02040503050406030204" pitchFamily="18" charset="0"/>
                                </a:rPr>
                              </m:ctrlPr>
                            </m:sSubPr>
                            <m:e>
                              <m:r>
                                <a:rPr lang="en-US" sz="2400" i="1" spc="-100">
                                  <a:solidFill>
                                    <a:schemeClr val="accent6">
                                      <a:lumMod val="75000"/>
                                    </a:schemeClr>
                                  </a:solidFill>
                                  <a:latin typeface="Cambria Math" panose="02040503050406030204" pitchFamily="18" charset="0"/>
                                </a:rPr>
                                <m:t>𝑌</m:t>
                              </m:r>
                            </m:e>
                            <m:sub>
                              <m:sSub>
                                <m:sSubPr>
                                  <m:ctrlPr>
                                    <a:rPr lang="en-US" sz="2400" i="1" spc="-100">
                                      <a:solidFill>
                                        <a:schemeClr val="accent6">
                                          <a:lumMod val="75000"/>
                                        </a:schemeClr>
                                      </a:solidFill>
                                      <a:latin typeface="Cambria Math" panose="02040503050406030204" pitchFamily="18" charset="0"/>
                                    </a:rPr>
                                  </m:ctrlPr>
                                </m:sSubPr>
                                <m:e>
                                  <m:r>
                                    <a:rPr lang="en-US" sz="2400" i="1" spc="-100">
                                      <a:solidFill>
                                        <a:schemeClr val="accent6">
                                          <a:lumMod val="75000"/>
                                        </a:schemeClr>
                                      </a:solidFill>
                                      <a:latin typeface="Cambria Math" panose="02040503050406030204" pitchFamily="18" charset="0"/>
                                    </a:rPr>
                                    <m:t>𝑥</m:t>
                                  </m:r>
                                </m:e>
                                <m:sub>
                                  <m:r>
                                    <a:rPr lang="en-US" sz="2400" i="1" spc="-100">
                                      <a:solidFill>
                                        <a:schemeClr val="accent6">
                                          <a:lumMod val="75000"/>
                                        </a:schemeClr>
                                      </a:solidFill>
                                      <a:latin typeface="Cambria Math" panose="02040503050406030204" pitchFamily="18" charset="0"/>
                                    </a:rPr>
                                    <m:t>4</m:t>
                                  </m:r>
                                </m:sub>
                              </m:sSub>
                              <m:r>
                                <a:rPr lang="en-US" sz="2400" i="1" spc="-100">
                                  <a:solidFill>
                                    <a:schemeClr val="accent6">
                                      <a:lumMod val="75000"/>
                                    </a:schemeClr>
                                  </a:solidFill>
                                  <a:latin typeface="Cambria Math" panose="02040503050406030204" pitchFamily="18" charset="0"/>
                                </a:rPr>
                                <m:t>=</m:t>
                              </m:r>
                              <m:r>
                                <m:rPr>
                                  <m:sty m:val="p"/>
                                </m:rPr>
                                <a:rPr lang="en-US" sz="2400" spc="-100">
                                  <a:solidFill>
                                    <a:schemeClr val="accent6">
                                      <a:lumMod val="75000"/>
                                    </a:schemeClr>
                                  </a:solidFill>
                                  <a:latin typeface="Cambria Math" panose="02040503050406030204" pitchFamily="18" charset="0"/>
                                </a:rPr>
                                <m:t>Tired</m:t>
                              </m:r>
                            </m:sub>
                          </m:sSub>
                        </m:e>
                      </m:d>
                      <m:r>
                        <a:rPr lang="en-US" sz="2400" i="1" spc="-100">
                          <a:solidFill>
                            <a:schemeClr val="accent6">
                              <a:lumMod val="75000"/>
                            </a:schemeClr>
                          </a:solidFill>
                          <a:latin typeface="Cambria Math" panose="02040503050406030204" pitchFamily="18" charset="0"/>
                        </a:rPr>
                        <m:t>≈</m:t>
                      </m:r>
                      <m:r>
                        <a:rPr lang="en-US" sz="2400" b="0" i="1" spc="-100" smtClean="0">
                          <a:solidFill>
                            <a:schemeClr val="accent6">
                              <a:lumMod val="75000"/>
                            </a:schemeClr>
                          </a:solidFill>
                          <a:latin typeface="Cambria Math" panose="02040503050406030204" pitchFamily="18" charset="0"/>
                        </a:rPr>
                        <m:t>0.2516</m:t>
                      </m:r>
                    </m:oMath>
                  </m:oMathPara>
                </a14:m>
                <a:endParaRPr lang="en-US" sz="2400" b="0" spc="-100" dirty="0">
                  <a:solidFill>
                    <a:schemeClr val="accent6">
                      <a:lumMod val="75000"/>
                    </a:schemeClr>
                  </a:solidFill>
                </a:endParaRPr>
              </a:p>
              <a:p>
                <a:endParaRPr lang="en-US" sz="2400" spc="-100" dirty="0">
                  <a:solidFill>
                    <a:schemeClr val="accent6">
                      <a:lumMod val="75000"/>
                    </a:schemeClr>
                  </a:solidFill>
                </a:endParaRPr>
              </a:p>
              <a:p>
                <a:pPr/>
                <a14:m>
                  <m:oMathPara xmlns:m="http://schemas.openxmlformats.org/officeDocument/2006/math">
                    <m:oMathParaPr>
                      <m:jc m:val="left"/>
                    </m:oMathParaPr>
                    <m:oMath xmlns:m="http://schemas.openxmlformats.org/officeDocument/2006/math">
                      <m:r>
                        <a:rPr lang="en-US" sz="2400" i="1" spc="-100">
                          <a:solidFill>
                            <a:schemeClr val="accent6">
                              <a:lumMod val="75000"/>
                            </a:schemeClr>
                          </a:solidFill>
                          <a:latin typeface="Cambria Math" panose="02040503050406030204" pitchFamily="18" charset="0"/>
                        </a:rPr>
                        <m:t>𝐼</m:t>
                      </m:r>
                      <m:d>
                        <m:dPr>
                          <m:ctrlPr>
                            <a:rPr lang="en-US" sz="2400" i="1" spc="-100">
                              <a:solidFill>
                                <a:schemeClr val="accent6">
                                  <a:lumMod val="75000"/>
                                </a:schemeClr>
                              </a:solidFill>
                              <a:latin typeface="Cambria Math" panose="02040503050406030204" pitchFamily="18" charset="0"/>
                            </a:rPr>
                          </m:ctrlPr>
                        </m:dPr>
                        <m:e>
                          <m:sSub>
                            <m:sSubPr>
                              <m:ctrlPr>
                                <a:rPr lang="en-US" sz="2400" i="1" spc="-100">
                                  <a:solidFill>
                                    <a:schemeClr val="accent6">
                                      <a:lumMod val="75000"/>
                                    </a:schemeClr>
                                  </a:solidFill>
                                  <a:latin typeface="Cambria Math" panose="02040503050406030204" pitchFamily="18" charset="0"/>
                                </a:rPr>
                              </m:ctrlPr>
                            </m:sSubPr>
                            <m:e>
                              <m:r>
                                <a:rPr lang="en-US" sz="2400" i="1" spc="-100">
                                  <a:solidFill>
                                    <a:schemeClr val="accent6">
                                      <a:lumMod val="75000"/>
                                    </a:schemeClr>
                                  </a:solidFill>
                                  <a:latin typeface="Cambria Math" panose="02040503050406030204" pitchFamily="18" charset="0"/>
                                </a:rPr>
                                <m:t>𝑥</m:t>
                              </m:r>
                            </m:e>
                            <m:sub>
                              <m:r>
                                <a:rPr lang="en-US" sz="2400" b="0" i="1" spc="-100" smtClean="0">
                                  <a:solidFill>
                                    <a:schemeClr val="accent6">
                                      <a:lumMod val="75000"/>
                                    </a:schemeClr>
                                  </a:solidFill>
                                  <a:latin typeface="Cambria Math" panose="02040503050406030204" pitchFamily="18" charset="0"/>
                                </a:rPr>
                                <m:t>3</m:t>
                              </m:r>
                            </m:sub>
                          </m:sSub>
                          <m:r>
                            <a:rPr lang="en-US" sz="2400" i="1" spc="-100">
                              <a:solidFill>
                                <a:schemeClr val="accent6">
                                  <a:lumMod val="75000"/>
                                </a:schemeClr>
                              </a:solidFill>
                              <a:latin typeface="Cambria Math" panose="02040503050406030204" pitchFamily="18" charset="0"/>
                            </a:rPr>
                            <m:t>,</m:t>
                          </m:r>
                          <m:sSub>
                            <m:sSubPr>
                              <m:ctrlPr>
                                <a:rPr lang="en-US" sz="2400" i="1" spc="-100">
                                  <a:solidFill>
                                    <a:schemeClr val="accent6">
                                      <a:lumMod val="75000"/>
                                    </a:schemeClr>
                                  </a:solidFill>
                                  <a:latin typeface="Cambria Math" panose="02040503050406030204" pitchFamily="18" charset="0"/>
                                </a:rPr>
                              </m:ctrlPr>
                            </m:sSubPr>
                            <m:e>
                              <m:r>
                                <a:rPr lang="en-US" sz="2400" i="1" spc="-100">
                                  <a:solidFill>
                                    <a:schemeClr val="accent6">
                                      <a:lumMod val="75000"/>
                                    </a:schemeClr>
                                  </a:solidFill>
                                  <a:latin typeface="Cambria Math" panose="02040503050406030204" pitchFamily="18" charset="0"/>
                                </a:rPr>
                                <m:t>𝑌</m:t>
                              </m:r>
                            </m:e>
                            <m:sub>
                              <m:sSub>
                                <m:sSubPr>
                                  <m:ctrlPr>
                                    <a:rPr lang="en-US" sz="2400" i="1" spc="-100">
                                      <a:solidFill>
                                        <a:schemeClr val="accent6">
                                          <a:lumMod val="75000"/>
                                        </a:schemeClr>
                                      </a:solidFill>
                                      <a:latin typeface="Cambria Math" panose="02040503050406030204" pitchFamily="18" charset="0"/>
                                    </a:rPr>
                                  </m:ctrlPr>
                                </m:sSubPr>
                                <m:e>
                                  <m:r>
                                    <a:rPr lang="en-US" sz="2400" i="1" spc="-100">
                                      <a:solidFill>
                                        <a:schemeClr val="accent6">
                                          <a:lumMod val="75000"/>
                                        </a:schemeClr>
                                      </a:solidFill>
                                      <a:latin typeface="Cambria Math" panose="02040503050406030204" pitchFamily="18" charset="0"/>
                                    </a:rPr>
                                    <m:t>𝑥</m:t>
                                  </m:r>
                                </m:e>
                                <m:sub>
                                  <m:r>
                                    <a:rPr lang="en-US" sz="2400" i="1" spc="-100">
                                      <a:solidFill>
                                        <a:schemeClr val="accent6">
                                          <a:lumMod val="75000"/>
                                        </a:schemeClr>
                                      </a:solidFill>
                                      <a:latin typeface="Cambria Math" panose="02040503050406030204" pitchFamily="18" charset="0"/>
                                    </a:rPr>
                                    <m:t>4</m:t>
                                  </m:r>
                                </m:sub>
                              </m:sSub>
                              <m:r>
                                <a:rPr lang="en-US" sz="2400" i="1" spc="-100">
                                  <a:solidFill>
                                    <a:schemeClr val="accent6">
                                      <a:lumMod val="75000"/>
                                    </a:schemeClr>
                                  </a:solidFill>
                                  <a:latin typeface="Cambria Math" panose="02040503050406030204" pitchFamily="18" charset="0"/>
                                </a:rPr>
                                <m:t>=</m:t>
                              </m:r>
                              <m:r>
                                <m:rPr>
                                  <m:sty m:val="p"/>
                                </m:rPr>
                                <a:rPr lang="en-US" sz="2400" spc="-100">
                                  <a:solidFill>
                                    <a:schemeClr val="accent6">
                                      <a:lumMod val="75000"/>
                                    </a:schemeClr>
                                  </a:solidFill>
                                  <a:latin typeface="Cambria Math" panose="02040503050406030204" pitchFamily="18" charset="0"/>
                                </a:rPr>
                                <m:t>Tired</m:t>
                              </m:r>
                            </m:sub>
                          </m:sSub>
                        </m:e>
                      </m:d>
                      <m:r>
                        <a:rPr lang="en-US" sz="2400" b="1" i="1" spc="-100">
                          <a:solidFill>
                            <a:schemeClr val="accent6">
                              <a:lumMod val="75000"/>
                            </a:schemeClr>
                          </a:solidFill>
                          <a:latin typeface="Cambria Math" panose="02040503050406030204" pitchFamily="18" charset="0"/>
                        </a:rPr>
                        <m:t>≈</m:t>
                      </m:r>
                      <m:r>
                        <a:rPr lang="en-US" sz="2400" b="1" i="1" spc="-100" smtClean="0">
                          <a:solidFill>
                            <a:schemeClr val="accent6">
                              <a:lumMod val="75000"/>
                            </a:schemeClr>
                          </a:solidFill>
                          <a:latin typeface="Cambria Math" panose="02040503050406030204" pitchFamily="18" charset="0"/>
                        </a:rPr>
                        <m:t>𝟎</m:t>
                      </m:r>
                      <m:r>
                        <a:rPr lang="en-US" sz="2400" b="1" i="1" spc="-100" smtClean="0">
                          <a:solidFill>
                            <a:schemeClr val="accent6">
                              <a:lumMod val="75000"/>
                            </a:schemeClr>
                          </a:solidFill>
                          <a:latin typeface="Cambria Math" panose="02040503050406030204" pitchFamily="18" charset="0"/>
                        </a:rPr>
                        <m:t>.</m:t>
                      </m:r>
                      <m:r>
                        <a:rPr lang="en-US" sz="2400" b="1" i="1" spc="-100" smtClean="0">
                          <a:solidFill>
                            <a:schemeClr val="accent6">
                              <a:lumMod val="75000"/>
                            </a:schemeClr>
                          </a:solidFill>
                          <a:latin typeface="Cambria Math" panose="02040503050406030204" pitchFamily="18" charset="0"/>
                        </a:rPr>
                        <m:t>𝟗𝟏𝟖𝟑</m:t>
                      </m:r>
                    </m:oMath>
                  </m:oMathPara>
                </a14:m>
                <a:endParaRPr lang="en-US" sz="2400" b="1" spc="-100" dirty="0">
                  <a:solidFill>
                    <a:schemeClr val="accent6">
                      <a:lumMod val="75000"/>
                    </a:schemeClr>
                  </a:solidFill>
                </a:endParaRPr>
              </a:p>
            </p:txBody>
          </p:sp>
        </mc:Choice>
        <mc:Fallback xmlns="">
          <p:sp>
            <p:nvSpPr>
              <p:cNvPr id="3" name="Title 1">
                <a:extLst>
                  <a:ext uri="{FF2B5EF4-FFF2-40B4-BE49-F238E27FC236}">
                    <a16:creationId xmlns:a16="http://schemas.microsoft.com/office/drawing/2014/main" id="{BC99D051-C390-DD31-B1FC-B90C9B345307}"/>
                  </a:ext>
                </a:extLst>
              </p:cNvPr>
              <p:cNvSpPr txBox="1">
                <a:spLocks noRot="1" noChangeAspect="1" noMove="1" noResize="1" noEditPoints="1" noAdjustHandles="1" noChangeArrowheads="1" noChangeShapeType="1" noTextEdit="1"/>
              </p:cNvSpPr>
              <p:nvPr/>
            </p:nvSpPr>
            <p:spPr>
              <a:xfrm>
                <a:off x="1286934" y="830261"/>
                <a:ext cx="10494482" cy="5334000"/>
              </a:xfrm>
              <a:prstGeom prst="rect">
                <a:avLst/>
              </a:prstGeom>
              <a:blipFill>
                <a:blip r:embed="rId7"/>
                <a:stretch>
                  <a:fillRect l="-121" b="-475"/>
                </a:stretch>
              </a:blipFill>
            </p:spPr>
            <p:txBody>
              <a:bodyPr/>
              <a:lstStyle/>
              <a:p>
                <a:r>
                  <a:rPr lang="en-US">
                    <a:noFill/>
                  </a:rPr>
                  <a:t> </a:t>
                </a:r>
              </a:p>
            </p:txBody>
          </p:sp>
        </mc:Fallback>
      </mc:AlternateContent>
    </p:spTree>
    <p:extLst>
      <p:ext uri="{BB962C8B-B14F-4D97-AF65-F5344CB8AC3E}">
        <p14:creationId xmlns:p14="http://schemas.microsoft.com/office/powerpoint/2010/main" val="3501285375"/>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162DF2A-64D1-4AA9-BA42-8A4063EADE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1" name="Rectangle 10">
            <a:extLst>
              <a:ext uri="{FF2B5EF4-FFF2-40B4-BE49-F238E27FC236}">
                <a16:creationId xmlns:a16="http://schemas.microsoft.com/office/drawing/2014/main" id="{5D7C1373-63AF-4A75-909E-990E053566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useBgFill="1">
        <p:nvSpPr>
          <p:cNvPr id="13" name="Rectangle 12">
            <a:extLst>
              <a:ext uri="{FF2B5EF4-FFF2-40B4-BE49-F238E27FC236}">
                <a16:creationId xmlns:a16="http://schemas.microsoft.com/office/drawing/2014/main" id="{5BDAAE7A-177F-4691-8F07-36CBBA6113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9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5BF82D1D-28BC-4216-A1EA-F7D9C6D1AA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1286934"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7" name="Rectangle 16">
            <a:extLst>
              <a:ext uri="{FF2B5EF4-FFF2-40B4-BE49-F238E27FC236}">
                <a16:creationId xmlns:a16="http://schemas.microsoft.com/office/drawing/2014/main" id="{60A1DC48-C242-4442-822C-570436B809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685778" y="767825"/>
            <a:ext cx="508012" cy="5328173"/>
          </a:xfrm>
          <a:prstGeom prst="rect">
            <a:avLst/>
          </a:prstGeom>
          <a:solidFill>
            <a:srgbClr val="C8C8C8">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Rounded Rectangle 18">
                <a:extLst>
                  <a:ext uri="{FF2B5EF4-FFF2-40B4-BE49-F238E27FC236}">
                    <a16:creationId xmlns:a16="http://schemas.microsoft.com/office/drawing/2014/main" id="{AE4AC143-A5E9-6B40-87CA-E99281EE550F}"/>
                  </a:ext>
                </a:extLst>
              </p:cNvPr>
              <p:cNvSpPr/>
              <p:nvPr/>
            </p:nvSpPr>
            <p:spPr>
              <a:xfrm>
                <a:off x="6911576" y="874517"/>
                <a:ext cx="585788"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right"/>
                    </m:oMathParaPr>
                    <m:oMath xmlns:m="http://schemas.openxmlformats.org/officeDocument/2006/math">
                      <m:sSub>
                        <m:sSubPr>
                          <m:ctrlPr>
                            <a:rPr lang="en-US" sz="2400" b="1" i="1">
                              <a:latin typeface="Cambria Math" panose="02040503050406030204" pitchFamily="18" charset="0"/>
                            </a:rPr>
                          </m:ctrlPr>
                        </m:sSubPr>
                        <m:e>
                          <m:r>
                            <a:rPr lang="en-US" sz="2400" b="1" i="1">
                              <a:latin typeface="Cambria Math" panose="02040503050406030204" pitchFamily="18" charset="0"/>
                            </a:rPr>
                            <m:t>𝒙</m:t>
                          </m:r>
                        </m:e>
                        <m:sub>
                          <m:r>
                            <a:rPr lang="en-US" sz="2400" b="1" i="1">
                              <a:latin typeface="Cambria Math" panose="02040503050406030204" pitchFamily="18" charset="0"/>
                            </a:rPr>
                            <m:t>𝟒</m:t>
                          </m:r>
                        </m:sub>
                      </m:sSub>
                    </m:oMath>
                  </m:oMathPara>
                </a14:m>
                <a:endParaRPr lang="en-US" sz="2400" dirty="0"/>
              </a:p>
            </p:txBody>
          </p:sp>
        </mc:Choice>
        <mc:Fallback xmlns="">
          <p:sp>
            <p:nvSpPr>
              <p:cNvPr id="19" name="Rounded Rectangle 18">
                <a:extLst>
                  <a:ext uri="{FF2B5EF4-FFF2-40B4-BE49-F238E27FC236}">
                    <a16:creationId xmlns:a16="http://schemas.microsoft.com/office/drawing/2014/main" id="{AE4AC143-A5E9-6B40-87CA-E99281EE550F}"/>
                  </a:ext>
                </a:extLst>
              </p:cNvPr>
              <p:cNvSpPr>
                <a:spLocks noRot="1" noChangeAspect="1" noMove="1" noResize="1" noEditPoints="1" noAdjustHandles="1" noChangeArrowheads="1" noChangeShapeType="1" noTextEdit="1"/>
              </p:cNvSpPr>
              <p:nvPr/>
            </p:nvSpPr>
            <p:spPr>
              <a:xfrm>
                <a:off x="6911576" y="874517"/>
                <a:ext cx="585788" cy="457200"/>
              </a:xfrm>
              <a:prstGeom prst="roundRect">
                <a:avLst/>
              </a:prstGeom>
              <a:blipFill>
                <a:blip r:embed="rId3"/>
                <a:stretch>
                  <a:fillRect/>
                </a:stretch>
              </a:blipFill>
            </p:spPr>
            <p:txBody>
              <a:bodyPr/>
              <a:lstStyle/>
              <a:p>
                <a:r>
                  <a:rPr lang="en-US">
                    <a:noFill/>
                  </a:rPr>
                  <a:t> </a:t>
                </a:r>
              </a:p>
            </p:txBody>
          </p:sp>
        </mc:Fallback>
      </mc:AlternateContent>
      <p:cxnSp>
        <p:nvCxnSpPr>
          <p:cNvPr id="20" name="Straight Arrow Connector 19">
            <a:extLst>
              <a:ext uri="{FF2B5EF4-FFF2-40B4-BE49-F238E27FC236}">
                <a16:creationId xmlns:a16="http://schemas.microsoft.com/office/drawing/2014/main" id="{51CECA28-50D9-B646-9922-CB3252D07FC9}"/>
              </a:ext>
            </a:extLst>
          </p:cNvPr>
          <p:cNvCxnSpPr>
            <a:cxnSpLocks/>
            <a:stCxn id="19" idx="2"/>
          </p:cNvCxnSpPr>
          <p:nvPr/>
        </p:nvCxnSpPr>
        <p:spPr>
          <a:xfrm rot="5400000">
            <a:off x="6013394" y="422547"/>
            <a:ext cx="281906" cy="2100246"/>
          </a:xfrm>
          <a:prstGeom prst="curvedConnector3">
            <a:avLst/>
          </a:prstGeom>
          <a:ln>
            <a:tailEnd type="triangle" w="lg" len="lg"/>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8DD29D8B-7913-BD4F-8B61-17EA3114474D}"/>
              </a:ext>
            </a:extLst>
          </p:cNvPr>
          <p:cNvCxnSpPr>
            <a:cxnSpLocks/>
            <a:stCxn id="19" idx="2"/>
          </p:cNvCxnSpPr>
          <p:nvPr/>
        </p:nvCxnSpPr>
        <p:spPr>
          <a:xfrm rot="16200000" flipH="1">
            <a:off x="8112586" y="423600"/>
            <a:ext cx="281906" cy="2098139"/>
          </a:xfrm>
          <a:prstGeom prst="curvedConnector3">
            <a:avLst>
              <a:gd name="adj1" fmla="val 50000"/>
            </a:avLst>
          </a:prstGeom>
          <a:ln>
            <a:tailEnd type="triangle" w="lg" len="lg"/>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38B1AA36-2023-B540-94DE-6BFF073E2700}"/>
              </a:ext>
            </a:extLst>
          </p:cNvPr>
          <p:cNvSpPr txBox="1"/>
          <p:nvPr/>
        </p:nvSpPr>
        <p:spPr>
          <a:xfrm>
            <a:off x="7904289" y="1140938"/>
            <a:ext cx="681318" cy="369332"/>
          </a:xfrm>
          <a:prstGeom prst="rect">
            <a:avLst/>
          </a:prstGeom>
          <a:noFill/>
        </p:spPr>
        <p:txBody>
          <a:bodyPr wrap="square" rtlCol="0">
            <a:spAutoFit/>
          </a:bodyPr>
          <a:lstStyle/>
          <a:p>
            <a:r>
              <a:rPr lang="en-US" dirty="0"/>
              <a:t>Tired</a:t>
            </a:r>
          </a:p>
        </p:txBody>
      </p:sp>
      <p:sp>
        <p:nvSpPr>
          <p:cNvPr id="100" name="TextBox 99">
            <a:extLst>
              <a:ext uri="{FF2B5EF4-FFF2-40B4-BE49-F238E27FC236}">
                <a16:creationId xmlns:a16="http://schemas.microsoft.com/office/drawing/2014/main" id="{2B940A9F-2818-3041-B84D-9B139632F0DC}"/>
              </a:ext>
            </a:extLst>
          </p:cNvPr>
          <p:cNvSpPr txBox="1"/>
          <p:nvPr/>
        </p:nvSpPr>
        <p:spPr>
          <a:xfrm>
            <a:off x="5554385" y="1140938"/>
            <a:ext cx="1191432" cy="369332"/>
          </a:xfrm>
          <a:prstGeom prst="rect">
            <a:avLst/>
          </a:prstGeom>
          <a:noFill/>
        </p:spPr>
        <p:txBody>
          <a:bodyPr wrap="square" rtlCol="0">
            <a:spAutoFit/>
          </a:bodyPr>
          <a:lstStyle/>
          <a:p>
            <a:r>
              <a:rPr lang="en-US" dirty="0"/>
              <a:t>Not Tired</a:t>
            </a:r>
          </a:p>
        </p:txBody>
      </p:sp>
      <mc:AlternateContent xmlns:mc="http://schemas.openxmlformats.org/markup-compatibility/2006" xmlns:a14="http://schemas.microsoft.com/office/drawing/2010/main">
        <mc:Choice Requires="a14">
          <p:graphicFrame>
            <p:nvGraphicFramePr>
              <p:cNvPr id="5" name="Table 4">
                <a:extLst>
                  <a:ext uri="{FF2B5EF4-FFF2-40B4-BE49-F238E27FC236}">
                    <a16:creationId xmlns:a16="http://schemas.microsoft.com/office/drawing/2014/main" id="{1F291D4A-96B7-7441-90C5-9643355B163C}"/>
                  </a:ext>
                </a:extLst>
              </p:cNvPr>
              <p:cNvGraphicFramePr>
                <a:graphicFrameLocks noGrp="1"/>
              </p:cNvGraphicFramePr>
              <p:nvPr>
                <p:extLst>
                  <p:ext uri="{D42A27DB-BD31-4B8C-83A1-F6EECF244321}">
                    <p14:modId xmlns:p14="http://schemas.microsoft.com/office/powerpoint/2010/main" val="929370727"/>
                  </p:ext>
                </p:extLst>
              </p:nvPr>
            </p:nvGraphicFramePr>
            <p:xfrm>
              <a:off x="7541135" y="1613623"/>
              <a:ext cx="3271836" cy="3135680"/>
            </p:xfrm>
            <a:graphic>
              <a:graphicData uri="http://schemas.openxmlformats.org/drawingml/2006/table">
                <a:tbl>
                  <a:tblPr firstRow="1" bandRow="1">
                    <a:tableStyleId>{5C22544A-7EE6-4342-B048-85BDC9FD1C3A}</a:tableStyleId>
                  </a:tblPr>
                  <a:tblGrid>
                    <a:gridCol w="707390">
                      <a:extLst>
                        <a:ext uri="{9D8B030D-6E8A-4147-A177-3AD203B41FA5}">
                          <a16:colId xmlns:a16="http://schemas.microsoft.com/office/drawing/2014/main" val="3825154518"/>
                        </a:ext>
                      </a:extLst>
                    </a:gridCol>
                    <a:gridCol w="626427">
                      <a:extLst>
                        <a:ext uri="{9D8B030D-6E8A-4147-A177-3AD203B41FA5}">
                          <a16:colId xmlns:a16="http://schemas.microsoft.com/office/drawing/2014/main" val="2214416270"/>
                        </a:ext>
                      </a:extLst>
                    </a:gridCol>
                    <a:gridCol w="848677">
                      <a:extLst>
                        <a:ext uri="{9D8B030D-6E8A-4147-A177-3AD203B41FA5}">
                          <a16:colId xmlns:a16="http://schemas.microsoft.com/office/drawing/2014/main" val="3759445787"/>
                        </a:ext>
                      </a:extLst>
                    </a:gridCol>
                    <a:gridCol w="510539">
                      <a:extLst>
                        <a:ext uri="{9D8B030D-6E8A-4147-A177-3AD203B41FA5}">
                          <a16:colId xmlns:a16="http://schemas.microsoft.com/office/drawing/2014/main" val="3447994145"/>
                        </a:ext>
                      </a:extLst>
                    </a:gridCol>
                    <a:gridCol w="578803">
                      <a:extLst>
                        <a:ext uri="{9D8B030D-6E8A-4147-A177-3AD203B41FA5}">
                          <a16:colId xmlns:a16="http://schemas.microsoft.com/office/drawing/2014/main" val="3675857499"/>
                        </a:ext>
                      </a:extLst>
                    </a:gridCol>
                  </a:tblGrid>
                  <a:tr h="313568">
                    <a:tc>
                      <a:txBody>
                        <a:bodyPr/>
                        <a:lstStyle/>
                        <a:p>
                          <a:pPr marL="0" algn="ctr" rtl="0" eaLnBrk="1" fontAlgn="ctr" latinLnBrk="0" hangingPunct="1">
                            <a:spcBef>
                              <a:spcPts val="0"/>
                            </a:spcBef>
                            <a:spcAft>
                              <a:spcPts val="0"/>
                            </a:spcAft>
                          </a:pPr>
                          <a14:m>
                            <m:oMathPara xmlns:m="http://schemas.openxmlformats.org/officeDocument/2006/math">
                              <m:oMathParaPr>
                                <m:jc m:val="centerGroup"/>
                              </m:oMathParaPr>
                              <m:oMath xmlns:m="http://schemas.openxmlformats.org/officeDocument/2006/math">
                                <m:sSub>
                                  <m:sSubPr>
                                    <m:ctrlPr>
                                      <a:rPr lang="ar-AE" sz="1400" i="1" u="none" strike="noStrike" kern="1200">
                                        <a:effectLst/>
                                        <a:latin typeface="Cambria Math" panose="02040503050406030204" pitchFamily="18" charset="0"/>
                                      </a:rPr>
                                    </m:ctrlPr>
                                  </m:sSubPr>
                                  <m:e>
                                    <m:r>
                                      <a:rPr lang="ar-AE" sz="1400" u="none" strike="noStrike" kern="1200">
                                        <a:effectLst/>
                                        <a:latin typeface="Cambria Math" panose="02040503050406030204" pitchFamily="18" charset="0"/>
                                      </a:rPr>
                                      <m:t>𝒙</m:t>
                                    </m:r>
                                  </m:e>
                                  <m:sub>
                                    <m:r>
                                      <a:rPr lang="ar-AE" sz="1400" u="none" strike="noStrike" kern="1200">
                                        <a:effectLst/>
                                        <a:latin typeface="Cambria Math" panose="02040503050406030204" pitchFamily="18" charset="0"/>
                                      </a:rPr>
                                      <m:t>𝟏</m:t>
                                    </m:r>
                                  </m:sub>
                                </m:sSub>
                              </m:oMath>
                            </m:oMathPara>
                          </a14:m>
                          <a:endParaRPr lang="ar-AE" sz="1800" b="0" i="0" u="none" strike="noStrike" dirty="0">
                            <a:effectLst/>
                            <a:latin typeface="Arial" panose="020B0604020202020204" pitchFamily="34" charset="0"/>
                          </a:endParaRPr>
                        </a:p>
                      </a:txBody>
                      <a:tcPr marL="45720" marR="45720" anchor="ctr"/>
                    </a:tc>
                    <a:tc>
                      <a:txBody>
                        <a:bodyPr/>
                        <a:lstStyle/>
                        <a:p>
                          <a:pPr marL="0" algn="ctr" rtl="0" eaLnBrk="1" fontAlgn="ctr" latinLnBrk="0" hangingPunct="1">
                            <a:spcBef>
                              <a:spcPts val="0"/>
                            </a:spcBef>
                            <a:spcAft>
                              <a:spcPts val="0"/>
                            </a:spcAft>
                          </a:pPr>
                          <a14:m>
                            <m:oMathPara xmlns:m="http://schemas.openxmlformats.org/officeDocument/2006/math">
                              <m:oMathParaPr>
                                <m:jc m:val="centerGroup"/>
                              </m:oMathParaPr>
                              <m:oMath xmlns:m="http://schemas.openxmlformats.org/officeDocument/2006/math">
                                <m:sSub>
                                  <m:sSubPr>
                                    <m:ctrlPr>
                                      <a:rPr lang="ar-AE" sz="1400" i="1" u="none" strike="noStrike" kern="1200">
                                        <a:effectLst/>
                                        <a:latin typeface="Cambria Math" panose="02040503050406030204" pitchFamily="18" charset="0"/>
                                      </a:rPr>
                                    </m:ctrlPr>
                                  </m:sSubPr>
                                  <m:e>
                                    <m:r>
                                      <a:rPr lang="ar-AE" sz="1400" u="none" strike="noStrike" kern="1200">
                                        <a:effectLst/>
                                        <a:latin typeface="Cambria Math" panose="02040503050406030204" pitchFamily="18" charset="0"/>
                                      </a:rPr>
                                      <m:t>𝒙</m:t>
                                    </m:r>
                                  </m:e>
                                  <m:sub>
                                    <m:r>
                                      <a:rPr lang="ar-AE" sz="1400" u="none" strike="noStrike" kern="1200">
                                        <a:effectLst/>
                                        <a:latin typeface="Cambria Math" panose="02040503050406030204" pitchFamily="18" charset="0"/>
                                      </a:rPr>
                                      <m:t>𝟐</m:t>
                                    </m:r>
                                  </m:sub>
                                </m:sSub>
                              </m:oMath>
                            </m:oMathPara>
                          </a14:m>
                          <a:endParaRPr lang="ar-AE" sz="1800" b="0" i="0" u="none" strike="noStrike" dirty="0">
                            <a:effectLst/>
                            <a:latin typeface="Arial" panose="020B0604020202020204" pitchFamily="34" charset="0"/>
                          </a:endParaRPr>
                        </a:p>
                      </a:txBody>
                      <a:tcPr marL="45720" marR="45720" anchor="ctr"/>
                    </a:tc>
                    <a:tc>
                      <a:txBody>
                        <a:bodyPr/>
                        <a:lstStyle/>
                        <a:p>
                          <a:pPr marL="0" algn="ctr" rtl="0" eaLnBrk="1" fontAlgn="ctr" latinLnBrk="0" hangingPunct="1">
                            <a:spcBef>
                              <a:spcPts val="0"/>
                            </a:spcBef>
                            <a:spcAft>
                              <a:spcPts val="0"/>
                            </a:spcAft>
                          </a:pPr>
                          <a14:m>
                            <m:oMathPara xmlns:m="http://schemas.openxmlformats.org/officeDocument/2006/math">
                              <m:oMathParaPr>
                                <m:jc m:val="centerGroup"/>
                              </m:oMathParaPr>
                              <m:oMath xmlns:m="http://schemas.openxmlformats.org/officeDocument/2006/math">
                                <m:sSub>
                                  <m:sSubPr>
                                    <m:ctrlPr>
                                      <a:rPr lang="ar-AE" sz="1400" i="1" u="none" strike="noStrike" kern="1200">
                                        <a:effectLst/>
                                        <a:latin typeface="Cambria Math" panose="02040503050406030204" pitchFamily="18" charset="0"/>
                                      </a:rPr>
                                    </m:ctrlPr>
                                  </m:sSubPr>
                                  <m:e>
                                    <m:r>
                                      <a:rPr lang="ar-AE" sz="1400" u="none" strike="noStrike" kern="1200">
                                        <a:effectLst/>
                                        <a:latin typeface="Cambria Math" panose="02040503050406030204" pitchFamily="18" charset="0"/>
                                      </a:rPr>
                                      <m:t>𝒙</m:t>
                                    </m:r>
                                  </m:e>
                                  <m:sub>
                                    <m:r>
                                      <a:rPr lang="ar-AE" sz="1400" u="none" strike="noStrike" kern="1200">
                                        <a:effectLst/>
                                        <a:latin typeface="Cambria Math" panose="02040503050406030204" pitchFamily="18" charset="0"/>
                                      </a:rPr>
                                      <m:t>𝟑</m:t>
                                    </m:r>
                                  </m:sub>
                                </m:sSub>
                              </m:oMath>
                            </m:oMathPara>
                          </a14:m>
                          <a:endParaRPr lang="ar-AE" sz="1800" b="0" i="0" u="none" strike="noStrike" dirty="0">
                            <a:effectLst/>
                            <a:latin typeface="Arial" panose="020B0604020202020204" pitchFamily="34" charset="0"/>
                          </a:endParaRPr>
                        </a:p>
                      </a:txBody>
                      <a:tcPr marL="45720" marR="45720" anchor="ctr"/>
                    </a:tc>
                    <a:tc>
                      <a:txBody>
                        <a:bodyPr/>
                        <a:lstStyle/>
                        <a:p>
                          <a:pPr marL="0" algn="ctr" rtl="0" eaLnBrk="1" fontAlgn="ctr" latinLnBrk="0" hangingPunct="1">
                            <a:spcBef>
                              <a:spcPts val="0"/>
                            </a:spcBef>
                            <a:spcAft>
                              <a:spcPts val="0"/>
                            </a:spcAft>
                          </a:pPr>
                          <a14:m>
                            <m:oMathPara xmlns:m="http://schemas.openxmlformats.org/officeDocument/2006/math">
                              <m:oMathParaPr>
                                <m:jc m:val="centerGroup"/>
                              </m:oMathParaPr>
                              <m:oMath xmlns:m="http://schemas.openxmlformats.org/officeDocument/2006/math">
                                <m:sSub>
                                  <m:sSubPr>
                                    <m:ctrlPr>
                                      <a:rPr lang="ar-AE" sz="1400" i="1" u="none" strike="noStrike" kern="1200">
                                        <a:effectLst/>
                                        <a:latin typeface="Cambria Math" panose="02040503050406030204" pitchFamily="18" charset="0"/>
                                      </a:rPr>
                                    </m:ctrlPr>
                                  </m:sSubPr>
                                  <m:e>
                                    <m:r>
                                      <a:rPr lang="ar-AE" sz="1400" u="none" strike="noStrike" kern="1200">
                                        <a:effectLst/>
                                        <a:latin typeface="Cambria Math" panose="02040503050406030204" pitchFamily="18" charset="0"/>
                                      </a:rPr>
                                      <m:t>𝒙</m:t>
                                    </m:r>
                                  </m:e>
                                  <m:sub>
                                    <m:r>
                                      <a:rPr lang="ar-AE" sz="1400" u="none" strike="noStrike" kern="1200">
                                        <a:effectLst/>
                                        <a:latin typeface="Cambria Math" panose="02040503050406030204" pitchFamily="18" charset="0"/>
                                      </a:rPr>
                                      <m:t>𝟒</m:t>
                                    </m:r>
                                  </m:sub>
                                </m:sSub>
                              </m:oMath>
                            </m:oMathPara>
                          </a14:m>
                          <a:endParaRPr lang="ar-AE" sz="1800" b="0" i="0" u="none" strike="noStrike" dirty="0">
                            <a:effectLst/>
                            <a:latin typeface="Arial" panose="020B0604020202020204" pitchFamily="34" charset="0"/>
                          </a:endParaRPr>
                        </a:p>
                      </a:txBody>
                      <a:tcPr marL="45720" marR="45720" anchor="ctr">
                        <a:solidFill>
                          <a:schemeClr val="tx2">
                            <a:lumMod val="40000"/>
                            <a:lumOff val="60000"/>
                          </a:schemeClr>
                        </a:solidFill>
                      </a:tcPr>
                    </a:tc>
                    <a:tc>
                      <a:txBody>
                        <a:bodyPr/>
                        <a:lstStyle/>
                        <a:p>
                          <a:pPr algn="ctr"/>
                          <a14:m>
                            <m:oMathPara xmlns:m="http://schemas.openxmlformats.org/officeDocument/2006/math">
                              <m:oMathParaPr>
                                <m:jc m:val="centerGroup"/>
                              </m:oMathParaPr>
                              <m:oMath xmlns:m="http://schemas.openxmlformats.org/officeDocument/2006/math">
                                <m:r>
                                  <a:rPr lang="en-US" sz="1400" smtClean="0">
                                    <a:latin typeface="Cambria Math" panose="02040503050406030204" pitchFamily="18" charset="0"/>
                                  </a:rPr>
                                  <m:t>𝒚</m:t>
                                </m:r>
                              </m:oMath>
                            </m:oMathPara>
                          </a14:m>
                          <a:endParaRPr lang="en-US" sz="1400" dirty="0"/>
                        </a:p>
                      </a:txBody>
                      <a:tcPr marL="45720" marR="45720" anchor="ctr"/>
                    </a:tc>
                    <a:extLst>
                      <a:ext uri="{0D108BD9-81ED-4DB2-BD59-A6C34878D82A}">
                        <a16:rowId xmlns:a16="http://schemas.microsoft.com/office/drawing/2014/main" val="355299013"/>
                      </a:ext>
                    </a:extLst>
                  </a:tr>
                  <a:tr h="313568">
                    <a:tc>
                      <a:txBody>
                        <a:bodyPr/>
                        <a:lstStyle/>
                        <a:p>
                          <a:pPr marL="0" algn="ctr" rtl="0" eaLnBrk="1" fontAlgn="ctr" latinLnBrk="0" hangingPunct="1">
                            <a:spcBef>
                              <a:spcPts val="0"/>
                            </a:spcBef>
                            <a:spcAft>
                              <a:spcPts val="0"/>
                            </a:spcAft>
                          </a:pPr>
                          <a:r>
                            <a:rPr lang="en-US" sz="1400" u="none" strike="noStrike" kern="1200" dirty="0">
                              <a:effectLst/>
                            </a:rPr>
                            <a:t>Rain</a:t>
                          </a:r>
                          <a:endParaRPr lang="en-US" sz="1800" b="0" i="0" u="none" strike="noStrike" dirty="0">
                            <a:effectLst/>
                            <a:latin typeface="Arial" panose="020B0604020202020204" pitchFamily="34" charset="0"/>
                          </a:endParaRPr>
                        </a:p>
                      </a:txBody>
                      <a:tcPr marL="45720" marR="45720" anchor="ctr"/>
                    </a:tc>
                    <a:tc>
                      <a:txBody>
                        <a:bodyPr/>
                        <a:lstStyle/>
                        <a:p>
                          <a:pPr marL="0" algn="ctr" rtl="0" eaLnBrk="1" fontAlgn="ctr" latinLnBrk="0" hangingPunct="1">
                            <a:spcBef>
                              <a:spcPts val="0"/>
                            </a:spcBef>
                            <a:spcAft>
                              <a:spcPts val="0"/>
                            </a:spcAft>
                          </a:pPr>
                          <a:r>
                            <a:rPr lang="en-US" sz="1400" u="none" strike="noStrike" kern="1200" dirty="0">
                              <a:effectLst/>
                            </a:rPr>
                            <a:t>After</a:t>
                          </a:r>
                          <a:endParaRPr lang="en-US" sz="1800" b="0" i="0" u="none" strike="noStrike" dirty="0">
                            <a:effectLst/>
                            <a:latin typeface="Arial" panose="020B0604020202020204" pitchFamily="34" charset="0"/>
                          </a:endParaRPr>
                        </a:p>
                      </a:txBody>
                      <a:tcPr marL="45720" marR="45720" anchor="ctr"/>
                    </a:tc>
                    <a:tc>
                      <a:txBody>
                        <a:bodyPr/>
                        <a:lstStyle/>
                        <a:p>
                          <a:pPr marL="0" algn="ctr" rtl="0" eaLnBrk="1" fontAlgn="ctr" latinLnBrk="0" hangingPunct="1">
                            <a:spcBef>
                              <a:spcPts val="0"/>
                            </a:spcBef>
                            <a:spcAft>
                              <a:spcPts val="0"/>
                            </a:spcAft>
                          </a:pPr>
                          <a:r>
                            <a:rPr lang="en-US" sz="1400" u="none" strike="noStrike" kern="1200" dirty="0">
                              <a:effectLst/>
                            </a:rPr>
                            <a:t>Backpack</a:t>
                          </a:r>
                          <a:endParaRPr lang="en-US" sz="1800" b="0" i="0" u="none" strike="noStrike" dirty="0">
                            <a:effectLst/>
                            <a:latin typeface="Arial" panose="020B0604020202020204" pitchFamily="34" charset="0"/>
                          </a:endParaRPr>
                        </a:p>
                      </a:txBody>
                      <a:tcPr marL="45720" marR="45720" anchor="ctr"/>
                    </a:tc>
                    <a:tc>
                      <a:txBody>
                        <a:bodyPr/>
                        <a:lstStyle/>
                        <a:p>
                          <a:pPr marL="0" algn="ctr" rtl="0" eaLnBrk="1" fontAlgn="ctr" latinLnBrk="0" hangingPunct="1">
                            <a:spcBef>
                              <a:spcPts val="0"/>
                            </a:spcBef>
                            <a:spcAft>
                              <a:spcPts val="0"/>
                            </a:spcAft>
                          </a:pPr>
                          <a:r>
                            <a:rPr lang="en-US" sz="1400" u="none" strike="noStrike" kern="1200" dirty="0">
                              <a:effectLst/>
                            </a:rPr>
                            <a:t>Tired</a:t>
                          </a:r>
                          <a:endParaRPr lang="en-US" sz="1800" b="0" i="0" u="none" strike="noStrike" dirty="0">
                            <a:effectLst/>
                            <a:latin typeface="Arial" panose="020B0604020202020204" pitchFamily="34" charset="0"/>
                          </a:endParaRPr>
                        </a:p>
                      </a:txBody>
                      <a:tcPr marL="45720" marR="45720" anchor="ctr">
                        <a:solidFill>
                          <a:schemeClr val="bg2">
                            <a:lumMod val="20000"/>
                            <a:lumOff val="80000"/>
                          </a:schemeClr>
                        </a:solidFill>
                      </a:tcPr>
                    </a:tc>
                    <a:tc>
                      <a:txBody>
                        <a:bodyPr/>
                        <a:lstStyle/>
                        <a:p>
                          <a:pPr algn="ctr" rtl="0" fontAlgn="ctr"/>
                          <a:r>
                            <a:rPr lang="en-US" sz="1400" u="none" strike="noStrike" dirty="0">
                              <a:effectLst/>
                            </a:rPr>
                            <a:t>Bus</a:t>
                          </a:r>
                          <a:endParaRPr lang="en-US" sz="1400" b="0" i="0" u="none" strike="noStrike" dirty="0">
                            <a:solidFill>
                              <a:srgbClr val="000000"/>
                            </a:solidFill>
                            <a:effectLst/>
                            <a:latin typeface="Corbel" panose="020B0503020204020204" pitchFamily="34" charset="0"/>
                          </a:endParaRPr>
                        </a:p>
                      </a:txBody>
                      <a:tcPr marL="45720" marR="45720" anchor="ctr">
                        <a:solidFill>
                          <a:schemeClr val="accent1">
                            <a:lumMod val="40000"/>
                            <a:lumOff val="60000"/>
                          </a:schemeClr>
                        </a:solidFill>
                      </a:tcPr>
                    </a:tc>
                    <a:extLst>
                      <a:ext uri="{0D108BD9-81ED-4DB2-BD59-A6C34878D82A}">
                        <a16:rowId xmlns:a16="http://schemas.microsoft.com/office/drawing/2014/main" val="181967046"/>
                      </a:ext>
                    </a:extLst>
                  </a:tr>
                  <a:tr h="313568">
                    <a:tc>
                      <a:txBody>
                        <a:bodyPr/>
                        <a:lstStyle/>
                        <a:p>
                          <a:pPr marL="0" algn="ctr" rtl="0" eaLnBrk="1" fontAlgn="ctr" latinLnBrk="0" hangingPunct="1">
                            <a:spcBef>
                              <a:spcPts val="0"/>
                            </a:spcBef>
                            <a:spcAft>
                              <a:spcPts val="0"/>
                            </a:spcAft>
                          </a:pPr>
                          <a:r>
                            <a:rPr lang="en-US" sz="1400" u="none" strike="noStrike" kern="1200" dirty="0">
                              <a:effectLst/>
                            </a:rPr>
                            <a:t>No Rain</a:t>
                          </a:r>
                          <a:endParaRPr lang="en-US" sz="1800" b="0" i="0" u="none" strike="noStrike" dirty="0">
                            <a:effectLst/>
                            <a:latin typeface="Arial" panose="020B0604020202020204" pitchFamily="34" charset="0"/>
                          </a:endParaRPr>
                        </a:p>
                      </a:txBody>
                      <a:tcPr marL="45720" marR="45720" anchor="ctr"/>
                    </a:tc>
                    <a:tc>
                      <a:txBody>
                        <a:bodyPr/>
                        <a:lstStyle/>
                        <a:p>
                          <a:pPr marL="0" algn="ctr" rtl="0" eaLnBrk="1" fontAlgn="ctr" latinLnBrk="0" hangingPunct="1">
                            <a:spcBef>
                              <a:spcPts val="0"/>
                            </a:spcBef>
                            <a:spcAft>
                              <a:spcPts val="0"/>
                            </a:spcAft>
                          </a:pPr>
                          <a:r>
                            <a:rPr lang="en-US" sz="1400" u="none" strike="noStrike" kern="1200" dirty="0">
                              <a:effectLst/>
                            </a:rPr>
                            <a:t>Before</a:t>
                          </a:r>
                          <a:endParaRPr lang="en-US" sz="1800" b="0" i="0" u="none" strike="noStrike" dirty="0">
                            <a:effectLst/>
                            <a:latin typeface="Arial" panose="020B0604020202020204" pitchFamily="34" charset="0"/>
                          </a:endParaRPr>
                        </a:p>
                      </a:txBody>
                      <a:tcPr marL="45720" marR="45720" anchor="ctr"/>
                    </a:tc>
                    <a:tc>
                      <a:txBody>
                        <a:bodyPr/>
                        <a:lstStyle/>
                        <a:p>
                          <a:pPr marL="0" algn="ctr" rtl="0" eaLnBrk="1" fontAlgn="ctr" latinLnBrk="0" hangingPunct="1">
                            <a:spcBef>
                              <a:spcPts val="0"/>
                            </a:spcBef>
                            <a:spcAft>
                              <a:spcPts val="0"/>
                            </a:spcAft>
                          </a:pPr>
                          <a:r>
                            <a:rPr lang="en-US" sz="1400" u="none" strike="noStrike" kern="1200" dirty="0">
                              <a:effectLst/>
                            </a:rPr>
                            <a:t>Backpack</a:t>
                          </a:r>
                          <a:endParaRPr lang="en-US" sz="1800" b="0" i="0" u="none" strike="noStrike" dirty="0">
                            <a:effectLst/>
                            <a:latin typeface="Arial" panose="020B0604020202020204" pitchFamily="34" charset="0"/>
                          </a:endParaRPr>
                        </a:p>
                      </a:txBody>
                      <a:tcPr marL="45720" marR="45720" anchor="ctr"/>
                    </a:tc>
                    <a:tc>
                      <a:txBody>
                        <a:bodyPr/>
                        <a:lstStyle/>
                        <a:p>
                          <a:pPr marL="0" algn="ctr" rtl="0" eaLnBrk="1" fontAlgn="ctr" latinLnBrk="0" hangingPunct="1">
                            <a:spcBef>
                              <a:spcPts val="0"/>
                            </a:spcBef>
                            <a:spcAft>
                              <a:spcPts val="0"/>
                            </a:spcAft>
                          </a:pPr>
                          <a:r>
                            <a:rPr lang="en-US" sz="1400" u="none" strike="noStrike" kern="1200" dirty="0">
                              <a:effectLst/>
                            </a:rPr>
                            <a:t>Tired</a:t>
                          </a:r>
                          <a:endParaRPr lang="en-US" sz="1800" b="0" i="0" u="none" strike="noStrike" dirty="0">
                            <a:effectLst/>
                            <a:latin typeface="Arial" panose="020B0604020202020204" pitchFamily="34" charset="0"/>
                          </a:endParaRPr>
                        </a:p>
                      </a:txBody>
                      <a:tcPr marL="45720" marR="45720" anchor="ctr">
                        <a:solidFill>
                          <a:schemeClr val="bg2">
                            <a:lumMod val="20000"/>
                            <a:lumOff val="80000"/>
                          </a:schemeClr>
                        </a:solidFill>
                      </a:tcPr>
                    </a:tc>
                    <a:tc>
                      <a:txBody>
                        <a:bodyPr/>
                        <a:lstStyle/>
                        <a:p>
                          <a:pPr algn="ctr" rtl="0" fontAlgn="ctr"/>
                          <a:r>
                            <a:rPr lang="en-US" sz="1400" u="none" strike="noStrike" dirty="0">
                              <a:effectLst/>
                            </a:rPr>
                            <a:t>Bike</a:t>
                          </a:r>
                          <a:endParaRPr lang="en-US" sz="1400" b="0" i="0" u="none" strike="noStrike" dirty="0">
                            <a:solidFill>
                              <a:srgbClr val="000000"/>
                            </a:solidFill>
                            <a:effectLst/>
                            <a:latin typeface="Corbel" panose="020B0503020204020204" pitchFamily="34" charset="0"/>
                          </a:endParaRPr>
                        </a:p>
                      </a:txBody>
                      <a:tcPr marL="45720" marR="45720" anchor="ctr">
                        <a:solidFill>
                          <a:schemeClr val="accent6">
                            <a:lumMod val="40000"/>
                            <a:lumOff val="60000"/>
                          </a:schemeClr>
                        </a:solidFill>
                      </a:tcPr>
                    </a:tc>
                    <a:extLst>
                      <a:ext uri="{0D108BD9-81ED-4DB2-BD59-A6C34878D82A}">
                        <a16:rowId xmlns:a16="http://schemas.microsoft.com/office/drawing/2014/main" val="100260182"/>
                      </a:ext>
                    </a:extLst>
                  </a:tr>
                  <a:tr h="313568">
                    <a:tc>
                      <a:txBody>
                        <a:bodyPr/>
                        <a:lstStyle/>
                        <a:p>
                          <a:pPr marL="0" algn="ctr" rtl="0" eaLnBrk="1" fontAlgn="ctr" latinLnBrk="0" hangingPunct="1">
                            <a:spcBef>
                              <a:spcPts val="0"/>
                            </a:spcBef>
                            <a:spcAft>
                              <a:spcPts val="0"/>
                            </a:spcAft>
                          </a:pPr>
                          <a:r>
                            <a:rPr lang="en-US" sz="1400" u="none" strike="noStrike" kern="1200" dirty="0">
                              <a:effectLst/>
                            </a:rPr>
                            <a:t>No Rain</a:t>
                          </a:r>
                          <a:endParaRPr lang="en-US" sz="1800" b="0" i="0" u="none" strike="noStrike" dirty="0">
                            <a:effectLst/>
                            <a:latin typeface="Arial" panose="020B0604020202020204" pitchFamily="34" charset="0"/>
                          </a:endParaRPr>
                        </a:p>
                      </a:txBody>
                      <a:tcPr marL="45720" marR="45720" anchor="ctr"/>
                    </a:tc>
                    <a:tc>
                      <a:txBody>
                        <a:bodyPr/>
                        <a:lstStyle/>
                        <a:p>
                          <a:pPr marL="0" algn="ctr" rtl="0" eaLnBrk="1" fontAlgn="ctr" latinLnBrk="0" hangingPunct="1">
                            <a:spcBef>
                              <a:spcPts val="0"/>
                            </a:spcBef>
                            <a:spcAft>
                              <a:spcPts val="0"/>
                            </a:spcAft>
                          </a:pPr>
                          <a:r>
                            <a:rPr lang="en-US" sz="1400" u="none" strike="noStrike" kern="1200">
                              <a:effectLst/>
                            </a:rPr>
                            <a:t>After</a:t>
                          </a:r>
                          <a:endParaRPr lang="en-US" sz="1800" b="0" i="0" u="none" strike="noStrike">
                            <a:effectLst/>
                            <a:latin typeface="Arial" panose="020B0604020202020204" pitchFamily="34" charset="0"/>
                          </a:endParaRPr>
                        </a:p>
                      </a:txBody>
                      <a:tcPr marL="45720" marR="45720" anchor="ctr"/>
                    </a:tc>
                    <a:tc>
                      <a:txBody>
                        <a:bodyPr/>
                        <a:lstStyle/>
                        <a:p>
                          <a:pPr marL="0" algn="ctr" rtl="0" eaLnBrk="1" fontAlgn="ctr" latinLnBrk="0" hangingPunct="1">
                            <a:spcBef>
                              <a:spcPts val="0"/>
                            </a:spcBef>
                            <a:spcAft>
                              <a:spcPts val="0"/>
                            </a:spcAft>
                          </a:pPr>
                          <a:r>
                            <a:rPr lang="en-US" sz="1400" u="none" strike="noStrike" kern="1200" dirty="0">
                              <a:effectLst/>
                            </a:rPr>
                            <a:t>Backpack</a:t>
                          </a:r>
                          <a:endParaRPr lang="en-US" sz="1800" b="0" i="0" u="none" strike="noStrike" dirty="0">
                            <a:effectLst/>
                            <a:latin typeface="Arial" panose="020B0604020202020204" pitchFamily="34" charset="0"/>
                          </a:endParaRPr>
                        </a:p>
                      </a:txBody>
                      <a:tcPr marL="45720" marR="45720" anchor="ctr"/>
                    </a:tc>
                    <a:tc>
                      <a:txBody>
                        <a:bodyPr/>
                        <a:lstStyle/>
                        <a:p>
                          <a:pPr marL="0" algn="ctr" rtl="0" eaLnBrk="1" fontAlgn="ctr" latinLnBrk="0" hangingPunct="1">
                            <a:spcBef>
                              <a:spcPts val="0"/>
                            </a:spcBef>
                            <a:spcAft>
                              <a:spcPts val="0"/>
                            </a:spcAft>
                          </a:pPr>
                          <a:r>
                            <a:rPr lang="en-US" sz="1400" u="none" strike="noStrike" kern="1200">
                              <a:effectLst/>
                            </a:rPr>
                            <a:t>Tired</a:t>
                          </a:r>
                          <a:endParaRPr lang="en-US" sz="1800" b="0" i="0" u="none" strike="noStrike">
                            <a:effectLst/>
                            <a:latin typeface="Arial" panose="020B0604020202020204" pitchFamily="34" charset="0"/>
                          </a:endParaRPr>
                        </a:p>
                      </a:txBody>
                      <a:tcPr marL="45720" marR="45720" anchor="ctr">
                        <a:solidFill>
                          <a:schemeClr val="bg2">
                            <a:lumMod val="20000"/>
                            <a:lumOff val="80000"/>
                          </a:schemeClr>
                        </a:solidFill>
                      </a:tcPr>
                    </a:tc>
                    <a:tc>
                      <a:txBody>
                        <a:bodyPr/>
                        <a:lstStyle/>
                        <a:p>
                          <a:pPr algn="ctr" rtl="0" fontAlgn="ctr"/>
                          <a:r>
                            <a:rPr lang="en-US" sz="1400" u="none" strike="noStrike" dirty="0">
                              <a:effectLst/>
                            </a:rPr>
                            <a:t>Bike</a:t>
                          </a:r>
                          <a:endParaRPr lang="en-US" sz="1400" b="0" i="0" u="none" strike="noStrike" dirty="0">
                            <a:solidFill>
                              <a:srgbClr val="000000"/>
                            </a:solidFill>
                            <a:effectLst/>
                            <a:latin typeface="Corbel" panose="020B0503020204020204" pitchFamily="34" charset="0"/>
                          </a:endParaRPr>
                        </a:p>
                      </a:txBody>
                      <a:tcPr marL="45720" marR="45720" anchor="ctr">
                        <a:solidFill>
                          <a:schemeClr val="accent6">
                            <a:lumMod val="40000"/>
                            <a:lumOff val="60000"/>
                          </a:schemeClr>
                        </a:solidFill>
                      </a:tcPr>
                    </a:tc>
                    <a:extLst>
                      <a:ext uri="{0D108BD9-81ED-4DB2-BD59-A6C34878D82A}">
                        <a16:rowId xmlns:a16="http://schemas.microsoft.com/office/drawing/2014/main" val="4066517637"/>
                      </a:ext>
                    </a:extLst>
                  </a:tr>
                  <a:tr h="313568">
                    <a:tc>
                      <a:txBody>
                        <a:bodyPr/>
                        <a:lstStyle/>
                        <a:p>
                          <a:pPr marL="0" algn="ctr" rtl="0" eaLnBrk="1" fontAlgn="ctr" latinLnBrk="0" hangingPunct="1">
                            <a:spcBef>
                              <a:spcPts val="0"/>
                            </a:spcBef>
                            <a:spcAft>
                              <a:spcPts val="0"/>
                            </a:spcAft>
                          </a:pPr>
                          <a:r>
                            <a:rPr lang="en-US" sz="1400" u="none" strike="noStrike" kern="1200" dirty="0">
                              <a:effectLst/>
                            </a:rPr>
                            <a:t>Rain</a:t>
                          </a:r>
                          <a:endParaRPr lang="en-US" sz="1800" b="0" i="0" u="none" strike="noStrike" dirty="0">
                            <a:effectLst/>
                            <a:latin typeface="Arial" panose="020B0604020202020204" pitchFamily="34" charset="0"/>
                          </a:endParaRPr>
                        </a:p>
                      </a:txBody>
                      <a:tcPr marL="45720" marR="45720" anchor="ctr"/>
                    </a:tc>
                    <a:tc>
                      <a:txBody>
                        <a:bodyPr/>
                        <a:lstStyle/>
                        <a:p>
                          <a:pPr marL="0" algn="ctr" rtl="0" eaLnBrk="1" fontAlgn="ctr" latinLnBrk="0" hangingPunct="1">
                            <a:spcBef>
                              <a:spcPts val="0"/>
                            </a:spcBef>
                            <a:spcAft>
                              <a:spcPts val="0"/>
                            </a:spcAft>
                          </a:pPr>
                          <a:r>
                            <a:rPr lang="en-US" sz="1400" u="none" strike="noStrike" kern="1200" dirty="0">
                              <a:effectLst/>
                            </a:rPr>
                            <a:t>Before</a:t>
                          </a:r>
                          <a:endParaRPr lang="en-US" sz="1800" b="0" i="0" u="none" strike="noStrike" dirty="0">
                            <a:effectLst/>
                            <a:latin typeface="Arial" panose="020B0604020202020204" pitchFamily="34" charset="0"/>
                          </a:endParaRPr>
                        </a:p>
                      </a:txBody>
                      <a:tcPr marL="45720" marR="45720" anchor="ctr"/>
                    </a:tc>
                    <a:tc>
                      <a:txBody>
                        <a:bodyPr/>
                        <a:lstStyle/>
                        <a:p>
                          <a:pPr marL="0" algn="ctr" rtl="0" eaLnBrk="1" fontAlgn="ctr" latinLnBrk="0" hangingPunct="1">
                            <a:spcBef>
                              <a:spcPts val="0"/>
                            </a:spcBef>
                            <a:spcAft>
                              <a:spcPts val="0"/>
                            </a:spcAft>
                          </a:pPr>
                          <a:r>
                            <a:rPr lang="en-US" sz="1400" u="none" strike="noStrike" kern="1200" dirty="0">
                              <a:effectLst/>
                            </a:rPr>
                            <a:t>Both</a:t>
                          </a:r>
                          <a:endParaRPr lang="en-US" sz="1800" b="0" i="0" u="none" strike="noStrike" dirty="0">
                            <a:effectLst/>
                            <a:latin typeface="Arial" panose="020B0604020202020204" pitchFamily="34" charset="0"/>
                          </a:endParaRPr>
                        </a:p>
                      </a:txBody>
                      <a:tcPr marL="45720" marR="45720" anchor="ctr"/>
                    </a:tc>
                    <a:tc>
                      <a:txBody>
                        <a:bodyPr/>
                        <a:lstStyle/>
                        <a:p>
                          <a:pPr marL="0" algn="ctr" rtl="0" eaLnBrk="1" fontAlgn="ctr" latinLnBrk="0" hangingPunct="1">
                            <a:spcBef>
                              <a:spcPts val="0"/>
                            </a:spcBef>
                            <a:spcAft>
                              <a:spcPts val="0"/>
                            </a:spcAft>
                          </a:pPr>
                          <a:r>
                            <a:rPr lang="en-US" sz="1400" u="none" strike="noStrike" kern="1200" dirty="0">
                              <a:effectLst/>
                            </a:rPr>
                            <a:t>Tired</a:t>
                          </a:r>
                          <a:endParaRPr lang="en-US" sz="1800" b="0" i="0" u="none" strike="noStrike" dirty="0">
                            <a:effectLst/>
                            <a:latin typeface="Arial" panose="020B0604020202020204" pitchFamily="34" charset="0"/>
                          </a:endParaRPr>
                        </a:p>
                      </a:txBody>
                      <a:tcPr marL="45720" marR="45720" anchor="ctr">
                        <a:solidFill>
                          <a:schemeClr val="bg2">
                            <a:lumMod val="20000"/>
                            <a:lumOff val="80000"/>
                          </a:schemeClr>
                        </a:solidFill>
                      </a:tcPr>
                    </a:tc>
                    <a:tc>
                      <a:txBody>
                        <a:bodyPr/>
                        <a:lstStyle/>
                        <a:p>
                          <a:pPr algn="ctr" rtl="0" fontAlgn="ctr"/>
                          <a:r>
                            <a:rPr lang="en-US" sz="1400" u="none" strike="noStrike" dirty="0">
                              <a:effectLst/>
                            </a:rPr>
                            <a:t>Drive</a:t>
                          </a:r>
                          <a:endParaRPr lang="en-US" sz="1400" b="0" i="0" u="none" strike="noStrike" dirty="0">
                            <a:solidFill>
                              <a:srgbClr val="000000"/>
                            </a:solidFill>
                            <a:effectLst/>
                            <a:latin typeface="Corbel" panose="020B0503020204020204" pitchFamily="34" charset="0"/>
                          </a:endParaRPr>
                        </a:p>
                      </a:txBody>
                      <a:tcPr marL="45720" marR="45720" anchor="ctr">
                        <a:solidFill>
                          <a:schemeClr val="accent2">
                            <a:lumMod val="40000"/>
                            <a:lumOff val="60000"/>
                          </a:schemeClr>
                        </a:solidFill>
                      </a:tcPr>
                    </a:tc>
                    <a:extLst>
                      <a:ext uri="{0D108BD9-81ED-4DB2-BD59-A6C34878D82A}">
                        <a16:rowId xmlns:a16="http://schemas.microsoft.com/office/drawing/2014/main" val="1516591691"/>
                      </a:ext>
                    </a:extLst>
                  </a:tr>
                  <a:tr h="313568">
                    <a:tc>
                      <a:txBody>
                        <a:bodyPr/>
                        <a:lstStyle/>
                        <a:p>
                          <a:pPr marL="0" algn="ctr" rtl="0" eaLnBrk="1" fontAlgn="ctr" latinLnBrk="0" hangingPunct="1">
                            <a:spcBef>
                              <a:spcPts val="0"/>
                            </a:spcBef>
                            <a:spcAft>
                              <a:spcPts val="0"/>
                            </a:spcAft>
                          </a:pPr>
                          <a:r>
                            <a:rPr lang="en-US" sz="1400" u="none" strike="noStrike" kern="1200" dirty="0">
                              <a:effectLst/>
                            </a:rPr>
                            <a:t>Rain</a:t>
                          </a:r>
                          <a:endParaRPr lang="en-US" sz="1800" b="0" i="0" u="none" strike="noStrike" dirty="0">
                            <a:effectLst/>
                            <a:latin typeface="Arial" panose="020B0604020202020204" pitchFamily="34" charset="0"/>
                          </a:endParaRPr>
                        </a:p>
                      </a:txBody>
                      <a:tcPr marL="45720" marR="45720" anchor="ctr"/>
                    </a:tc>
                    <a:tc>
                      <a:txBody>
                        <a:bodyPr/>
                        <a:lstStyle/>
                        <a:p>
                          <a:pPr marL="0" algn="ctr" rtl="0" eaLnBrk="1" fontAlgn="ctr" latinLnBrk="0" hangingPunct="1">
                            <a:spcBef>
                              <a:spcPts val="0"/>
                            </a:spcBef>
                            <a:spcAft>
                              <a:spcPts val="0"/>
                            </a:spcAft>
                          </a:pPr>
                          <a:r>
                            <a:rPr lang="en-US" sz="1400" u="none" strike="noStrike" kern="1200" dirty="0">
                              <a:effectLst/>
                            </a:rPr>
                            <a:t>During</a:t>
                          </a:r>
                          <a:endParaRPr lang="en-US" sz="1800" b="0" i="0" u="none" strike="noStrike" dirty="0">
                            <a:effectLst/>
                            <a:latin typeface="Arial" panose="020B0604020202020204" pitchFamily="34" charset="0"/>
                          </a:endParaRPr>
                        </a:p>
                      </a:txBody>
                      <a:tcPr marL="45720" marR="45720" anchor="ctr"/>
                    </a:tc>
                    <a:tc>
                      <a:txBody>
                        <a:bodyPr/>
                        <a:lstStyle/>
                        <a:p>
                          <a:pPr marL="0" algn="ctr" rtl="0" eaLnBrk="1" fontAlgn="ctr" latinLnBrk="0" hangingPunct="1">
                            <a:spcBef>
                              <a:spcPts val="0"/>
                            </a:spcBef>
                            <a:spcAft>
                              <a:spcPts val="0"/>
                            </a:spcAft>
                          </a:pPr>
                          <a:r>
                            <a:rPr lang="en-US" sz="1400" u="none" strike="noStrike" kern="1200" dirty="0">
                              <a:effectLst/>
                            </a:rPr>
                            <a:t>Both</a:t>
                          </a:r>
                          <a:endParaRPr lang="en-US" sz="1800" b="0" i="0" u="none" strike="noStrike" dirty="0">
                            <a:effectLst/>
                            <a:latin typeface="Arial" panose="020B0604020202020204" pitchFamily="34" charset="0"/>
                          </a:endParaRPr>
                        </a:p>
                      </a:txBody>
                      <a:tcPr marL="45720" marR="45720" anchor="ctr"/>
                    </a:tc>
                    <a:tc>
                      <a:txBody>
                        <a:bodyPr/>
                        <a:lstStyle/>
                        <a:p>
                          <a:pPr marL="0" algn="ctr" rtl="0" eaLnBrk="1" fontAlgn="ctr" latinLnBrk="0" hangingPunct="1">
                            <a:spcBef>
                              <a:spcPts val="0"/>
                            </a:spcBef>
                            <a:spcAft>
                              <a:spcPts val="0"/>
                            </a:spcAft>
                          </a:pPr>
                          <a:r>
                            <a:rPr lang="en-US" sz="1400" u="none" strike="noStrike" kern="1200" dirty="0">
                              <a:effectLst/>
                            </a:rPr>
                            <a:t>Tired</a:t>
                          </a:r>
                          <a:endParaRPr lang="en-US" sz="1800" b="0" i="0" u="none" strike="noStrike" dirty="0">
                            <a:effectLst/>
                            <a:latin typeface="Arial" panose="020B0604020202020204" pitchFamily="34" charset="0"/>
                          </a:endParaRPr>
                        </a:p>
                      </a:txBody>
                      <a:tcPr marL="45720" marR="45720" anchor="ctr">
                        <a:solidFill>
                          <a:schemeClr val="bg2">
                            <a:lumMod val="20000"/>
                            <a:lumOff val="80000"/>
                          </a:schemeClr>
                        </a:solidFill>
                      </a:tcPr>
                    </a:tc>
                    <a:tc>
                      <a:txBody>
                        <a:bodyPr/>
                        <a:lstStyle/>
                        <a:p>
                          <a:pPr algn="ctr" rtl="0" fontAlgn="ctr"/>
                          <a:r>
                            <a:rPr lang="en-US" sz="1400" u="none" strike="noStrike" dirty="0">
                              <a:effectLst/>
                            </a:rPr>
                            <a:t>Drive</a:t>
                          </a:r>
                          <a:endParaRPr lang="en-US" sz="1400" b="0" i="0" u="none" strike="noStrike" dirty="0">
                            <a:solidFill>
                              <a:srgbClr val="000000"/>
                            </a:solidFill>
                            <a:effectLst/>
                            <a:latin typeface="Corbel" panose="020B0503020204020204" pitchFamily="34" charset="0"/>
                          </a:endParaRPr>
                        </a:p>
                      </a:txBody>
                      <a:tcPr marL="45720" marR="45720" anchor="ctr">
                        <a:solidFill>
                          <a:schemeClr val="accent2">
                            <a:lumMod val="40000"/>
                            <a:lumOff val="60000"/>
                          </a:schemeClr>
                        </a:solidFill>
                      </a:tcPr>
                    </a:tc>
                    <a:extLst>
                      <a:ext uri="{0D108BD9-81ED-4DB2-BD59-A6C34878D82A}">
                        <a16:rowId xmlns:a16="http://schemas.microsoft.com/office/drawing/2014/main" val="3682279650"/>
                      </a:ext>
                    </a:extLst>
                  </a:tr>
                  <a:tr h="313568">
                    <a:tc>
                      <a:txBody>
                        <a:bodyPr/>
                        <a:lstStyle/>
                        <a:p>
                          <a:pPr marL="0" algn="ctr" rtl="0" eaLnBrk="1" fontAlgn="ctr" latinLnBrk="0" hangingPunct="1">
                            <a:spcBef>
                              <a:spcPts val="0"/>
                            </a:spcBef>
                            <a:spcAft>
                              <a:spcPts val="0"/>
                            </a:spcAft>
                          </a:pPr>
                          <a:r>
                            <a:rPr lang="en-US" sz="1400" u="none" strike="noStrike" kern="1200" dirty="0">
                              <a:effectLst/>
                            </a:rPr>
                            <a:t>No Rain</a:t>
                          </a:r>
                          <a:endParaRPr lang="en-US" sz="1800" b="0" i="0" u="none" strike="noStrike" dirty="0">
                            <a:effectLst/>
                            <a:latin typeface="Arial" panose="020B0604020202020204" pitchFamily="34" charset="0"/>
                          </a:endParaRPr>
                        </a:p>
                      </a:txBody>
                      <a:tcPr marL="45720" marR="45720" anchor="ctr"/>
                    </a:tc>
                    <a:tc>
                      <a:txBody>
                        <a:bodyPr/>
                        <a:lstStyle/>
                        <a:p>
                          <a:pPr marL="0" algn="ctr" rtl="0" eaLnBrk="1" fontAlgn="ctr" latinLnBrk="0" hangingPunct="1">
                            <a:spcBef>
                              <a:spcPts val="0"/>
                            </a:spcBef>
                            <a:spcAft>
                              <a:spcPts val="0"/>
                            </a:spcAft>
                          </a:pPr>
                          <a:r>
                            <a:rPr lang="en-US" sz="1400" u="none" strike="noStrike" kern="1200" dirty="0">
                              <a:effectLst/>
                            </a:rPr>
                            <a:t>During</a:t>
                          </a:r>
                          <a:endParaRPr lang="en-US" sz="1800" b="0" i="0" u="none" strike="noStrike" dirty="0">
                            <a:effectLst/>
                            <a:latin typeface="Arial" panose="020B0604020202020204" pitchFamily="34" charset="0"/>
                          </a:endParaRPr>
                        </a:p>
                      </a:txBody>
                      <a:tcPr marL="45720" marR="45720" anchor="ctr"/>
                    </a:tc>
                    <a:tc>
                      <a:txBody>
                        <a:bodyPr/>
                        <a:lstStyle/>
                        <a:p>
                          <a:pPr marL="0" algn="ctr" rtl="0" eaLnBrk="1" fontAlgn="ctr" latinLnBrk="0" hangingPunct="1">
                            <a:spcBef>
                              <a:spcPts val="0"/>
                            </a:spcBef>
                            <a:spcAft>
                              <a:spcPts val="0"/>
                            </a:spcAft>
                          </a:pPr>
                          <a:r>
                            <a:rPr lang="en-US" sz="1400" u="none" strike="noStrike" kern="1200" dirty="0">
                              <a:effectLst/>
                            </a:rPr>
                            <a:t>Both</a:t>
                          </a:r>
                          <a:endParaRPr lang="en-US" sz="1800" b="0" i="0" u="none" strike="noStrike" dirty="0">
                            <a:effectLst/>
                            <a:latin typeface="Arial" panose="020B0604020202020204" pitchFamily="34" charset="0"/>
                          </a:endParaRPr>
                        </a:p>
                      </a:txBody>
                      <a:tcPr marL="45720" marR="45720" anchor="ctr"/>
                    </a:tc>
                    <a:tc>
                      <a:txBody>
                        <a:bodyPr/>
                        <a:lstStyle/>
                        <a:p>
                          <a:pPr marL="0" algn="ctr" rtl="0" eaLnBrk="1" fontAlgn="ctr" latinLnBrk="0" hangingPunct="1">
                            <a:spcBef>
                              <a:spcPts val="0"/>
                            </a:spcBef>
                            <a:spcAft>
                              <a:spcPts val="0"/>
                            </a:spcAft>
                          </a:pPr>
                          <a:r>
                            <a:rPr lang="en-US" sz="1400" u="none" strike="noStrike" kern="1200" dirty="0">
                              <a:effectLst/>
                            </a:rPr>
                            <a:t>Tired</a:t>
                          </a:r>
                          <a:endParaRPr lang="en-US" sz="1800" b="0" i="0" u="none" strike="noStrike" dirty="0">
                            <a:effectLst/>
                            <a:latin typeface="Arial" panose="020B0604020202020204" pitchFamily="34" charset="0"/>
                          </a:endParaRPr>
                        </a:p>
                      </a:txBody>
                      <a:tcPr marL="45720" marR="45720" anchor="ctr">
                        <a:solidFill>
                          <a:schemeClr val="bg2">
                            <a:lumMod val="20000"/>
                            <a:lumOff val="80000"/>
                          </a:schemeClr>
                        </a:solidFill>
                      </a:tcPr>
                    </a:tc>
                    <a:tc>
                      <a:txBody>
                        <a:bodyPr/>
                        <a:lstStyle/>
                        <a:p>
                          <a:pPr algn="ctr" rtl="0" fontAlgn="ctr"/>
                          <a:r>
                            <a:rPr lang="en-US" sz="1400" u="none" strike="noStrike" dirty="0">
                              <a:effectLst/>
                            </a:rPr>
                            <a:t>Drive</a:t>
                          </a:r>
                          <a:endParaRPr lang="en-US" sz="1400" b="0" i="0" u="none" strike="noStrike" dirty="0">
                            <a:solidFill>
                              <a:srgbClr val="000000"/>
                            </a:solidFill>
                            <a:effectLst/>
                            <a:latin typeface="Corbel" panose="020B0503020204020204" pitchFamily="34" charset="0"/>
                          </a:endParaRPr>
                        </a:p>
                      </a:txBody>
                      <a:tcPr marL="45720" marR="45720" anchor="ctr">
                        <a:solidFill>
                          <a:schemeClr val="accent2">
                            <a:lumMod val="40000"/>
                            <a:lumOff val="60000"/>
                          </a:schemeClr>
                        </a:solidFill>
                      </a:tcPr>
                    </a:tc>
                    <a:extLst>
                      <a:ext uri="{0D108BD9-81ED-4DB2-BD59-A6C34878D82A}">
                        <a16:rowId xmlns:a16="http://schemas.microsoft.com/office/drawing/2014/main" val="2240159155"/>
                      </a:ext>
                    </a:extLst>
                  </a:tr>
                  <a:tr h="313568">
                    <a:tc>
                      <a:txBody>
                        <a:bodyPr/>
                        <a:lstStyle/>
                        <a:p>
                          <a:pPr marL="0" algn="ctr" rtl="0" eaLnBrk="1" fontAlgn="ctr" latinLnBrk="0" hangingPunct="1">
                            <a:spcBef>
                              <a:spcPts val="0"/>
                            </a:spcBef>
                            <a:spcAft>
                              <a:spcPts val="0"/>
                            </a:spcAft>
                          </a:pPr>
                          <a:r>
                            <a:rPr lang="en-US" sz="1400" u="none" strike="noStrike" kern="1200" dirty="0">
                              <a:effectLst/>
                            </a:rPr>
                            <a:t>No Rain</a:t>
                          </a:r>
                          <a:endParaRPr lang="en-US" sz="1800" b="0" i="0" u="none" strike="noStrike" dirty="0">
                            <a:effectLst/>
                            <a:latin typeface="Arial" panose="020B0604020202020204" pitchFamily="34" charset="0"/>
                          </a:endParaRPr>
                        </a:p>
                      </a:txBody>
                      <a:tcPr marL="45720" marR="45720" anchor="ctr"/>
                    </a:tc>
                    <a:tc>
                      <a:txBody>
                        <a:bodyPr/>
                        <a:lstStyle/>
                        <a:p>
                          <a:pPr marL="0" algn="ctr" rtl="0" eaLnBrk="1" fontAlgn="ctr" latinLnBrk="0" hangingPunct="1">
                            <a:spcBef>
                              <a:spcPts val="0"/>
                            </a:spcBef>
                            <a:spcAft>
                              <a:spcPts val="0"/>
                            </a:spcAft>
                          </a:pPr>
                          <a:r>
                            <a:rPr lang="en-US" sz="1400" u="none" strike="noStrike" kern="1200">
                              <a:effectLst/>
                            </a:rPr>
                            <a:t>After</a:t>
                          </a:r>
                          <a:endParaRPr lang="en-US" sz="1800" b="0" i="0" u="none" strike="noStrike">
                            <a:effectLst/>
                            <a:latin typeface="Arial" panose="020B0604020202020204" pitchFamily="34" charset="0"/>
                          </a:endParaRPr>
                        </a:p>
                      </a:txBody>
                      <a:tcPr marL="45720" marR="45720" anchor="ctr"/>
                    </a:tc>
                    <a:tc>
                      <a:txBody>
                        <a:bodyPr/>
                        <a:lstStyle/>
                        <a:p>
                          <a:pPr marL="0" algn="ctr" rtl="0" eaLnBrk="1" fontAlgn="ctr" latinLnBrk="0" hangingPunct="1">
                            <a:spcBef>
                              <a:spcPts val="0"/>
                            </a:spcBef>
                            <a:spcAft>
                              <a:spcPts val="0"/>
                            </a:spcAft>
                          </a:pPr>
                          <a:r>
                            <a:rPr lang="en-US" sz="1400" u="none" strike="noStrike" kern="1200" dirty="0">
                              <a:effectLst/>
                            </a:rPr>
                            <a:t>Both</a:t>
                          </a:r>
                          <a:endParaRPr lang="en-US" sz="1800" b="0" i="0" u="none" strike="noStrike" dirty="0">
                            <a:effectLst/>
                            <a:latin typeface="Arial" panose="020B0604020202020204" pitchFamily="34" charset="0"/>
                          </a:endParaRPr>
                        </a:p>
                      </a:txBody>
                      <a:tcPr marL="45720" marR="45720" anchor="ctr"/>
                    </a:tc>
                    <a:tc>
                      <a:txBody>
                        <a:bodyPr/>
                        <a:lstStyle/>
                        <a:p>
                          <a:pPr marL="0" algn="ctr" rtl="0" eaLnBrk="1" fontAlgn="ctr" latinLnBrk="0" hangingPunct="1">
                            <a:spcBef>
                              <a:spcPts val="0"/>
                            </a:spcBef>
                            <a:spcAft>
                              <a:spcPts val="0"/>
                            </a:spcAft>
                          </a:pPr>
                          <a:r>
                            <a:rPr lang="en-US" sz="1400" u="none" strike="noStrike" kern="1200" dirty="0">
                              <a:effectLst/>
                            </a:rPr>
                            <a:t>Tired</a:t>
                          </a:r>
                          <a:endParaRPr lang="en-US" sz="1800" b="0" i="0" u="none" strike="noStrike" dirty="0">
                            <a:effectLst/>
                            <a:latin typeface="Arial" panose="020B0604020202020204" pitchFamily="34" charset="0"/>
                          </a:endParaRPr>
                        </a:p>
                      </a:txBody>
                      <a:tcPr marL="45720" marR="45720" anchor="ctr">
                        <a:solidFill>
                          <a:schemeClr val="bg2">
                            <a:lumMod val="20000"/>
                            <a:lumOff val="80000"/>
                          </a:schemeClr>
                        </a:solidFill>
                      </a:tcPr>
                    </a:tc>
                    <a:tc>
                      <a:txBody>
                        <a:bodyPr/>
                        <a:lstStyle/>
                        <a:p>
                          <a:pPr algn="ctr" rtl="0" fontAlgn="ctr"/>
                          <a:r>
                            <a:rPr lang="en-US" sz="1400" u="none" strike="noStrike" dirty="0">
                              <a:effectLst/>
                            </a:rPr>
                            <a:t>Drive</a:t>
                          </a:r>
                          <a:endParaRPr lang="en-US" sz="1400" b="0" i="0" u="none" strike="noStrike" dirty="0">
                            <a:solidFill>
                              <a:srgbClr val="000000"/>
                            </a:solidFill>
                            <a:effectLst/>
                            <a:latin typeface="Corbel" panose="020B0503020204020204" pitchFamily="34" charset="0"/>
                          </a:endParaRPr>
                        </a:p>
                      </a:txBody>
                      <a:tcPr marL="45720" marR="45720" anchor="ctr">
                        <a:solidFill>
                          <a:schemeClr val="accent2">
                            <a:lumMod val="40000"/>
                            <a:lumOff val="60000"/>
                          </a:schemeClr>
                        </a:solidFill>
                      </a:tcPr>
                    </a:tc>
                    <a:extLst>
                      <a:ext uri="{0D108BD9-81ED-4DB2-BD59-A6C34878D82A}">
                        <a16:rowId xmlns:a16="http://schemas.microsoft.com/office/drawing/2014/main" val="3822529533"/>
                      </a:ext>
                    </a:extLst>
                  </a:tr>
                  <a:tr h="313568">
                    <a:tc>
                      <a:txBody>
                        <a:bodyPr/>
                        <a:lstStyle/>
                        <a:p>
                          <a:pPr marL="0" algn="ctr" rtl="0" eaLnBrk="1" fontAlgn="ctr" latinLnBrk="0" hangingPunct="1">
                            <a:spcBef>
                              <a:spcPts val="0"/>
                            </a:spcBef>
                            <a:spcAft>
                              <a:spcPts val="0"/>
                            </a:spcAft>
                          </a:pPr>
                          <a:r>
                            <a:rPr lang="en-US" sz="1400" u="none" strike="noStrike" kern="1200" dirty="0">
                              <a:effectLst/>
                            </a:rPr>
                            <a:t>Rain</a:t>
                          </a:r>
                          <a:endParaRPr lang="en-US" sz="1800" b="0" i="0" u="none" strike="noStrike" dirty="0">
                            <a:effectLst/>
                            <a:latin typeface="Arial" panose="020B0604020202020204" pitchFamily="34" charset="0"/>
                          </a:endParaRPr>
                        </a:p>
                      </a:txBody>
                      <a:tcPr marL="45720" marR="45720" anchor="ctr"/>
                    </a:tc>
                    <a:tc>
                      <a:txBody>
                        <a:bodyPr/>
                        <a:lstStyle/>
                        <a:p>
                          <a:pPr marL="0" algn="ctr" rtl="0" eaLnBrk="1" fontAlgn="ctr" latinLnBrk="0" hangingPunct="1">
                            <a:spcBef>
                              <a:spcPts val="0"/>
                            </a:spcBef>
                            <a:spcAft>
                              <a:spcPts val="0"/>
                            </a:spcAft>
                          </a:pPr>
                          <a:r>
                            <a:rPr lang="en-US" sz="1400" u="none" strike="noStrike" kern="1200" dirty="0">
                              <a:effectLst/>
                            </a:rPr>
                            <a:t>After</a:t>
                          </a:r>
                          <a:endParaRPr lang="en-US" sz="1800" b="0" i="0" u="none" strike="noStrike" dirty="0">
                            <a:effectLst/>
                            <a:latin typeface="Arial" panose="020B0604020202020204" pitchFamily="34" charset="0"/>
                          </a:endParaRPr>
                        </a:p>
                      </a:txBody>
                      <a:tcPr marL="45720" marR="45720" anchor="ctr"/>
                    </a:tc>
                    <a:tc>
                      <a:txBody>
                        <a:bodyPr/>
                        <a:lstStyle/>
                        <a:p>
                          <a:pPr marL="0" algn="ctr" rtl="0" eaLnBrk="1" fontAlgn="ctr" latinLnBrk="0" hangingPunct="1">
                            <a:spcBef>
                              <a:spcPts val="0"/>
                            </a:spcBef>
                            <a:spcAft>
                              <a:spcPts val="0"/>
                            </a:spcAft>
                          </a:pPr>
                          <a:r>
                            <a:rPr lang="en-US" sz="1400" u="none" strike="noStrike" kern="1200">
                              <a:effectLst/>
                            </a:rPr>
                            <a:t>Lunchbox</a:t>
                          </a:r>
                          <a:endParaRPr lang="en-US" sz="1800" b="0" i="0" u="none" strike="noStrike">
                            <a:effectLst/>
                            <a:latin typeface="Arial" panose="020B0604020202020204" pitchFamily="34" charset="0"/>
                          </a:endParaRPr>
                        </a:p>
                      </a:txBody>
                      <a:tcPr marL="45720" marR="45720" anchor="ctr"/>
                    </a:tc>
                    <a:tc>
                      <a:txBody>
                        <a:bodyPr/>
                        <a:lstStyle/>
                        <a:p>
                          <a:pPr marL="0" algn="ctr" rtl="0" eaLnBrk="1" fontAlgn="ctr" latinLnBrk="0" hangingPunct="1">
                            <a:spcBef>
                              <a:spcPts val="0"/>
                            </a:spcBef>
                            <a:spcAft>
                              <a:spcPts val="0"/>
                            </a:spcAft>
                          </a:pPr>
                          <a:r>
                            <a:rPr lang="en-US" sz="1400" u="none" strike="noStrike" kern="1200" dirty="0">
                              <a:effectLst/>
                            </a:rPr>
                            <a:t>Tired</a:t>
                          </a:r>
                          <a:endParaRPr lang="en-US" sz="1800" b="0" i="0" u="none" strike="noStrike" dirty="0">
                            <a:effectLst/>
                            <a:latin typeface="Arial" panose="020B0604020202020204" pitchFamily="34" charset="0"/>
                          </a:endParaRPr>
                        </a:p>
                      </a:txBody>
                      <a:tcPr marL="45720" marR="45720" anchor="ctr">
                        <a:solidFill>
                          <a:schemeClr val="bg2">
                            <a:lumMod val="20000"/>
                            <a:lumOff val="80000"/>
                          </a:schemeClr>
                        </a:solidFill>
                      </a:tcPr>
                    </a:tc>
                    <a:tc>
                      <a:txBody>
                        <a:bodyPr/>
                        <a:lstStyle/>
                        <a:p>
                          <a:pPr algn="ctr" rtl="0" fontAlgn="ctr"/>
                          <a:r>
                            <a:rPr lang="en-US" sz="1400" u="none" strike="noStrike" dirty="0">
                              <a:effectLst/>
                            </a:rPr>
                            <a:t>Drive</a:t>
                          </a:r>
                          <a:endParaRPr lang="en-US" sz="1400" b="0" i="0" u="none" strike="noStrike" dirty="0">
                            <a:solidFill>
                              <a:srgbClr val="000000"/>
                            </a:solidFill>
                            <a:effectLst/>
                            <a:latin typeface="Corbel" panose="020B0503020204020204" pitchFamily="34" charset="0"/>
                          </a:endParaRPr>
                        </a:p>
                      </a:txBody>
                      <a:tcPr marL="45720" marR="45720" anchor="ctr">
                        <a:solidFill>
                          <a:schemeClr val="accent2">
                            <a:lumMod val="40000"/>
                            <a:lumOff val="60000"/>
                          </a:schemeClr>
                        </a:solidFill>
                      </a:tcPr>
                    </a:tc>
                    <a:extLst>
                      <a:ext uri="{0D108BD9-81ED-4DB2-BD59-A6C34878D82A}">
                        <a16:rowId xmlns:a16="http://schemas.microsoft.com/office/drawing/2014/main" val="1464966848"/>
                      </a:ext>
                    </a:extLst>
                  </a:tr>
                  <a:tr h="313568">
                    <a:tc>
                      <a:txBody>
                        <a:bodyPr/>
                        <a:lstStyle/>
                        <a:p>
                          <a:pPr marL="0" algn="ctr" rtl="0" eaLnBrk="1" fontAlgn="ctr" latinLnBrk="0" hangingPunct="1">
                            <a:spcBef>
                              <a:spcPts val="0"/>
                            </a:spcBef>
                            <a:spcAft>
                              <a:spcPts val="0"/>
                            </a:spcAft>
                          </a:pPr>
                          <a:r>
                            <a:rPr lang="en-US" sz="1400" u="none" strike="noStrike" kern="1200" dirty="0">
                              <a:effectLst/>
                            </a:rPr>
                            <a:t>No Rain</a:t>
                          </a:r>
                          <a:endParaRPr lang="en-US" sz="1800" b="0" i="0" u="none" strike="noStrike" dirty="0">
                            <a:effectLst/>
                            <a:latin typeface="Arial" panose="020B0604020202020204" pitchFamily="34" charset="0"/>
                          </a:endParaRPr>
                        </a:p>
                      </a:txBody>
                      <a:tcPr marL="45720" marR="45720" anchor="ctr"/>
                    </a:tc>
                    <a:tc>
                      <a:txBody>
                        <a:bodyPr/>
                        <a:lstStyle/>
                        <a:p>
                          <a:pPr marL="0" algn="ctr" rtl="0" eaLnBrk="1" fontAlgn="ctr" latinLnBrk="0" hangingPunct="1">
                            <a:spcBef>
                              <a:spcPts val="0"/>
                            </a:spcBef>
                            <a:spcAft>
                              <a:spcPts val="0"/>
                            </a:spcAft>
                          </a:pPr>
                          <a:r>
                            <a:rPr lang="en-US" sz="1400" u="none" strike="noStrike" kern="1200">
                              <a:effectLst/>
                            </a:rPr>
                            <a:t>Before</a:t>
                          </a:r>
                          <a:endParaRPr lang="en-US" sz="1800" b="0" i="0" u="none" strike="noStrike">
                            <a:effectLst/>
                            <a:latin typeface="Arial" panose="020B0604020202020204" pitchFamily="34" charset="0"/>
                          </a:endParaRPr>
                        </a:p>
                      </a:txBody>
                      <a:tcPr marL="45720" marR="45720" anchor="ctr"/>
                    </a:tc>
                    <a:tc>
                      <a:txBody>
                        <a:bodyPr/>
                        <a:lstStyle/>
                        <a:p>
                          <a:pPr marL="0" algn="ctr" rtl="0" eaLnBrk="1" fontAlgn="ctr" latinLnBrk="0" hangingPunct="1">
                            <a:spcBef>
                              <a:spcPts val="0"/>
                            </a:spcBef>
                            <a:spcAft>
                              <a:spcPts val="0"/>
                            </a:spcAft>
                          </a:pPr>
                          <a:r>
                            <a:rPr lang="en-US" sz="1400" u="none" strike="noStrike" kern="1200" dirty="0">
                              <a:effectLst/>
                            </a:rPr>
                            <a:t>Lunchbox</a:t>
                          </a:r>
                          <a:endParaRPr lang="en-US" sz="1800" b="0" i="0" u="none" strike="noStrike" dirty="0">
                            <a:effectLst/>
                            <a:latin typeface="Arial" panose="020B0604020202020204" pitchFamily="34" charset="0"/>
                          </a:endParaRPr>
                        </a:p>
                      </a:txBody>
                      <a:tcPr marL="45720" marR="45720" anchor="ctr"/>
                    </a:tc>
                    <a:tc>
                      <a:txBody>
                        <a:bodyPr/>
                        <a:lstStyle/>
                        <a:p>
                          <a:pPr marL="0" algn="ctr" rtl="0" eaLnBrk="1" fontAlgn="ctr" latinLnBrk="0" hangingPunct="1">
                            <a:spcBef>
                              <a:spcPts val="0"/>
                            </a:spcBef>
                            <a:spcAft>
                              <a:spcPts val="0"/>
                            </a:spcAft>
                          </a:pPr>
                          <a:r>
                            <a:rPr lang="en-US" sz="1400" u="none" strike="noStrike" kern="1200" dirty="0">
                              <a:effectLst/>
                            </a:rPr>
                            <a:t>Tired</a:t>
                          </a:r>
                          <a:endParaRPr lang="en-US" sz="1800" b="0" i="0" u="none" strike="noStrike" dirty="0">
                            <a:effectLst/>
                            <a:latin typeface="Arial" panose="020B0604020202020204" pitchFamily="34" charset="0"/>
                          </a:endParaRPr>
                        </a:p>
                      </a:txBody>
                      <a:tcPr marL="45720" marR="45720" anchor="ctr">
                        <a:solidFill>
                          <a:schemeClr val="bg2">
                            <a:lumMod val="20000"/>
                            <a:lumOff val="80000"/>
                          </a:schemeClr>
                        </a:solidFill>
                      </a:tcPr>
                    </a:tc>
                    <a:tc>
                      <a:txBody>
                        <a:bodyPr/>
                        <a:lstStyle/>
                        <a:p>
                          <a:pPr algn="ctr" rtl="0" fontAlgn="ctr"/>
                          <a:r>
                            <a:rPr lang="en-US" sz="1400" u="none" strike="noStrike" dirty="0">
                              <a:effectLst/>
                            </a:rPr>
                            <a:t>Drive</a:t>
                          </a:r>
                          <a:endParaRPr lang="en-US" sz="1400" b="0" i="0" u="none" strike="noStrike" dirty="0">
                            <a:solidFill>
                              <a:srgbClr val="000000"/>
                            </a:solidFill>
                            <a:effectLst/>
                            <a:latin typeface="Corbel" panose="020B0503020204020204" pitchFamily="34" charset="0"/>
                          </a:endParaRPr>
                        </a:p>
                      </a:txBody>
                      <a:tcPr marL="45720" marR="45720" anchor="ctr">
                        <a:solidFill>
                          <a:schemeClr val="accent2">
                            <a:lumMod val="40000"/>
                            <a:lumOff val="60000"/>
                          </a:schemeClr>
                        </a:solidFill>
                      </a:tcPr>
                    </a:tc>
                    <a:extLst>
                      <a:ext uri="{0D108BD9-81ED-4DB2-BD59-A6C34878D82A}">
                        <a16:rowId xmlns:a16="http://schemas.microsoft.com/office/drawing/2014/main" val="886245547"/>
                      </a:ext>
                    </a:extLst>
                  </a:tr>
                </a:tbl>
              </a:graphicData>
            </a:graphic>
          </p:graphicFrame>
        </mc:Choice>
        <mc:Fallback xmlns="">
          <p:graphicFrame>
            <p:nvGraphicFramePr>
              <p:cNvPr id="5" name="Table 4">
                <a:extLst>
                  <a:ext uri="{FF2B5EF4-FFF2-40B4-BE49-F238E27FC236}">
                    <a16:creationId xmlns:a16="http://schemas.microsoft.com/office/drawing/2014/main" id="{1F291D4A-96B7-7441-90C5-9643355B163C}"/>
                  </a:ext>
                </a:extLst>
              </p:cNvPr>
              <p:cNvGraphicFramePr>
                <a:graphicFrameLocks noGrp="1"/>
              </p:cNvGraphicFramePr>
              <p:nvPr>
                <p:extLst>
                  <p:ext uri="{D42A27DB-BD31-4B8C-83A1-F6EECF244321}">
                    <p14:modId xmlns:p14="http://schemas.microsoft.com/office/powerpoint/2010/main" val="929370727"/>
                  </p:ext>
                </p:extLst>
              </p:nvPr>
            </p:nvGraphicFramePr>
            <p:xfrm>
              <a:off x="7541135" y="1613623"/>
              <a:ext cx="3271836" cy="3135680"/>
            </p:xfrm>
            <a:graphic>
              <a:graphicData uri="http://schemas.openxmlformats.org/drawingml/2006/table">
                <a:tbl>
                  <a:tblPr firstRow="1" bandRow="1">
                    <a:tableStyleId>{5C22544A-7EE6-4342-B048-85BDC9FD1C3A}</a:tableStyleId>
                  </a:tblPr>
                  <a:tblGrid>
                    <a:gridCol w="707390">
                      <a:extLst>
                        <a:ext uri="{9D8B030D-6E8A-4147-A177-3AD203B41FA5}">
                          <a16:colId xmlns:a16="http://schemas.microsoft.com/office/drawing/2014/main" val="3825154518"/>
                        </a:ext>
                      </a:extLst>
                    </a:gridCol>
                    <a:gridCol w="626427">
                      <a:extLst>
                        <a:ext uri="{9D8B030D-6E8A-4147-A177-3AD203B41FA5}">
                          <a16:colId xmlns:a16="http://schemas.microsoft.com/office/drawing/2014/main" val="2214416270"/>
                        </a:ext>
                      </a:extLst>
                    </a:gridCol>
                    <a:gridCol w="848677">
                      <a:extLst>
                        <a:ext uri="{9D8B030D-6E8A-4147-A177-3AD203B41FA5}">
                          <a16:colId xmlns:a16="http://schemas.microsoft.com/office/drawing/2014/main" val="3759445787"/>
                        </a:ext>
                      </a:extLst>
                    </a:gridCol>
                    <a:gridCol w="510539">
                      <a:extLst>
                        <a:ext uri="{9D8B030D-6E8A-4147-A177-3AD203B41FA5}">
                          <a16:colId xmlns:a16="http://schemas.microsoft.com/office/drawing/2014/main" val="3447994145"/>
                        </a:ext>
                      </a:extLst>
                    </a:gridCol>
                    <a:gridCol w="578803">
                      <a:extLst>
                        <a:ext uri="{9D8B030D-6E8A-4147-A177-3AD203B41FA5}">
                          <a16:colId xmlns:a16="http://schemas.microsoft.com/office/drawing/2014/main" val="3675857499"/>
                        </a:ext>
                      </a:extLst>
                    </a:gridCol>
                  </a:tblGrid>
                  <a:tr h="313568">
                    <a:tc>
                      <a:txBody>
                        <a:bodyPr/>
                        <a:lstStyle/>
                        <a:p>
                          <a:endParaRPr lang="en-US"/>
                        </a:p>
                      </a:txBody>
                      <a:tcPr marL="45720" marR="45720" anchor="ctr">
                        <a:blipFill>
                          <a:blip r:embed="rId4"/>
                          <a:stretch>
                            <a:fillRect t="-4000" r="-366071" b="-900000"/>
                          </a:stretch>
                        </a:blipFill>
                      </a:tcPr>
                    </a:tc>
                    <a:tc>
                      <a:txBody>
                        <a:bodyPr/>
                        <a:lstStyle/>
                        <a:p>
                          <a:endParaRPr lang="en-US"/>
                        </a:p>
                      </a:txBody>
                      <a:tcPr marL="45720" marR="45720" anchor="ctr">
                        <a:blipFill>
                          <a:blip r:embed="rId4"/>
                          <a:stretch>
                            <a:fillRect l="-112000" t="-4000" r="-310000" b="-900000"/>
                          </a:stretch>
                        </a:blipFill>
                      </a:tcPr>
                    </a:tc>
                    <a:tc>
                      <a:txBody>
                        <a:bodyPr/>
                        <a:lstStyle/>
                        <a:p>
                          <a:endParaRPr lang="en-US"/>
                        </a:p>
                      </a:txBody>
                      <a:tcPr marL="45720" marR="45720" anchor="ctr">
                        <a:blipFill>
                          <a:blip r:embed="rId4"/>
                          <a:stretch>
                            <a:fillRect l="-158209" t="-4000" r="-131343" b="-900000"/>
                          </a:stretch>
                        </a:blipFill>
                      </a:tcPr>
                    </a:tc>
                    <a:tc>
                      <a:txBody>
                        <a:bodyPr/>
                        <a:lstStyle/>
                        <a:p>
                          <a:endParaRPr lang="en-US"/>
                        </a:p>
                      </a:txBody>
                      <a:tcPr marL="45720" marR="45720" anchor="ctr">
                        <a:blipFill>
                          <a:blip r:embed="rId4"/>
                          <a:stretch>
                            <a:fillRect l="-432500" t="-4000" r="-120000" b="-900000"/>
                          </a:stretch>
                        </a:blipFill>
                      </a:tcPr>
                    </a:tc>
                    <a:tc>
                      <a:txBody>
                        <a:bodyPr/>
                        <a:lstStyle/>
                        <a:p>
                          <a:endParaRPr lang="en-US"/>
                        </a:p>
                      </a:txBody>
                      <a:tcPr marL="45720" marR="45720" anchor="ctr">
                        <a:blipFill>
                          <a:blip r:embed="rId4"/>
                          <a:stretch>
                            <a:fillRect l="-463043" t="-4000" r="-4348" b="-900000"/>
                          </a:stretch>
                        </a:blipFill>
                      </a:tcPr>
                    </a:tc>
                    <a:extLst>
                      <a:ext uri="{0D108BD9-81ED-4DB2-BD59-A6C34878D82A}">
                        <a16:rowId xmlns:a16="http://schemas.microsoft.com/office/drawing/2014/main" val="355299013"/>
                      </a:ext>
                    </a:extLst>
                  </a:tr>
                  <a:tr h="313568">
                    <a:tc>
                      <a:txBody>
                        <a:bodyPr/>
                        <a:lstStyle/>
                        <a:p>
                          <a:pPr marL="0" algn="ctr" rtl="0" eaLnBrk="1" fontAlgn="ctr" latinLnBrk="0" hangingPunct="1">
                            <a:spcBef>
                              <a:spcPts val="0"/>
                            </a:spcBef>
                            <a:spcAft>
                              <a:spcPts val="0"/>
                            </a:spcAft>
                          </a:pPr>
                          <a:r>
                            <a:rPr lang="en-US" sz="1400" u="none" strike="noStrike" kern="1200" dirty="0">
                              <a:effectLst/>
                            </a:rPr>
                            <a:t>Rain</a:t>
                          </a:r>
                          <a:endParaRPr lang="en-US" sz="1800" b="0" i="0" u="none" strike="noStrike" dirty="0">
                            <a:effectLst/>
                            <a:latin typeface="Arial" panose="020B0604020202020204" pitchFamily="34" charset="0"/>
                          </a:endParaRPr>
                        </a:p>
                      </a:txBody>
                      <a:tcPr marL="45720" marR="45720" anchor="ctr"/>
                    </a:tc>
                    <a:tc>
                      <a:txBody>
                        <a:bodyPr/>
                        <a:lstStyle/>
                        <a:p>
                          <a:pPr marL="0" algn="ctr" rtl="0" eaLnBrk="1" fontAlgn="ctr" latinLnBrk="0" hangingPunct="1">
                            <a:spcBef>
                              <a:spcPts val="0"/>
                            </a:spcBef>
                            <a:spcAft>
                              <a:spcPts val="0"/>
                            </a:spcAft>
                          </a:pPr>
                          <a:r>
                            <a:rPr lang="en-US" sz="1400" u="none" strike="noStrike" kern="1200" dirty="0">
                              <a:effectLst/>
                            </a:rPr>
                            <a:t>After</a:t>
                          </a:r>
                          <a:endParaRPr lang="en-US" sz="1800" b="0" i="0" u="none" strike="noStrike" dirty="0">
                            <a:effectLst/>
                            <a:latin typeface="Arial" panose="020B0604020202020204" pitchFamily="34" charset="0"/>
                          </a:endParaRPr>
                        </a:p>
                      </a:txBody>
                      <a:tcPr marL="45720" marR="45720" anchor="ctr"/>
                    </a:tc>
                    <a:tc>
                      <a:txBody>
                        <a:bodyPr/>
                        <a:lstStyle/>
                        <a:p>
                          <a:pPr marL="0" algn="ctr" rtl="0" eaLnBrk="1" fontAlgn="ctr" latinLnBrk="0" hangingPunct="1">
                            <a:spcBef>
                              <a:spcPts val="0"/>
                            </a:spcBef>
                            <a:spcAft>
                              <a:spcPts val="0"/>
                            </a:spcAft>
                          </a:pPr>
                          <a:r>
                            <a:rPr lang="en-US" sz="1400" u="none" strike="noStrike" kern="1200" dirty="0">
                              <a:effectLst/>
                            </a:rPr>
                            <a:t>Backpack</a:t>
                          </a:r>
                          <a:endParaRPr lang="en-US" sz="1800" b="0" i="0" u="none" strike="noStrike" dirty="0">
                            <a:effectLst/>
                            <a:latin typeface="Arial" panose="020B0604020202020204" pitchFamily="34" charset="0"/>
                          </a:endParaRPr>
                        </a:p>
                      </a:txBody>
                      <a:tcPr marL="45720" marR="45720" anchor="ctr"/>
                    </a:tc>
                    <a:tc>
                      <a:txBody>
                        <a:bodyPr/>
                        <a:lstStyle/>
                        <a:p>
                          <a:pPr marL="0" algn="ctr" rtl="0" eaLnBrk="1" fontAlgn="ctr" latinLnBrk="0" hangingPunct="1">
                            <a:spcBef>
                              <a:spcPts val="0"/>
                            </a:spcBef>
                            <a:spcAft>
                              <a:spcPts val="0"/>
                            </a:spcAft>
                          </a:pPr>
                          <a:r>
                            <a:rPr lang="en-US" sz="1400" u="none" strike="noStrike" kern="1200" dirty="0">
                              <a:effectLst/>
                            </a:rPr>
                            <a:t>Tired</a:t>
                          </a:r>
                          <a:endParaRPr lang="en-US" sz="1800" b="0" i="0" u="none" strike="noStrike" dirty="0">
                            <a:effectLst/>
                            <a:latin typeface="Arial" panose="020B0604020202020204" pitchFamily="34" charset="0"/>
                          </a:endParaRPr>
                        </a:p>
                      </a:txBody>
                      <a:tcPr marL="45720" marR="45720" anchor="ctr">
                        <a:solidFill>
                          <a:schemeClr val="bg2">
                            <a:lumMod val="20000"/>
                            <a:lumOff val="80000"/>
                          </a:schemeClr>
                        </a:solidFill>
                      </a:tcPr>
                    </a:tc>
                    <a:tc>
                      <a:txBody>
                        <a:bodyPr/>
                        <a:lstStyle/>
                        <a:p>
                          <a:pPr algn="ctr" rtl="0" fontAlgn="ctr"/>
                          <a:r>
                            <a:rPr lang="en-US" sz="1400" u="none" strike="noStrike" dirty="0">
                              <a:effectLst/>
                            </a:rPr>
                            <a:t>Bus</a:t>
                          </a:r>
                          <a:endParaRPr lang="en-US" sz="1400" b="0" i="0" u="none" strike="noStrike" dirty="0">
                            <a:solidFill>
                              <a:srgbClr val="000000"/>
                            </a:solidFill>
                            <a:effectLst/>
                            <a:latin typeface="Corbel" panose="020B0503020204020204" pitchFamily="34" charset="0"/>
                          </a:endParaRPr>
                        </a:p>
                      </a:txBody>
                      <a:tcPr marL="45720" marR="45720" anchor="ctr">
                        <a:solidFill>
                          <a:schemeClr val="accent1">
                            <a:lumMod val="40000"/>
                            <a:lumOff val="60000"/>
                          </a:schemeClr>
                        </a:solidFill>
                      </a:tcPr>
                    </a:tc>
                    <a:extLst>
                      <a:ext uri="{0D108BD9-81ED-4DB2-BD59-A6C34878D82A}">
                        <a16:rowId xmlns:a16="http://schemas.microsoft.com/office/drawing/2014/main" val="181967046"/>
                      </a:ext>
                    </a:extLst>
                  </a:tr>
                  <a:tr h="313568">
                    <a:tc>
                      <a:txBody>
                        <a:bodyPr/>
                        <a:lstStyle/>
                        <a:p>
                          <a:pPr marL="0" algn="ctr" rtl="0" eaLnBrk="1" fontAlgn="ctr" latinLnBrk="0" hangingPunct="1">
                            <a:spcBef>
                              <a:spcPts val="0"/>
                            </a:spcBef>
                            <a:spcAft>
                              <a:spcPts val="0"/>
                            </a:spcAft>
                          </a:pPr>
                          <a:r>
                            <a:rPr lang="en-US" sz="1400" u="none" strike="noStrike" kern="1200" dirty="0">
                              <a:effectLst/>
                            </a:rPr>
                            <a:t>No Rain</a:t>
                          </a:r>
                          <a:endParaRPr lang="en-US" sz="1800" b="0" i="0" u="none" strike="noStrike" dirty="0">
                            <a:effectLst/>
                            <a:latin typeface="Arial" panose="020B0604020202020204" pitchFamily="34" charset="0"/>
                          </a:endParaRPr>
                        </a:p>
                      </a:txBody>
                      <a:tcPr marL="45720" marR="45720" anchor="ctr"/>
                    </a:tc>
                    <a:tc>
                      <a:txBody>
                        <a:bodyPr/>
                        <a:lstStyle/>
                        <a:p>
                          <a:pPr marL="0" algn="ctr" rtl="0" eaLnBrk="1" fontAlgn="ctr" latinLnBrk="0" hangingPunct="1">
                            <a:spcBef>
                              <a:spcPts val="0"/>
                            </a:spcBef>
                            <a:spcAft>
                              <a:spcPts val="0"/>
                            </a:spcAft>
                          </a:pPr>
                          <a:r>
                            <a:rPr lang="en-US" sz="1400" u="none" strike="noStrike" kern="1200" dirty="0">
                              <a:effectLst/>
                            </a:rPr>
                            <a:t>Before</a:t>
                          </a:r>
                          <a:endParaRPr lang="en-US" sz="1800" b="0" i="0" u="none" strike="noStrike" dirty="0">
                            <a:effectLst/>
                            <a:latin typeface="Arial" panose="020B0604020202020204" pitchFamily="34" charset="0"/>
                          </a:endParaRPr>
                        </a:p>
                      </a:txBody>
                      <a:tcPr marL="45720" marR="45720" anchor="ctr"/>
                    </a:tc>
                    <a:tc>
                      <a:txBody>
                        <a:bodyPr/>
                        <a:lstStyle/>
                        <a:p>
                          <a:pPr marL="0" algn="ctr" rtl="0" eaLnBrk="1" fontAlgn="ctr" latinLnBrk="0" hangingPunct="1">
                            <a:spcBef>
                              <a:spcPts val="0"/>
                            </a:spcBef>
                            <a:spcAft>
                              <a:spcPts val="0"/>
                            </a:spcAft>
                          </a:pPr>
                          <a:r>
                            <a:rPr lang="en-US" sz="1400" u="none" strike="noStrike" kern="1200" dirty="0">
                              <a:effectLst/>
                            </a:rPr>
                            <a:t>Backpack</a:t>
                          </a:r>
                          <a:endParaRPr lang="en-US" sz="1800" b="0" i="0" u="none" strike="noStrike" dirty="0">
                            <a:effectLst/>
                            <a:latin typeface="Arial" panose="020B0604020202020204" pitchFamily="34" charset="0"/>
                          </a:endParaRPr>
                        </a:p>
                      </a:txBody>
                      <a:tcPr marL="45720" marR="45720" anchor="ctr"/>
                    </a:tc>
                    <a:tc>
                      <a:txBody>
                        <a:bodyPr/>
                        <a:lstStyle/>
                        <a:p>
                          <a:pPr marL="0" algn="ctr" rtl="0" eaLnBrk="1" fontAlgn="ctr" latinLnBrk="0" hangingPunct="1">
                            <a:spcBef>
                              <a:spcPts val="0"/>
                            </a:spcBef>
                            <a:spcAft>
                              <a:spcPts val="0"/>
                            </a:spcAft>
                          </a:pPr>
                          <a:r>
                            <a:rPr lang="en-US" sz="1400" u="none" strike="noStrike" kern="1200" dirty="0">
                              <a:effectLst/>
                            </a:rPr>
                            <a:t>Tired</a:t>
                          </a:r>
                          <a:endParaRPr lang="en-US" sz="1800" b="0" i="0" u="none" strike="noStrike" dirty="0">
                            <a:effectLst/>
                            <a:latin typeface="Arial" panose="020B0604020202020204" pitchFamily="34" charset="0"/>
                          </a:endParaRPr>
                        </a:p>
                      </a:txBody>
                      <a:tcPr marL="45720" marR="45720" anchor="ctr">
                        <a:solidFill>
                          <a:schemeClr val="bg2">
                            <a:lumMod val="20000"/>
                            <a:lumOff val="80000"/>
                          </a:schemeClr>
                        </a:solidFill>
                      </a:tcPr>
                    </a:tc>
                    <a:tc>
                      <a:txBody>
                        <a:bodyPr/>
                        <a:lstStyle/>
                        <a:p>
                          <a:pPr algn="ctr" rtl="0" fontAlgn="ctr"/>
                          <a:r>
                            <a:rPr lang="en-US" sz="1400" u="none" strike="noStrike" dirty="0">
                              <a:effectLst/>
                            </a:rPr>
                            <a:t>Bike</a:t>
                          </a:r>
                          <a:endParaRPr lang="en-US" sz="1400" b="0" i="0" u="none" strike="noStrike" dirty="0">
                            <a:solidFill>
                              <a:srgbClr val="000000"/>
                            </a:solidFill>
                            <a:effectLst/>
                            <a:latin typeface="Corbel" panose="020B0503020204020204" pitchFamily="34" charset="0"/>
                          </a:endParaRPr>
                        </a:p>
                      </a:txBody>
                      <a:tcPr marL="45720" marR="45720" anchor="ctr">
                        <a:solidFill>
                          <a:schemeClr val="accent6">
                            <a:lumMod val="40000"/>
                            <a:lumOff val="60000"/>
                          </a:schemeClr>
                        </a:solidFill>
                      </a:tcPr>
                    </a:tc>
                    <a:extLst>
                      <a:ext uri="{0D108BD9-81ED-4DB2-BD59-A6C34878D82A}">
                        <a16:rowId xmlns:a16="http://schemas.microsoft.com/office/drawing/2014/main" val="100260182"/>
                      </a:ext>
                    </a:extLst>
                  </a:tr>
                  <a:tr h="313568">
                    <a:tc>
                      <a:txBody>
                        <a:bodyPr/>
                        <a:lstStyle/>
                        <a:p>
                          <a:pPr marL="0" algn="ctr" rtl="0" eaLnBrk="1" fontAlgn="ctr" latinLnBrk="0" hangingPunct="1">
                            <a:spcBef>
                              <a:spcPts val="0"/>
                            </a:spcBef>
                            <a:spcAft>
                              <a:spcPts val="0"/>
                            </a:spcAft>
                          </a:pPr>
                          <a:r>
                            <a:rPr lang="en-US" sz="1400" u="none" strike="noStrike" kern="1200" dirty="0">
                              <a:effectLst/>
                            </a:rPr>
                            <a:t>No Rain</a:t>
                          </a:r>
                          <a:endParaRPr lang="en-US" sz="1800" b="0" i="0" u="none" strike="noStrike" dirty="0">
                            <a:effectLst/>
                            <a:latin typeface="Arial" panose="020B0604020202020204" pitchFamily="34" charset="0"/>
                          </a:endParaRPr>
                        </a:p>
                      </a:txBody>
                      <a:tcPr marL="45720" marR="45720" anchor="ctr"/>
                    </a:tc>
                    <a:tc>
                      <a:txBody>
                        <a:bodyPr/>
                        <a:lstStyle/>
                        <a:p>
                          <a:pPr marL="0" algn="ctr" rtl="0" eaLnBrk="1" fontAlgn="ctr" latinLnBrk="0" hangingPunct="1">
                            <a:spcBef>
                              <a:spcPts val="0"/>
                            </a:spcBef>
                            <a:spcAft>
                              <a:spcPts val="0"/>
                            </a:spcAft>
                          </a:pPr>
                          <a:r>
                            <a:rPr lang="en-US" sz="1400" u="none" strike="noStrike" kern="1200">
                              <a:effectLst/>
                            </a:rPr>
                            <a:t>After</a:t>
                          </a:r>
                          <a:endParaRPr lang="en-US" sz="1800" b="0" i="0" u="none" strike="noStrike">
                            <a:effectLst/>
                            <a:latin typeface="Arial" panose="020B0604020202020204" pitchFamily="34" charset="0"/>
                          </a:endParaRPr>
                        </a:p>
                      </a:txBody>
                      <a:tcPr marL="45720" marR="45720" anchor="ctr"/>
                    </a:tc>
                    <a:tc>
                      <a:txBody>
                        <a:bodyPr/>
                        <a:lstStyle/>
                        <a:p>
                          <a:pPr marL="0" algn="ctr" rtl="0" eaLnBrk="1" fontAlgn="ctr" latinLnBrk="0" hangingPunct="1">
                            <a:spcBef>
                              <a:spcPts val="0"/>
                            </a:spcBef>
                            <a:spcAft>
                              <a:spcPts val="0"/>
                            </a:spcAft>
                          </a:pPr>
                          <a:r>
                            <a:rPr lang="en-US" sz="1400" u="none" strike="noStrike" kern="1200" dirty="0">
                              <a:effectLst/>
                            </a:rPr>
                            <a:t>Backpack</a:t>
                          </a:r>
                          <a:endParaRPr lang="en-US" sz="1800" b="0" i="0" u="none" strike="noStrike" dirty="0">
                            <a:effectLst/>
                            <a:latin typeface="Arial" panose="020B0604020202020204" pitchFamily="34" charset="0"/>
                          </a:endParaRPr>
                        </a:p>
                      </a:txBody>
                      <a:tcPr marL="45720" marR="45720" anchor="ctr"/>
                    </a:tc>
                    <a:tc>
                      <a:txBody>
                        <a:bodyPr/>
                        <a:lstStyle/>
                        <a:p>
                          <a:pPr marL="0" algn="ctr" rtl="0" eaLnBrk="1" fontAlgn="ctr" latinLnBrk="0" hangingPunct="1">
                            <a:spcBef>
                              <a:spcPts val="0"/>
                            </a:spcBef>
                            <a:spcAft>
                              <a:spcPts val="0"/>
                            </a:spcAft>
                          </a:pPr>
                          <a:r>
                            <a:rPr lang="en-US" sz="1400" u="none" strike="noStrike" kern="1200">
                              <a:effectLst/>
                            </a:rPr>
                            <a:t>Tired</a:t>
                          </a:r>
                          <a:endParaRPr lang="en-US" sz="1800" b="0" i="0" u="none" strike="noStrike">
                            <a:effectLst/>
                            <a:latin typeface="Arial" panose="020B0604020202020204" pitchFamily="34" charset="0"/>
                          </a:endParaRPr>
                        </a:p>
                      </a:txBody>
                      <a:tcPr marL="45720" marR="45720" anchor="ctr">
                        <a:solidFill>
                          <a:schemeClr val="bg2">
                            <a:lumMod val="20000"/>
                            <a:lumOff val="80000"/>
                          </a:schemeClr>
                        </a:solidFill>
                      </a:tcPr>
                    </a:tc>
                    <a:tc>
                      <a:txBody>
                        <a:bodyPr/>
                        <a:lstStyle/>
                        <a:p>
                          <a:pPr algn="ctr" rtl="0" fontAlgn="ctr"/>
                          <a:r>
                            <a:rPr lang="en-US" sz="1400" u="none" strike="noStrike" dirty="0">
                              <a:effectLst/>
                            </a:rPr>
                            <a:t>Bike</a:t>
                          </a:r>
                          <a:endParaRPr lang="en-US" sz="1400" b="0" i="0" u="none" strike="noStrike" dirty="0">
                            <a:solidFill>
                              <a:srgbClr val="000000"/>
                            </a:solidFill>
                            <a:effectLst/>
                            <a:latin typeface="Corbel" panose="020B0503020204020204" pitchFamily="34" charset="0"/>
                          </a:endParaRPr>
                        </a:p>
                      </a:txBody>
                      <a:tcPr marL="45720" marR="45720" anchor="ctr">
                        <a:solidFill>
                          <a:schemeClr val="accent6">
                            <a:lumMod val="40000"/>
                            <a:lumOff val="60000"/>
                          </a:schemeClr>
                        </a:solidFill>
                      </a:tcPr>
                    </a:tc>
                    <a:extLst>
                      <a:ext uri="{0D108BD9-81ED-4DB2-BD59-A6C34878D82A}">
                        <a16:rowId xmlns:a16="http://schemas.microsoft.com/office/drawing/2014/main" val="4066517637"/>
                      </a:ext>
                    </a:extLst>
                  </a:tr>
                  <a:tr h="313568">
                    <a:tc>
                      <a:txBody>
                        <a:bodyPr/>
                        <a:lstStyle/>
                        <a:p>
                          <a:pPr marL="0" algn="ctr" rtl="0" eaLnBrk="1" fontAlgn="ctr" latinLnBrk="0" hangingPunct="1">
                            <a:spcBef>
                              <a:spcPts val="0"/>
                            </a:spcBef>
                            <a:spcAft>
                              <a:spcPts val="0"/>
                            </a:spcAft>
                          </a:pPr>
                          <a:r>
                            <a:rPr lang="en-US" sz="1400" u="none" strike="noStrike" kern="1200" dirty="0">
                              <a:effectLst/>
                            </a:rPr>
                            <a:t>Rain</a:t>
                          </a:r>
                          <a:endParaRPr lang="en-US" sz="1800" b="0" i="0" u="none" strike="noStrike" dirty="0">
                            <a:effectLst/>
                            <a:latin typeface="Arial" panose="020B0604020202020204" pitchFamily="34" charset="0"/>
                          </a:endParaRPr>
                        </a:p>
                      </a:txBody>
                      <a:tcPr marL="45720" marR="45720" anchor="ctr"/>
                    </a:tc>
                    <a:tc>
                      <a:txBody>
                        <a:bodyPr/>
                        <a:lstStyle/>
                        <a:p>
                          <a:pPr marL="0" algn="ctr" rtl="0" eaLnBrk="1" fontAlgn="ctr" latinLnBrk="0" hangingPunct="1">
                            <a:spcBef>
                              <a:spcPts val="0"/>
                            </a:spcBef>
                            <a:spcAft>
                              <a:spcPts val="0"/>
                            </a:spcAft>
                          </a:pPr>
                          <a:r>
                            <a:rPr lang="en-US" sz="1400" u="none" strike="noStrike" kern="1200" dirty="0">
                              <a:effectLst/>
                            </a:rPr>
                            <a:t>Before</a:t>
                          </a:r>
                          <a:endParaRPr lang="en-US" sz="1800" b="0" i="0" u="none" strike="noStrike" dirty="0">
                            <a:effectLst/>
                            <a:latin typeface="Arial" panose="020B0604020202020204" pitchFamily="34" charset="0"/>
                          </a:endParaRPr>
                        </a:p>
                      </a:txBody>
                      <a:tcPr marL="45720" marR="45720" anchor="ctr"/>
                    </a:tc>
                    <a:tc>
                      <a:txBody>
                        <a:bodyPr/>
                        <a:lstStyle/>
                        <a:p>
                          <a:pPr marL="0" algn="ctr" rtl="0" eaLnBrk="1" fontAlgn="ctr" latinLnBrk="0" hangingPunct="1">
                            <a:spcBef>
                              <a:spcPts val="0"/>
                            </a:spcBef>
                            <a:spcAft>
                              <a:spcPts val="0"/>
                            </a:spcAft>
                          </a:pPr>
                          <a:r>
                            <a:rPr lang="en-US" sz="1400" u="none" strike="noStrike" kern="1200" dirty="0">
                              <a:effectLst/>
                            </a:rPr>
                            <a:t>Both</a:t>
                          </a:r>
                          <a:endParaRPr lang="en-US" sz="1800" b="0" i="0" u="none" strike="noStrike" dirty="0">
                            <a:effectLst/>
                            <a:latin typeface="Arial" panose="020B0604020202020204" pitchFamily="34" charset="0"/>
                          </a:endParaRPr>
                        </a:p>
                      </a:txBody>
                      <a:tcPr marL="45720" marR="45720" anchor="ctr"/>
                    </a:tc>
                    <a:tc>
                      <a:txBody>
                        <a:bodyPr/>
                        <a:lstStyle/>
                        <a:p>
                          <a:pPr marL="0" algn="ctr" rtl="0" eaLnBrk="1" fontAlgn="ctr" latinLnBrk="0" hangingPunct="1">
                            <a:spcBef>
                              <a:spcPts val="0"/>
                            </a:spcBef>
                            <a:spcAft>
                              <a:spcPts val="0"/>
                            </a:spcAft>
                          </a:pPr>
                          <a:r>
                            <a:rPr lang="en-US" sz="1400" u="none" strike="noStrike" kern="1200" dirty="0">
                              <a:effectLst/>
                            </a:rPr>
                            <a:t>Tired</a:t>
                          </a:r>
                          <a:endParaRPr lang="en-US" sz="1800" b="0" i="0" u="none" strike="noStrike" dirty="0">
                            <a:effectLst/>
                            <a:latin typeface="Arial" panose="020B0604020202020204" pitchFamily="34" charset="0"/>
                          </a:endParaRPr>
                        </a:p>
                      </a:txBody>
                      <a:tcPr marL="45720" marR="45720" anchor="ctr">
                        <a:solidFill>
                          <a:schemeClr val="bg2">
                            <a:lumMod val="20000"/>
                            <a:lumOff val="80000"/>
                          </a:schemeClr>
                        </a:solidFill>
                      </a:tcPr>
                    </a:tc>
                    <a:tc>
                      <a:txBody>
                        <a:bodyPr/>
                        <a:lstStyle/>
                        <a:p>
                          <a:pPr algn="ctr" rtl="0" fontAlgn="ctr"/>
                          <a:r>
                            <a:rPr lang="en-US" sz="1400" u="none" strike="noStrike" dirty="0">
                              <a:effectLst/>
                            </a:rPr>
                            <a:t>Drive</a:t>
                          </a:r>
                          <a:endParaRPr lang="en-US" sz="1400" b="0" i="0" u="none" strike="noStrike" dirty="0">
                            <a:solidFill>
                              <a:srgbClr val="000000"/>
                            </a:solidFill>
                            <a:effectLst/>
                            <a:latin typeface="Corbel" panose="020B0503020204020204" pitchFamily="34" charset="0"/>
                          </a:endParaRPr>
                        </a:p>
                      </a:txBody>
                      <a:tcPr marL="45720" marR="45720" anchor="ctr">
                        <a:solidFill>
                          <a:schemeClr val="accent2">
                            <a:lumMod val="40000"/>
                            <a:lumOff val="60000"/>
                          </a:schemeClr>
                        </a:solidFill>
                      </a:tcPr>
                    </a:tc>
                    <a:extLst>
                      <a:ext uri="{0D108BD9-81ED-4DB2-BD59-A6C34878D82A}">
                        <a16:rowId xmlns:a16="http://schemas.microsoft.com/office/drawing/2014/main" val="1516591691"/>
                      </a:ext>
                    </a:extLst>
                  </a:tr>
                  <a:tr h="313568">
                    <a:tc>
                      <a:txBody>
                        <a:bodyPr/>
                        <a:lstStyle/>
                        <a:p>
                          <a:pPr marL="0" algn="ctr" rtl="0" eaLnBrk="1" fontAlgn="ctr" latinLnBrk="0" hangingPunct="1">
                            <a:spcBef>
                              <a:spcPts val="0"/>
                            </a:spcBef>
                            <a:spcAft>
                              <a:spcPts val="0"/>
                            </a:spcAft>
                          </a:pPr>
                          <a:r>
                            <a:rPr lang="en-US" sz="1400" u="none" strike="noStrike" kern="1200" dirty="0">
                              <a:effectLst/>
                            </a:rPr>
                            <a:t>Rain</a:t>
                          </a:r>
                          <a:endParaRPr lang="en-US" sz="1800" b="0" i="0" u="none" strike="noStrike" dirty="0">
                            <a:effectLst/>
                            <a:latin typeface="Arial" panose="020B0604020202020204" pitchFamily="34" charset="0"/>
                          </a:endParaRPr>
                        </a:p>
                      </a:txBody>
                      <a:tcPr marL="45720" marR="45720" anchor="ctr"/>
                    </a:tc>
                    <a:tc>
                      <a:txBody>
                        <a:bodyPr/>
                        <a:lstStyle/>
                        <a:p>
                          <a:pPr marL="0" algn="ctr" rtl="0" eaLnBrk="1" fontAlgn="ctr" latinLnBrk="0" hangingPunct="1">
                            <a:spcBef>
                              <a:spcPts val="0"/>
                            </a:spcBef>
                            <a:spcAft>
                              <a:spcPts val="0"/>
                            </a:spcAft>
                          </a:pPr>
                          <a:r>
                            <a:rPr lang="en-US" sz="1400" u="none" strike="noStrike" kern="1200" dirty="0">
                              <a:effectLst/>
                            </a:rPr>
                            <a:t>During</a:t>
                          </a:r>
                          <a:endParaRPr lang="en-US" sz="1800" b="0" i="0" u="none" strike="noStrike" dirty="0">
                            <a:effectLst/>
                            <a:latin typeface="Arial" panose="020B0604020202020204" pitchFamily="34" charset="0"/>
                          </a:endParaRPr>
                        </a:p>
                      </a:txBody>
                      <a:tcPr marL="45720" marR="45720" anchor="ctr"/>
                    </a:tc>
                    <a:tc>
                      <a:txBody>
                        <a:bodyPr/>
                        <a:lstStyle/>
                        <a:p>
                          <a:pPr marL="0" algn="ctr" rtl="0" eaLnBrk="1" fontAlgn="ctr" latinLnBrk="0" hangingPunct="1">
                            <a:spcBef>
                              <a:spcPts val="0"/>
                            </a:spcBef>
                            <a:spcAft>
                              <a:spcPts val="0"/>
                            </a:spcAft>
                          </a:pPr>
                          <a:r>
                            <a:rPr lang="en-US" sz="1400" u="none" strike="noStrike" kern="1200" dirty="0">
                              <a:effectLst/>
                            </a:rPr>
                            <a:t>Both</a:t>
                          </a:r>
                          <a:endParaRPr lang="en-US" sz="1800" b="0" i="0" u="none" strike="noStrike" dirty="0">
                            <a:effectLst/>
                            <a:latin typeface="Arial" panose="020B0604020202020204" pitchFamily="34" charset="0"/>
                          </a:endParaRPr>
                        </a:p>
                      </a:txBody>
                      <a:tcPr marL="45720" marR="45720" anchor="ctr"/>
                    </a:tc>
                    <a:tc>
                      <a:txBody>
                        <a:bodyPr/>
                        <a:lstStyle/>
                        <a:p>
                          <a:pPr marL="0" algn="ctr" rtl="0" eaLnBrk="1" fontAlgn="ctr" latinLnBrk="0" hangingPunct="1">
                            <a:spcBef>
                              <a:spcPts val="0"/>
                            </a:spcBef>
                            <a:spcAft>
                              <a:spcPts val="0"/>
                            </a:spcAft>
                          </a:pPr>
                          <a:r>
                            <a:rPr lang="en-US" sz="1400" u="none" strike="noStrike" kern="1200" dirty="0">
                              <a:effectLst/>
                            </a:rPr>
                            <a:t>Tired</a:t>
                          </a:r>
                          <a:endParaRPr lang="en-US" sz="1800" b="0" i="0" u="none" strike="noStrike" dirty="0">
                            <a:effectLst/>
                            <a:latin typeface="Arial" panose="020B0604020202020204" pitchFamily="34" charset="0"/>
                          </a:endParaRPr>
                        </a:p>
                      </a:txBody>
                      <a:tcPr marL="45720" marR="45720" anchor="ctr">
                        <a:solidFill>
                          <a:schemeClr val="bg2">
                            <a:lumMod val="20000"/>
                            <a:lumOff val="80000"/>
                          </a:schemeClr>
                        </a:solidFill>
                      </a:tcPr>
                    </a:tc>
                    <a:tc>
                      <a:txBody>
                        <a:bodyPr/>
                        <a:lstStyle/>
                        <a:p>
                          <a:pPr algn="ctr" rtl="0" fontAlgn="ctr"/>
                          <a:r>
                            <a:rPr lang="en-US" sz="1400" u="none" strike="noStrike" dirty="0">
                              <a:effectLst/>
                            </a:rPr>
                            <a:t>Drive</a:t>
                          </a:r>
                          <a:endParaRPr lang="en-US" sz="1400" b="0" i="0" u="none" strike="noStrike" dirty="0">
                            <a:solidFill>
                              <a:srgbClr val="000000"/>
                            </a:solidFill>
                            <a:effectLst/>
                            <a:latin typeface="Corbel" panose="020B0503020204020204" pitchFamily="34" charset="0"/>
                          </a:endParaRPr>
                        </a:p>
                      </a:txBody>
                      <a:tcPr marL="45720" marR="45720" anchor="ctr">
                        <a:solidFill>
                          <a:schemeClr val="accent2">
                            <a:lumMod val="40000"/>
                            <a:lumOff val="60000"/>
                          </a:schemeClr>
                        </a:solidFill>
                      </a:tcPr>
                    </a:tc>
                    <a:extLst>
                      <a:ext uri="{0D108BD9-81ED-4DB2-BD59-A6C34878D82A}">
                        <a16:rowId xmlns:a16="http://schemas.microsoft.com/office/drawing/2014/main" val="3682279650"/>
                      </a:ext>
                    </a:extLst>
                  </a:tr>
                  <a:tr h="313568">
                    <a:tc>
                      <a:txBody>
                        <a:bodyPr/>
                        <a:lstStyle/>
                        <a:p>
                          <a:pPr marL="0" algn="ctr" rtl="0" eaLnBrk="1" fontAlgn="ctr" latinLnBrk="0" hangingPunct="1">
                            <a:spcBef>
                              <a:spcPts val="0"/>
                            </a:spcBef>
                            <a:spcAft>
                              <a:spcPts val="0"/>
                            </a:spcAft>
                          </a:pPr>
                          <a:r>
                            <a:rPr lang="en-US" sz="1400" u="none" strike="noStrike" kern="1200" dirty="0">
                              <a:effectLst/>
                            </a:rPr>
                            <a:t>No Rain</a:t>
                          </a:r>
                          <a:endParaRPr lang="en-US" sz="1800" b="0" i="0" u="none" strike="noStrike" dirty="0">
                            <a:effectLst/>
                            <a:latin typeface="Arial" panose="020B0604020202020204" pitchFamily="34" charset="0"/>
                          </a:endParaRPr>
                        </a:p>
                      </a:txBody>
                      <a:tcPr marL="45720" marR="45720" anchor="ctr"/>
                    </a:tc>
                    <a:tc>
                      <a:txBody>
                        <a:bodyPr/>
                        <a:lstStyle/>
                        <a:p>
                          <a:pPr marL="0" algn="ctr" rtl="0" eaLnBrk="1" fontAlgn="ctr" latinLnBrk="0" hangingPunct="1">
                            <a:spcBef>
                              <a:spcPts val="0"/>
                            </a:spcBef>
                            <a:spcAft>
                              <a:spcPts val="0"/>
                            </a:spcAft>
                          </a:pPr>
                          <a:r>
                            <a:rPr lang="en-US" sz="1400" u="none" strike="noStrike" kern="1200" dirty="0">
                              <a:effectLst/>
                            </a:rPr>
                            <a:t>During</a:t>
                          </a:r>
                          <a:endParaRPr lang="en-US" sz="1800" b="0" i="0" u="none" strike="noStrike" dirty="0">
                            <a:effectLst/>
                            <a:latin typeface="Arial" panose="020B0604020202020204" pitchFamily="34" charset="0"/>
                          </a:endParaRPr>
                        </a:p>
                      </a:txBody>
                      <a:tcPr marL="45720" marR="45720" anchor="ctr"/>
                    </a:tc>
                    <a:tc>
                      <a:txBody>
                        <a:bodyPr/>
                        <a:lstStyle/>
                        <a:p>
                          <a:pPr marL="0" algn="ctr" rtl="0" eaLnBrk="1" fontAlgn="ctr" latinLnBrk="0" hangingPunct="1">
                            <a:spcBef>
                              <a:spcPts val="0"/>
                            </a:spcBef>
                            <a:spcAft>
                              <a:spcPts val="0"/>
                            </a:spcAft>
                          </a:pPr>
                          <a:r>
                            <a:rPr lang="en-US" sz="1400" u="none" strike="noStrike" kern="1200" dirty="0">
                              <a:effectLst/>
                            </a:rPr>
                            <a:t>Both</a:t>
                          </a:r>
                          <a:endParaRPr lang="en-US" sz="1800" b="0" i="0" u="none" strike="noStrike" dirty="0">
                            <a:effectLst/>
                            <a:latin typeface="Arial" panose="020B0604020202020204" pitchFamily="34" charset="0"/>
                          </a:endParaRPr>
                        </a:p>
                      </a:txBody>
                      <a:tcPr marL="45720" marR="45720" anchor="ctr"/>
                    </a:tc>
                    <a:tc>
                      <a:txBody>
                        <a:bodyPr/>
                        <a:lstStyle/>
                        <a:p>
                          <a:pPr marL="0" algn="ctr" rtl="0" eaLnBrk="1" fontAlgn="ctr" latinLnBrk="0" hangingPunct="1">
                            <a:spcBef>
                              <a:spcPts val="0"/>
                            </a:spcBef>
                            <a:spcAft>
                              <a:spcPts val="0"/>
                            </a:spcAft>
                          </a:pPr>
                          <a:r>
                            <a:rPr lang="en-US" sz="1400" u="none" strike="noStrike" kern="1200" dirty="0">
                              <a:effectLst/>
                            </a:rPr>
                            <a:t>Tired</a:t>
                          </a:r>
                          <a:endParaRPr lang="en-US" sz="1800" b="0" i="0" u="none" strike="noStrike" dirty="0">
                            <a:effectLst/>
                            <a:latin typeface="Arial" panose="020B0604020202020204" pitchFamily="34" charset="0"/>
                          </a:endParaRPr>
                        </a:p>
                      </a:txBody>
                      <a:tcPr marL="45720" marR="45720" anchor="ctr">
                        <a:solidFill>
                          <a:schemeClr val="bg2">
                            <a:lumMod val="20000"/>
                            <a:lumOff val="80000"/>
                          </a:schemeClr>
                        </a:solidFill>
                      </a:tcPr>
                    </a:tc>
                    <a:tc>
                      <a:txBody>
                        <a:bodyPr/>
                        <a:lstStyle/>
                        <a:p>
                          <a:pPr algn="ctr" rtl="0" fontAlgn="ctr"/>
                          <a:r>
                            <a:rPr lang="en-US" sz="1400" u="none" strike="noStrike" dirty="0">
                              <a:effectLst/>
                            </a:rPr>
                            <a:t>Drive</a:t>
                          </a:r>
                          <a:endParaRPr lang="en-US" sz="1400" b="0" i="0" u="none" strike="noStrike" dirty="0">
                            <a:solidFill>
                              <a:srgbClr val="000000"/>
                            </a:solidFill>
                            <a:effectLst/>
                            <a:latin typeface="Corbel" panose="020B0503020204020204" pitchFamily="34" charset="0"/>
                          </a:endParaRPr>
                        </a:p>
                      </a:txBody>
                      <a:tcPr marL="45720" marR="45720" anchor="ctr">
                        <a:solidFill>
                          <a:schemeClr val="accent2">
                            <a:lumMod val="40000"/>
                            <a:lumOff val="60000"/>
                          </a:schemeClr>
                        </a:solidFill>
                      </a:tcPr>
                    </a:tc>
                    <a:extLst>
                      <a:ext uri="{0D108BD9-81ED-4DB2-BD59-A6C34878D82A}">
                        <a16:rowId xmlns:a16="http://schemas.microsoft.com/office/drawing/2014/main" val="2240159155"/>
                      </a:ext>
                    </a:extLst>
                  </a:tr>
                  <a:tr h="313568">
                    <a:tc>
                      <a:txBody>
                        <a:bodyPr/>
                        <a:lstStyle/>
                        <a:p>
                          <a:pPr marL="0" algn="ctr" rtl="0" eaLnBrk="1" fontAlgn="ctr" latinLnBrk="0" hangingPunct="1">
                            <a:spcBef>
                              <a:spcPts val="0"/>
                            </a:spcBef>
                            <a:spcAft>
                              <a:spcPts val="0"/>
                            </a:spcAft>
                          </a:pPr>
                          <a:r>
                            <a:rPr lang="en-US" sz="1400" u="none" strike="noStrike" kern="1200" dirty="0">
                              <a:effectLst/>
                            </a:rPr>
                            <a:t>No Rain</a:t>
                          </a:r>
                          <a:endParaRPr lang="en-US" sz="1800" b="0" i="0" u="none" strike="noStrike" dirty="0">
                            <a:effectLst/>
                            <a:latin typeface="Arial" panose="020B0604020202020204" pitchFamily="34" charset="0"/>
                          </a:endParaRPr>
                        </a:p>
                      </a:txBody>
                      <a:tcPr marL="45720" marR="45720" anchor="ctr"/>
                    </a:tc>
                    <a:tc>
                      <a:txBody>
                        <a:bodyPr/>
                        <a:lstStyle/>
                        <a:p>
                          <a:pPr marL="0" algn="ctr" rtl="0" eaLnBrk="1" fontAlgn="ctr" latinLnBrk="0" hangingPunct="1">
                            <a:spcBef>
                              <a:spcPts val="0"/>
                            </a:spcBef>
                            <a:spcAft>
                              <a:spcPts val="0"/>
                            </a:spcAft>
                          </a:pPr>
                          <a:r>
                            <a:rPr lang="en-US" sz="1400" u="none" strike="noStrike" kern="1200">
                              <a:effectLst/>
                            </a:rPr>
                            <a:t>After</a:t>
                          </a:r>
                          <a:endParaRPr lang="en-US" sz="1800" b="0" i="0" u="none" strike="noStrike">
                            <a:effectLst/>
                            <a:latin typeface="Arial" panose="020B0604020202020204" pitchFamily="34" charset="0"/>
                          </a:endParaRPr>
                        </a:p>
                      </a:txBody>
                      <a:tcPr marL="45720" marR="45720" anchor="ctr"/>
                    </a:tc>
                    <a:tc>
                      <a:txBody>
                        <a:bodyPr/>
                        <a:lstStyle/>
                        <a:p>
                          <a:pPr marL="0" algn="ctr" rtl="0" eaLnBrk="1" fontAlgn="ctr" latinLnBrk="0" hangingPunct="1">
                            <a:spcBef>
                              <a:spcPts val="0"/>
                            </a:spcBef>
                            <a:spcAft>
                              <a:spcPts val="0"/>
                            </a:spcAft>
                          </a:pPr>
                          <a:r>
                            <a:rPr lang="en-US" sz="1400" u="none" strike="noStrike" kern="1200" dirty="0">
                              <a:effectLst/>
                            </a:rPr>
                            <a:t>Both</a:t>
                          </a:r>
                          <a:endParaRPr lang="en-US" sz="1800" b="0" i="0" u="none" strike="noStrike" dirty="0">
                            <a:effectLst/>
                            <a:latin typeface="Arial" panose="020B0604020202020204" pitchFamily="34" charset="0"/>
                          </a:endParaRPr>
                        </a:p>
                      </a:txBody>
                      <a:tcPr marL="45720" marR="45720" anchor="ctr"/>
                    </a:tc>
                    <a:tc>
                      <a:txBody>
                        <a:bodyPr/>
                        <a:lstStyle/>
                        <a:p>
                          <a:pPr marL="0" algn="ctr" rtl="0" eaLnBrk="1" fontAlgn="ctr" latinLnBrk="0" hangingPunct="1">
                            <a:spcBef>
                              <a:spcPts val="0"/>
                            </a:spcBef>
                            <a:spcAft>
                              <a:spcPts val="0"/>
                            </a:spcAft>
                          </a:pPr>
                          <a:r>
                            <a:rPr lang="en-US" sz="1400" u="none" strike="noStrike" kern="1200" dirty="0">
                              <a:effectLst/>
                            </a:rPr>
                            <a:t>Tired</a:t>
                          </a:r>
                          <a:endParaRPr lang="en-US" sz="1800" b="0" i="0" u="none" strike="noStrike" dirty="0">
                            <a:effectLst/>
                            <a:latin typeface="Arial" panose="020B0604020202020204" pitchFamily="34" charset="0"/>
                          </a:endParaRPr>
                        </a:p>
                      </a:txBody>
                      <a:tcPr marL="45720" marR="45720" anchor="ctr">
                        <a:solidFill>
                          <a:schemeClr val="bg2">
                            <a:lumMod val="20000"/>
                            <a:lumOff val="80000"/>
                          </a:schemeClr>
                        </a:solidFill>
                      </a:tcPr>
                    </a:tc>
                    <a:tc>
                      <a:txBody>
                        <a:bodyPr/>
                        <a:lstStyle/>
                        <a:p>
                          <a:pPr algn="ctr" rtl="0" fontAlgn="ctr"/>
                          <a:r>
                            <a:rPr lang="en-US" sz="1400" u="none" strike="noStrike" dirty="0">
                              <a:effectLst/>
                            </a:rPr>
                            <a:t>Drive</a:t>
                          </a:r>
                          <a:endParaRPr lang="en-US" sz="1400" b="0" i="0" u="none" strike="noStrike" dirty="0">
                            <a:solidFill>
                              <a:srgbClr val="000000"/>
                            </a:solidFill>
                            <a:effectLst/>
                            <a:latin typeface="Corbel" panose="020B0503020204020204" pitchFamily="34" charset="0"/>
                          </a:endParaRPr>
                        </a:p>
                      </a:txBody>
                      <a:tcPr marL="45720" marR="45720" anchor="ctr">
                        <a:solidFill>
                          <a:schemeClr val="accent2">
                            <a:lumMod val="40000"/>
                            <a:lumOff val="60000"/>
                          </a:schemeClr>
                        </a:solidFill>
                      </a:tcPr>
                    </a:tc>
                    <a:extLst>
                      <a:ext uri="{0D108BD9-81ED-4DB2-BD59-A6C34878D82A}">
                        <a16:rowId xmlns:a16="http://schemas.microsoft.com/office/drawing/2014/main" val="3822529533"/>
                      </a:ext>
                    </a:extLst>
                  </a:tr>
                  <a:tr h="313568">
                    <a:tc>
                      <a:txBody>
                        <a:bodyPr/>
                        <a:lstStyle/>
                        <a:p>
                          <a:pPr marL="0" algn="ctr" rtl="0" eaLnBrk="1" fontAlgn="ctr" latinLnBrk="0" hangingPunct="1">
                            <a:spcBef>
                              <a:spcPts val="0"/>
                            </a:spcBef>
                            <a:spcAft>
                              <a:spcPts val="0"/>
                            </a:spcAft>
                          </a:pPr>
                          <a:r>
                            <a:rPr lang="en-US" sz="1400" u="none" strike="noStrike" kern="1200" dirty="0">
                              <a:effectLst/>
                            </a:rPr>
                            <a:t>Rain</a:t>
                          </a:r>
                          <a:endParaRPr lang="en-US" sz="1800" b="0" i="0" u="none" strike="noStrike" dirty="0">
                            <a:effectLst/>
                            <a:latin typeface="Arial" panose="020B0604020202020204" pitchFamily="34" charset="0"/>
                          </a:endParaRPr>
                        </a:p>
                      </a:txBody>
                      <a:tcPr marL="45720" marR="45720" anchor="ctr"/>
                    </a:tc>
                    <a:tc>
                      <a:txBody>
                        <a:bodyPr/>
                        <a:lstStyle/>
                        <a:p>
                          <a:pPr marL="0" algn="ctr" rtl="0" eaLnBrk="1" fontAlgn="ctr" latinLnBrk="0" hangingPunct="1">
                            <a:spcBef>
                              <a:spcPts val="0"/>
                            </a:spcBef>
                            <a:spcAft>
                              <a:spcPts val="0"/>
                            </a:spcAft>
                          </a:pPr>
                          <a:r>
                            <a:rPr lang="en-US" sz="1400" u="none" strike="noStrike" kern="1200" dirty="0">
                              <a:effectLst/>
                            </a:rPr>
                            <a:t>After</a:t>
                          </a:r>
                          <a:endParaRPr lang="en-US" sz="1800" b="0" i="0" u="none" strike="noStrike" dirty="0">
                            <a:effectLst/>
                            <a:latin typeface="Arial" panose="020B0604020202020204" pitchFamily="34" charset="0"/>
                          </a:endParaRPr>
                        </a:p>
                      </a:txBody>
                      <a:tcPr marL="45720" marR="45720" anchor="ctr"/>
                    </a:tc>
                    <a:tc>
                      <a:txBody>
                        <a:bodyPr/>
                        <a:lstStyle/>
                        <a:p>
                          <a:pPr marL="0" algn="ctr" rtl="0" eaLnBrk="1" fontAlgn="ctr" latinLnBrk="0" hangingPunct="1">
                            <a:spcBef>
                              <a:spcPts val="0"/>
                            </a:spcBef>
                            <a:spcAft>
                              <a:spcPts val="0"/>
                            </a:spcAft>
                          </a:pPr>
                          <a:r>
                            <a:rPr lang="en-US" sz="1400" u="none" strike="noStrike" kern="1200">
                              <a:effectLst/>
                            </a:rPr>
                            <a:t>Lunchbox</a:t>
                          </a:r>
                          <a:endParaRPr lang="en-US" sz="1800" b="0" i="0" u="none" strike="noStrike">
                            <a:effectLst/>
                            <a:latin typeface="Arial" panose="020B0604020202020204" pitchFamily="34" charset="0"/>
                          </a:endParaRPr>
                        </a:p>
                      </a:txBody>
                      <a:tcPr marL="45720" marR="45720" anchor="ctr"/>
                    </a:tc>
                    <a:tc>
                      <a:txBody>
                        <a:bodyPr/>
                        <a:lstStyle/>
                        <a:p>
                          <a:pPr marL="0" algn="ctr" rtl="0" eaLnBrk="1" fontAlgn="ctr" latinLnBrk="0" hangingPunct="1">
                            <a:spcBef>
                              <a:spcPts val="0"/>
                            </a:spcBef>
                            <a:spcAft>
                              <a:spcPts val="0"/>
                            </a:spcAft>
                          </a:pPr>
                          <a:r>
                            <a:rPr lang="en-US" sz="1400" u="none" strike="noStrike" kern="1200" dirty="0">
                              <a:effectLst/>
                            </a:rPr>
                            <a:t>Tired</a:t>
                          </a:r>
                          <a:endParaRPr lang="en-US" sz="1800" b="0" i="0" u="none" strike="noStrike" dirty="0">
                            <a:effectLst/>
                            <a:latin typeface="Arial" panose="020B0604020202020204" pitchFamily="34" charset="0"/>
                          </a:endParaRPr>
                        </a:p>
                      </a:txBody>
                      <a:tcPr marL="45720" marR="45720" anchor="ctr">
                        <a:solidFill>
                          <a:schemeClr val="bg2">
                            <a:lumMod val="20000"/>
                            <a:lumOff val="80000"/>
                          </a:schemeClr>
                        </a:solidFill>
                      </a:tcPr>
                    </a:tc>
                    <a:tc>
                      <a:txBody>
                        <a:bodyPr/>
                        <a:lstStyle/>
                        <a:p>
                          <a:pPr algn="ctr" rtl="0" fontAlgn="ctr"/>
                          <a:r>
                            <a:rPr lang="en-US" sz="1400" u="none" strike="noStrike" dirty="0">
                              <a:effectLst/>
                            </a:rPr>
                            <a:t>Drive</a:t>
                          </a:r>
                          <a:endParaRPr lang="en-US" sz="1400" b="0" i="0" u="none" strike="noStrike" dirty="0">
                            <a:solidFill>
                              <a:srgbClr val="000000"/>
                            </a:solidFill>
                            <a:effectLst/>
                            <a:latin typeface="Corbel" panose="020B0503020204020204" pitchFamily="34" charset="0"/>
                          </a:endParaRPr>
                        </a:p>
                      </a:txBody>
                      <a:tcPr marL="45720" marR="45720" anchor="ctr">
                        <a:solidFill>
                          <a:schemeClr val="accent2">
                            <a:lumMod val="40000"/>
                            <a:lumOff val="60000"/>
                          </a:schemeClr>
                        </a:solidFill>
                      </a:tcPr>
                    </a:tc>
                    <a:extLst>
                      <a:ext uri="{0D108BD9-81ED-4DB2-BD59-A6C34878D82A}">
                        <a16:rowId xmlns:a16="http://schemas.microsoft.com/office/drawing/2014/main" val="1464966848"/>
                      </a:ext>
                    </a:extLst>
                  </a:tr>
                  <a:tr h="313568">
                    <a:tc>
                      <a:txBody>
                        <a:bodyPr/>
                        <a:lstStyle/>
                        <a:p>
                          <a:pPr marL="0" algn="ctr" rtl="0" eaLnBrk="1" fontAlgn="ctr" latinLnBrk="0" hangingPunct="1">
                            <a:spcBef>
                              <a:spcPts val="0"/>
                            </a:spcBef>
                            <a:spcAft>
                              <a:spcPts val="0"/>
                            </a:spcAft>
                          </a:pPr>
                          <a:r>
                            <a:rPr lang="en-US" sz="1400" u="none" strike="noStrike" kern="1200" dirty="0">
                              <a:effectLst/>
                            </a:rPr>
                            <a:t>No Rain</a:t>
                          </a:r>
                          <a:endParaRPr lang="en-US" sz="1800" b="0" i="0" u="none" strike="noStrike" dirty="0">
                            <a:effectLst/>
                            <a:latin typeface="Arial" panose="020B0604020202020204" pitchFamily="34" charset="0"/>
                          </a:endParaRPr>
                        </a:p>
                      </a:txBody>
                      <a:tcPr marL="45720" marR="45720" anchor="ctr"/>
                    </a:tc>
                    <a:tc>
                      <a:txBody>
                        <a:bodyPr/>
                        <a:lstStyle/>
                        <a:p>
                          <a:pPr marL="0" algn="ctr" rtl="0" eaLnBrk="1" fontAlgn="ctr" latinLnBrk="0" hangingPunct="1">
                            <a:spcBef>
                              <a:spcPts val="0"/>
                            </a:spcBef>
                            <a:spcAft>
                              <a:spcPts val="0"/>
                            </a:spcAft>
                          </a:pPr>
                          <a:r>
                            <a:rPr lang="en-US" sz="1400" u="none" strike="noStrike" kern="1200">
                              <a:effectLst/>
                            </a:rPr>
                            <a:t>Before</a:t>
                          </a:r>
                          <a:endParaRPr lang="en-US" sz="1800" b="0" i="0" u="none" strike="noStrike">
                            <a:effectLst/>
                            <a:latin typeface="Arial" panose="020B0604020202020204" pitchFamily="34" charset="0"/>
                          </a:endParaRPr>
                        </a:p>
                      </a:txBody>
                      <a:tcPr marL="45720" marR="45720" anchor="ctr"/>
                    </a:tc>
                    <a:tc>
                      <a:txBody>
                        <a:bodyPr/>
                        <a:lstStyle/>
                        <a:p>
                          <a:pPr marL="0" algn="ctr" rtl="0" eaLnBrk="1" fontAlgn="ctr" latinLnBrk="0" hangingPunct="1">
                            <a:spcBef>
                              <a:spcPts val="0"/>
                            </a:spcBef>
                            <a:spcAft>
                              <a:spcPts val="0"/>
                            </a:spcAft>
                          </a:pPr>
                          <a:r>
                            <a:rPr lang="en-US" sz="1400" u="none" strike="noStrike" kern="1200" dirty="0">
                              <a:effectLst/>
                            </a:rPr>
                            <a:t>Lunchbox</a:t>
                          </a:r>
                          <a:endParaRPr lang="en-US" sz="1800" b="0" i="0" u="none" strike="noStrike" dirty="0">
                            <a:effectLst/>
                            <a:latin typeface="Arial" panose="020B0604020202020204" pitchFamily="34" charset="0"/>
                          </a:endParaRPr>
                        </a:p>
                      </a:txBody>
                      <a:tcPr marL="45720" marR="45720" anchor="ctr"/>
                    </a:tc>
                    <a:tc>
                      <a:txBody>
                        <a:bodyPr/>
                        <a:lstStyle/>
                        <a:p>
                          <a:pPr marL="0" algn="ctr" rtl="0" eaLnBrk="1" fontAlgn="ctr" latinLnBrk="0" hangingPunct="1">
                            <a:spcBef>
                              <a:spcPts val="0"/>
                            </a:spcBef>
                            <a:spcAft>
                              <a:spcPts val="0"/>
                            </a:spcAft>
                          </a:pPr>
                          <a:r>
                            <a:rPr lang="en-US" sz="1400" u="none" strike="noStrike" kern="1200" dirty="0">
                              <a:effectLst/>
                            </a:rPr>
                            <a:t>Tired</a:t>
                          </a:r>
                          <a:endParaRPr lang="en-US" sz="1800" b="0" i="0" u="none" strike="noStrike" dirty="0">
                            <a:effectLst/>
                            <a:latin typeface="Arial" panose="020B0604020202020204" pitchFamily="34" charset="0"/>
                          </a:endParaRPr>
                        </a:p>
                      </a:txBody>
                      <a:tcPr marL="45720" marR="45720" anchor="ctr">
                        <a:solidFill>
                          <a:schemeClr val="bg2">
                            <a:lumMod val="20000"/>
                            <a:lumOff val="80000"/>
                          </a:schemeClr>
                        </a:solidFill>
                      </a:tcPr>
                    </a:tc>
                    <a:tc>
                      <a:txBody>
                        <a:bodyPr/>
                        <a:lstStyle/>
                        <a:p>
                          <a:pPr algn="ctr" rtl="0" fontAlgn="ctr"/>
                          <a:r>
                            <a:rPr lang="en-US" sz="1400" u="none" strike="noStrike" dirty="0">
                              <a:effectLst/>
                            </a:rPr>
                            <a:t>Drive</a:t>
                          </a:r>
                          <a:endParaRPr lang="en-US" sz="1400" b="0" i="0" u="none" strike="noStrike" dirty="0">
                            <a:solidFill>
                              <a:srgbClr val="000000"/>
                            </a:solidFill>
                            <a:effectLst/>
                            <a:latin typeface="Corbel" panose="020B0503020204020204" pitchFamily="34" charset="0"/>
                          </a:endParaRPr>
                        </a:p>
                      </a:txBody>
                      <a:tcPr marL="45720" marR="45720" anchor="ctr">
                        <a:solidFill>
                          <a:schemeClr val="accent2">
                            <a:lumMod val="40000"/>
                            <a:lumOff val="60000"/>
                          </a:schemeClr>
                        </a:solidFill>
                      </a:tcPr>
                    </a:tc>
                    <a:extLst>
                      <a:ext uri="{0D108BD9-81ED-4DB2-BD59-A6C34878D82A}">
                        <a16:rowId xmlns:a16="http://schemas.microsoft.com/office/drawing/2014/main" val="886245547"/>
                      </a:ext>
                    </a:extLst>
                  </a:tr>
                </a:tbl>
              </a:graphicData>
            </a:graphic>
          </p:graphicFrame>
        </mc:Fallback>
      </mc:AlternateContent>
      <mc:AlternateContent xmlns:mc="http://schemas.openxmlformats.org/markup-compatibility/2006" xmlns:a14="http://schemas.microsoft.com/office/drawing/2010/main">
        <mc:Choice Requires="a14">
          <p:sp>
            <p:nvSpPr>
              <p:cNvPr id="16" name="Title 1">
                <a:extLst>
                  <a:ext uri="{FF2B5EF4-FFF2-40B4-BE49-F238E27FC236}">
                    <a16:creationId xmlns:a16="http://schemas.microsoft.com/office/drawing/2014/main" id="{82E75CB4-E4CE-9E49-8251-E2DFEFAA9CBC}"/>
                  </a:ext>
                </a:extLst>
              </p:cNvPr>
              <p:cNvSpPr txBox="1">
                <a:spLocks/>
              </p:cNvSpPr>
              <p:nvPr/>
            </p:nvSpPr>
            <p:spPr>
              <a:xfrm>
                <a:off x="1286934" y="830261"/>
                <a:ext cx="10494482" cy="53340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pPr/>
                <a14:m>
                  <m:oMathPara xmlns:m="http://schemas.openxmlformats.org/officeDocument/2006/math">
                    <m:oMathParaPr>
                      <m:jc m:val="left"/>
                    </m:oMathParaPr>
                    <m:oMath xmlns:m="http://schemas.openxmlformats.org/officeDocument/2006/math">
                      <m:r>
                        <a:rPr lang="en-US" sz="2400" i="1" spc="-100" smtClean="0">
                          <a:solidFill>
                            <a:schemeClr val="accent6">
                              <a:lumMod val="75000"/>
                            </a:schemeClr>
                          </a:solidFill>
                          <a:latin typeface="Cambria Math" panose="02040503050406030204" pitchFamily="18" charset="0"/>
                        </a:rPr>
                        <m:t>𝐼</m:t>
                      </m:r>
                      <m:d>
                        <m:dPr>
                          <m:ctrlPr>
                            <a:rPr lang="en-US" sz="2400" i="1" spc="-100">
                              <a:solidFill>
                                <a:schemeClr val="accent6">
                                  <a:lumMod val="75000"/>
                                </a:schemeClr>
                              </a:solidFill>
                              <a:latin typeface="Cambria Math" panose="02040503050406030204" pitchFamily="18" charset="0"/>
                            </a:rPr>
                          </m:ctrlPr>
                        </m:dPr>
                        <m:e>
                          <m:sSub>
                            <m:sSubPr>
                              <m:ctrlPr>
                                <a:rPr lang="en-US" sz="2400" i="1" spc="-100">
                                  <a:solidFill>
                                    <a:schemeClr val="accent6">
                                      <a:lumMod val="75000"/>
                                    </a:schemeClr>
                                  </a:solidFill>
                                  <a:latin typeface="Cambria Math" panose="02040503050406030204" pitchFamily="18" charset="0"/>
                                </a:rPr>
                              </m:ctrlPr>
                            </m:sSubPr>
                            <m:e>
                              <m:r>
                                <a:rPr lang="en-US" sz="2400" i="1" spc="-100">
                                  <a:solidFill>
                                    <a:schemeClr val="accent6">
                                      <a:lumMod val="75000"/>
                                    </a:schemeClr>
                                  </a:solidFill>
                                  <a:latin typeface="Cambria Math" panose="02040503050406030204" pitchFamily="18" charset="0"/>
                                </a:rPr>
                                <m:t>𝑥</m:t>
                              </m:r>
                            </m:e>
                            <m:sub>
                              <m:r>
                                <a:rPr lang="en-US" sz="2400" i="1" spc="-100">
                                  <a:solidFill>
                                    <a:schemeClr val="accent6">
                                      <a:lumMod val="75000"/>
                                    </a:schemeClr>
                                  </a:solidFill>
                                  <a:latin typeface="Cambria Math" panose="02040503050406030204" pitchFamily="18" charset="0"/>
                                </a:rPr>
                                <m:t>1</m:t>
                              </m:r>
                            </m:sub>
                          </m:sSub>
                          <m:r>
                            <a:rPr lang="en-US" sz="2400" i="1" spc="-100">
                              <a:solidFill>
                                <a:schemeClr val="accent6">
                                  <a:lumMod val="75000"/>
                                </a:schemeClr>
                              </a:solidFill>
                              <a:latin typeface="Cambria Math" panose="02040503050406030204" pitchFamily="18" charset="0"/>
                            </a:rPr>
                            <m:t>,</m:t>
                          </m:r>
                          <m:sSub>
                            <m:sSubPr>
                              <m:ctrlPr>
                                <a:rPr lang="en-US" sz="2400" i="1" spc="-100">
                                  <a:solidFill>
                                    <a:schemeClr val="accent6">
                                      <a:lumMod val="75000"/>
                                    </a:schemeClr>
                                  </a:solidFill>
                                  <a:latin typeface="Cambria Math" panose="02040503050406030204" pitchFamily="18" charset="0"/>
                                </a:rPr>
                              </m:ctrlPr>
                            </m:sSubPr>
                            <m:e>
                              <m:r>
                                <a:rPr lang="en-US" sz="2400" i="1" spc="-100">
                                  <a:solidFill>
                                    <a:schemeClr val="accent6">
                                      <a:lumMod val="75000"/>
                                    </a:schemeClr>
                                  </a:solidFill>
                                  <a:latin typeface="Cambria Math" panose="02040503050406030204" pitchFamily="18" charset="0"/>
                                </a:rPr>
                                <m:t>𝑌</m:t>
                              </m:r>
                            </m:e>
                            <m:sub>
                              <m:sSub>
                                <m:sSubPr>
                                  <m:ctrlPr>
                                    <a:rPr lang="en-US" sz="2400" i="1" spc="-100">
                                      <a:solidFill>
                                        <a:schemeClr val="accent6">
                                          <a:lumMod val="75000"/>
                                        </a:schemeClr>
                                      </a:solidFill>
                                      <a:latin typeface="Cambria Math" panose="02040503050406030204" pitchFamily="18" charset="0"/>
                                    </a:rPr>
                                  </m:ctrlPr>
                                </m:sSubPr>
                                <m:e>
                                  <m:r>
                                    <a:rPr lang="en-US" sz="2400" i="1" spc="-100">
                                      <a:solidFill>
                                        <a:schemeClr val="accent6">
                                          <a:lumMod val="75000"/>
                                        </a:schemeClr>
                                      </a:solidFill>
                                      <a:latin typeface="Cambria Math" panose="02040503050406030204" pitchFamily="18" charset="0"/>
                                    </a:rPr>
                                    <m:t>𝑥</m:t>
                                  </m:r>
                                </m:e>
                                <m:sub>
                                  <m:r>
                                    <a:rPr lang="en-US" sz="2400" i="1" spc="-100">
                                      <a:solidFill>
                                        <a:schemeClr val="accent6">
                                          <a:lumMod val="75000"/>
                                        </a:schemeClr>
                                      </a:solidFill>
                                      <a:latin typeface="Cambria Math" panose="02040503050406030204" pitchFamily="18" charset="0"/>
                                    </a:rPr>
                                    <m:t>4</m:t>
                                  </m:r>
                                </m:sub>
                              </m:sSub>
                              <m:r>
                                <a:rPr lang="en-US" sz="2400" i="1" spc="-100">
                                  <a:solidFill>
                                    <a:schemeClr val="accent6">
                                      <a:lumMod val="75000"/>
                                    </a:schemeClr>
                                  </a:solidFill>
                                  <a:latin typeface="Cambria Math" panose="02040503050406030204" pitchFamily="18" charset="0"/>
                                </a:rPr>
                                <m:t>=</m:t>
                              </m:r>
                              <m:r>
                                <m:rPr>
                                  <m:sty m:val="p"/>
                                </m:rPr>
                                <a:rPr lang="en-US" sz="2400" spc="-100">
                                  <a:solidFill>
                                    <a:schemeClr val="accent6">
                                      <a:lumMod val="75000"/>
                                    </a:schemeClr>
                                  </a:solidFill>
                                  <a:latin typeface="Cambria Math" panose="02040503050406030204" pitchFamily="18" charset="0"/>
                                </a:rPr>
                                <m:t>Tired</m:t>
                              </m:r>
                            </m:sub>
                          </m:sSub>
                        </m:e>
                      </m:d>
                      <m:r>
                        <a:rPr lang="en-US" sz="2400" b="0" i="1" spc="-100" smtClean="0">
                          <a:solidFill>
                            <a:schemeClr val="accent6">
                              <a:lumMod val="75000"/>
                            </a:schemeClr>
                          </a:solidFill>
                          <a:latin typeface="Cambria Math" panose="02040503050406030204" pitchFamily="18" charset="0"/>
                        </a:rPr>
                        <m:t>≈0.3244</m:t>
                      </m:r>
                    </m:oMath>
                  </m:oMathPara>
                </a14:m>
                <a:endParaRPr lang="en-US" sz="2400" b="0" spc="-100" dirty="0">
                  <a:solidFill>
                    <a:schemeClr val="accent6">
                      <a:lumMod val="75000"/>
                    </a:schemeClr>
                  </a:solidFill>
                </a:endParaRPr>
              </a:p>
              <a:p>
                <a:endParaRPr lang="en-US" sz="2400" spc="-100" dirty="0">
                  <a:solidFill>
                    <a:schemeClr val="accent6">
                      <a:lumMod val="75000"/>
                    </a:schemeClr>
                  </a:solidFill>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sz="2400" i="1" spc="-100">
                          <a:solidFill>
                            <a:schemeClr val="accent6">
                              <a:lumMod val="75000"/>
                            </a:schemeClr>
                          </a:solidFill>
                          <a:latin typeface="Cambria Math" panose="02040503050406030204" pitchFamily="18" charset="0"/>
                        </a:rPr>
                        <m:t>𝐼</m:t>
                      </m:r>
                      <m:d>
                        <m:dPr>
                          <m:ctrlPr>
                            <a:rPr lang="en-US" sz="2400" i="1" spc="-100">
                              <a:solidFill>
                                <a:schemeClr val="accent6">
                                  <a:lumMod val="75000"/>
                                </a:schemeClr>
                              </a:solidFill>
                              <a:latin typeface="Cambria Math" panose="02040503050406030204" pitchFamily="18" charset="0"/>
                            </a:rPr>
                          </m:ctrlPr>
                        </m:dPr>
                        <m:e>
                          <m:sSub>
                            <m:sSubPr>
                              <m:ctrlPr>
                                <a:rPr lang="en-US" sz="2400" i="1" spc="-100">
                                  <a:solidFill>
                                    <a:schemeClr val="accent6">
                                      <a:lumMod val="75000"/>
                                    </a:schemeClr>
                                  </a:solidFill>
                                  <a:latin typeface="Cambria Math" panose="02040503050406030204" pitchFamily="18" charset="0"/>
                                </a:rPr>
                              </m:ctrlPr>
                            </m:sSubPr>
                            <m:e>
                              <m:r>
                                <a:rPr lang="en-US" sz="2400" i="1" spc="-100">
                                  <a:solidFill>
                                    <a:schemeClr val="accent6">
                                      <a:lumMod val="75000"/>
                                    </a:schemeClr>
                                  </a:solidFill>
                                  <a:latin typeface="Cambria Math" panose="02040503050406030204" pitchFamily="18" charset="0"/>
                                </a:rPr>
                                <m:t>𝑥</m:t>
                              </m:r>
                            </m:e>
                            <m:sub>
                              <m:r>
                                <a:rPr lang="en-US" sz="2400" b="0" i="1" spc="-100" smtClean="0">
                                  <a:solidFill>
                                    <a:schemeClr val="accent6">
                                      <a:lumMod val="75000"/>
                                    </a:schemeClr>
                                  </a:solidFill>
                                  <a:latin typeface="Cambria Math" panose="02040503050406030204" pitchFamily="18" charset="0"/>
                                </a:rPr>
                                <m:t>2</m:t>
                              </m:r>
                            </m:sub>
                          </m:sSub>
                          <m:r>
                            <a:rPr lang="en-US" sz="2400" i="1" spc="-100">
                              <a:solidFill>
                                <a:schemeClr val="accent6">
                                  <a:lumMod val="75000"/>
                                </a:schemeClr>
                              </a:solidFill>
                              <a:latin typeface="Cambria Math" panose="02040503050406030204" pitchFamily="18" charset="0"/>
                            </a:rPr>
                            <m:t>,</m:t>
                          </m:r>
                          <m:sSub>
                            <m:sSubPr>
                              <m:ctrlPr>
                                <a:rPr lang="en-US" sz="2400" i="1" spc="-100">
                                  <a:solidFill>
                                    <a:schemeClr val="accent6">
                                      <a:lumMod val="75000"/>
                                    </a:schemeClr>
                                  </a:solidFill>
                                  <a:latin typeface="Cambria Math" panose="02040503050406030204" pitchFamily="18" charset="0"/>
                                </a:rPr>
                              </m:ctrlPr>
                            </m:sSubPr>
                            <m:e>
                              <m:r>
                                <a:rPr lang="en-US" sz="2400" i="1" spc="-100">
                                  <a:solidFill>
                                    <a:schemeClr val="accent6">
                                      <a:lumMod val="75000"/>
                                    </a:schemeClr>
                                  </a:solidFill>
                                  <a:latin typeface="Cambria Math" panose="02040503050406030204" pitchFamily="18" charset="0"/>
                                </a:rPr>
                                <m:t>𝑌</m:t>
                              </m:r>
                            </m:e>
                            <m:sub>
                              <m:sSub>
                                <m:sSubPr>
                                  <m:ctrlPr>
                                    <a:rPr lang="en-US" sz="2400" i="1" spc="-100">
                                      <a:solidFill>
                                        <a:schemeClr val="accent6">
                                          <a:lumMod val="75000"/>
                                        </a:schemeClr>
                                      </a:solidFill>
                                      <a:latin typeface="Cambria Math" panose="02040503050406030204" pitchFamily="18" charset="0"/>
                                    </a:rPr>
                                  </m:ctrlPr>
                                </m:sSubPr>
                                <m:e>
                                  <m:r>
                                    <a:rPr lang="en-US" sz="2400" i="1" spc="-100">
                                      <a:solidFill>
                                        <a:schemeClr val="accent6">
                                          <a:lumMod val="75000"/>
                                        </a:schemeClr>
                                      </a:solidFill>
                                      <a:latin typeface="Cambria Math" panose="02040503050406030204" pitchFamily="18" charset="0"/>
                                    </a:rPr>
                                    <m:t>𝑥</m:t>
                                  </m:r>
                                </m:e>
                                <m:sub>
                                  <m:r>
                                    <a:rPr lang="en-US" sz="2400" i="1" spc="-100">
                                      <a:solidFill>
                                        <a:schemeClr val="accent6">
                                          <a:lumMod val="75000"/>
                                        </a:schemeClr>
                                      </a:solidFill>
                                      <a:latin typeface="Cambria Math" panose="02040503050406030204" pitchFamily="18" charset="0"/>
                                    </a:rPr>
                                    <m:t>4</m:t>
                                  </m:r>
                                </m:sub>
                              </m:sSub>
                              <m:r>
                                <a:rPr lang="en-US" sz="2400" i="1" spc="-100">
                                  <a:solidFill>
                                    <a:schemeClr val="accent6">
                                      <a:lumMod val="75000"/>
                                    </a:schemeClr>
                                  </a:solidFill>
                                  <a:latin typeface="Cambria Math" panose="02040503050406030204" pitchFamily="18" charset="0"/>
                                </a:rPr>
                                <m:t>=</m:t>
                              </m:r>
                              <m:r>
                                <m:rPr>
                                  <m:sty m:val="p"/>
                                </m:rPr>
                                <a:rPr lang="en-US" sz="2400" spc="-100">
                                  <a:solidFill>
                                    <a:schemeClr val="accent6">
                                      <a:lumMod val="75000"/>
                                    </a:schemeClr>
                                  </a:solidFill>
                                  <a:latin typeface="Cambria Math" panose="02040503050406030204" pitchFamily="18" charset="0"/>
                                </a:rPr>
                                <m:t>Tired</m:t>
                              </m:r>
                            </m:sub>
                          </m:sSub>
                        </m:e>
                      </m:d>
                      <m:r>
                        <a:rPr lang="en-US" sz="2400" i="1" spc="-100">
                          <a:solidFill>
                            <a:schemeClr val="accent6">
                              <a:lumMod val="75000"/>
                            </a:schemeClr>
                          </a:solidFill>
                          <a:latin typeface="Cambria Math" panose="02040503050406030204" pitchFamily="18" charset="0"/>
                        </a:rPr>
                        <m:t>≈</m:t>
                      </m:r>
                      <m:r>
                        <a:rPr lang="en-US" sz="2400" b="0" i="1" spc="-100" smtClean="0">
                          <a:solidFill>
                            <a:schemeClr val="accent6">
                              <a:lumMod val="75000"/>
                            </a:schemeClr>
                          </a:solidFill>
                          <a:latin typeface="Cambria Math" panose="02040503050406030204" pitchFamily="18" charset="0"/>
                        </a:rPr>
                        <m:t>0.2516</m:t>
                      </m:r>
                    </m:oMath>
                  </m:oMathPara>
                </a14:m>
                <a:endParaRPr lang="en-US" sz="2400" b="0" spc="-100" dirty="0">
                  <a:solidFill>
                    <a:schemeClr val="accent6">
                      <a:lumMod val="75000"/>
                    </a:schemeClr>
                  </a:solidFill>
                </a:endParaRPr>
              </a:p>
              <a:p>
                <a:endParaRPr lang="en-US" sz="2400" spc="-100" dirty="0">
                  <a:solidFill>
                    <a:schemeClr val="accent6">
                      <a:lumMod val="75000"/>
                    </a:schemeClr>
                  </a:solidFill>
                </a:endParaRPr>
              </a:p>
              <a:p>
                <a:pPr/>
                <a14:m>
                  <m:oMathPara xmlns:m="http://schemas.openxmlformats.org/officeDocument/2006/math">
                    <m:oMathParaPr>
                      <m:jc m:val="left"/>
                    </m:oMathParaPr>
                    <m:oMath xmlns:m="http://schemas.openxmlformats.org/officeDocument/2006/math">
                      <m:r>
                        <a:rPr lang="en-US" sz="2400" i="1" spc="-100">
                          <a:solidFill>
                            <a:schemeClr val="accent6">
                              <a:lumMod val="75000"/>
                            </a:schemeClr>
                          </a:solidFill>
                          <a:latin typeface="Cambria Math" panose="02040503050406030204" pitchFamily="18" charset="0"/>
                        </a:rPr>
                        <m:t>𝐼</m:t>
                      </m:r>
                      <m:d>
                        <m:dPr>
                          <m:ctrlPr>
                            <a:rPr lang="en-US" sz="2400" i="1" spc="-100">
                              <a:solidFill>
                                <a:schemeClr val="accent6">
                                  <a:lumMod val="75000"/>
                                </a:schemeClr>
                              </a:solidFill>
                              <a:latin typeface="Cambria Math" panose="02040503050406030204" pitchFamily="18" charset="0"/>
                            </a:rPr>
                          </m:ctrlPr>
                        </m:dPr>
                        <m:e>
                          <m:sSub>
                            <m:sSubPr>
                              <m:ctrlPr>
                                <a:rPr lang="en-US" sz="2400" i="1" spc="-100">
                                  <a:solidFill>
                                    <a:schemeClr val="accent6">
                                      <a:lumMod val="75000"/>
                                    </a:schemeClr>
                                  </a:solidFill>
                                  <a:latin typeface="Cambria Math" panose="02040503050406030204" pitchFamily="18" charset="0"/>
                                </a:rPr>
                              </m:ctrlPr>
                            </m:sSubPr>
                            <m:e>
                              <m:r>
                                <a:rPr lang="en-US" sz="2400" i="1" spc="-100">
                                  <a:solidFill>
                                    <a:schemeClr val="accent6">
                                      <a:lumMod val="75000"/>
                                    </a:schemeClr>
                                  </a:solidFill>
                                  <a:latin typeface="Cambria Math" panose="02040503050406030204" pitchFamily="18" charset="0"/>
                                </a:rPr>
                                <m:t>𝑥</m:t>
                              </m:r>
                            </m:e>
                            <m:sub>
                              <m:r>
                                <a:rPr lang="en-US" sz="2400" b="0" i="1" spc="-100" smtClean="0">
                                  <a:solidFill>
                                    <a:schemeClr val="accent6">
                                      <a:lumMod val="75000"/>
                                    </a:schemeClr>
                                  </a:solidFill>
                                  <a:latin typeface="Cambria Math" panose="02040503050406030204" pitchFamily="18" charset="0"/>
                                </a:rPr>
                                <m:t>3</m:t>
                              </m:r>
                            </m:sub>
                          </m:sSub>
                          <m:r>
                            <a:rPr lang="en-US" sz="2400" i="1" spc="-100">
                              <a:solidFill>
                                <a:schemeClr val="accent6">
                                  <a:lumMod val="75000"/>
                                </a:schemeClr>
                              </a:solidFill>
                              <a:latin typeface="Cambria Math" panose="02040503050406030204" pitchFamily="18" charset="0"/>
                            </a:rPr>
                            <m:t>,</m:t>
                          </m:r>
                          <m:sSub>
                            <m:sSubPr>
                              <m:ctrlPr>
                                <a:rPr lang="en-US" sz="2400" i="1" spc="-100">
                                  <a:solidFill>
                                    <a:schemeClr val="accent6">
                                      <a:lumMod val="75000"/>
                                    </a:schemeClr>
                                  </a:solidFill>
                                  <a:latin typeface="Cambria Math" panose="02040503050406030204" pitchFamily="18" charset="0"/>
                                </a:rPr>
                              </m:ctrlPr>
                            </m:sSubPr>
                            <m:e>
                              <m:r>
                                <a:rPr lang="en-US" sz="2400" i="1" spc="-100">
                                  <a:solidFill>
                                    <a:schemeClr val="accent6">
                                      <a:lumMod val="75000"/>
                                    </a:schemeClr>
                                  </a:solidFill>
                                  <a:latin typeface="Cambria Math" panose="02040503050406030204" pitchFamily="18" charset="0"/>
                                </a:rPr>
                                <m:t>𝑌</m:t>
                              </m:r>
                            </m:e>
                            <m:sub>
                              <m:sSub>
                                <m:sSubPr>
                                  <m:ctrlPr>
                                    <a:rPr lang="en-US" sz="2400" i="1" spc="-100">
                                      <a:solidFill>
                                        <a:schemeClr val="accent6">
                                          <a:lumMod val="75000"/>
                                        </a:schemeClr>
                                      </a:solidFill>
                                      <a:latin typeface="Cambria Math" panose="02040503050406030204" pitchFamily="18" charset="0"/>
                                    </a:rPr>
                                  </m:ctrlPr>
                                </m:sSubPr>
                                <m:e>
                                  <m:r>
                                    <a:rPr lang="en-US" sz="2400" i="1" spc="-100">
                                      <a:solidFill>
                                        <a:schemeClr val="accent6">
                                          <a:lumMod val="75000"/>
                                        </a:schemeClr>
                                      </a:solidFill>
                                      <a:latin typeface="Cambria Math" panose="02040503050406030204" pitchFamily="18" charset="0"/>
                                    </a:rPr>
                                    <m:t>𝑥</m:t>
                                  </m:r>
                                </m:e>
                                <m:sub>
                                  <m:r>
                                    <a:rPr lang="en-US" sz="2400" i="1" spc="-100">
                                      <a:solidFill>
                                        <a:schemeClr val="accent6">
                                          <a:lumMod val="75000"/>
                                        </a:schemeClr>
                                      </a:solidFill>
                                      <a:latin typeface="Cambria Math" panose="02040503050406030204" pitchFamily="18" charset="0"/>
                                    </a:rPr>
                                    <m:t>4</m:t>
                                  </m:r>
                                </m:sub>
                              </m:sSub>
                              <m:r>
                                <a:rPr lang="en-US" sz="2400" i="1" spc="-100">
                                  <a:solidFill>
                                    <a:schemeClr val="accent6">
                                      <a:lumMod val="75000"/>
                                    </a:schemeClr>
                                  </a:solidFill>
                                  <a:latin typeface="Cambria Math" panose="02040503050406030204" pitchFamily="18" charset="0"/>
                                </a:rPr>
                                <m:t>=</m:t>
                              </m:r>
                              <m:r>
                                <m:rPr>
                                  <m:sty m:val="p"/>
                                </m:rPr>
                                <a:rPr lang="en-US" sz="2400" spc="-100">
                                  <a:solidFill>
                                    <a:schemeClr val="accent6">
                                      <a:lumMod val="75000"/>
                                    </a:schemeClr>
                                  </a:solidFill>
                                  <a:latin typeface="Cambria Math" panose="02040503050406030204" pitchFamily="18" charset="0"/>
                                </a:rPr>
                                <m:t>Tired</m:t>
                              </m:r>
                            </m:sub>
                          </m:sSub>
                        </m:e>
                      </m:d>
                      <m:r>
                        <a:rPr lang="en-US" sz="2400" b="1" i="1" spc="-100">
                          <a:solidFill>
                            <a:schemeClr val="accent6">
                              <a:lumMod val="75000"/>
                            </a:schemeClr>
                          </a:solidFill>
                          <a:latin typeface="Cambria Math" panose="02040503050406030204" pitchFamily="18" charset="0"/>
                        </a:rPr>
                        <m:t>≈</m:t>
                      </m:r>
                      <m:r>
                        <a:rPr lang="en-US" sz="2400" b="1" i="1" spc="-100" smtClean="0">
                          <a:solidFill>
                            <a:schemeClr val="accent6">
                              <a:lumMod val="75000"/>
                            </a:schemeClr>
                          </a:solidFill>
                          <a:latin typeface="Cambria Math" panose="02040503050406030204" pitchFamily="18" charset="0"/>
                        </a:rPr>
                        <m:t>𝟎</m:t>
                      </m:r>
                      <m:r>
                        <a:rPr lang="en-US" sz="2400" b="1" i="1" spc="-100" smtClean="0">
                          <a:solidFill>
                            <a:schemeClr val="accent6">
                              <a:lumMod val="75000"/>
                            </a:schemeClr>
                          </a:solidFill>
                          <a:latin typeface="Cambria Math" panose="02040503050406030204" pitchFamily="18" charset="0"/>
                        </a:rPr>
                        <m:t>.</m:t>
                      </m:r>
                      <m:r>
                        <a:rPr lang="en-US" sz="2400" b="1" i="1" spc="-100" smtClean="0">
                          <a:solidFill>
                            <a:schemeClr val="accent6">
                              <a:lumMod val="75000"/>
                            </a:schemeClr>
                          </a:solidFill>
                          <a:latin typeface="Cambria Math" panose="02040503050406030204" pitchFamily="18" charset="0"/>
                        </a:rPr>
                        <m:t>𝟗𝟏𝟖𝟑</m:t>
                      </m:r>
                    </m:oMath>
                  </m:oMathPara>
                </a14:m>
                <a:endParaRPr lang="en-US" sz="2400" b="1" spc="-100" dirty="0">
                  <a:solidFill>
                    <a:schemeClr val="accent6">
                      <a:lumMod val="75000"/>
                    </a:schemeClr>
                  </a:solidFill>
                </a:endParaRPr>
              </a:p>
            </p:txBody>
          </p:sp>
        </mc:Choice>
        <mc:Fallback xmlns="">
          <p:sp>
            <p:nvSpPr>
              <p:cNvPr id="16" name="Title 1">
                <a:extLst>
                  <a:ext uri="{FF2B5EF4-FFF2-40B4-BE49-F238E27FC236}">
                    <a16:creationId xmlns:a16="http://schemas.microsoft.com/office/drawing/2014/main" id="{82E75CB4-E4CE-9E49-8251-E2DFEFAA9CBC}"/>
                  </a:ext>
                </a:extLst>
              </p:cNvPr>
              <p:cNvSpPr txBox="1">
                <a:spLocks noRot="1" noChangeAspect="1" noMove="1" noResize="1" noEditPoints="1" noAdjustHandles="1" noChangeArrowheads="1" noChangeShapeType="1" noTextEdit="1"/>
              </p:cNvSpPr>
              <p:nvPr/>
            </p:nvSpPr>
            <p:spPr>
              <a:xfrm>
                <a:off x="1286934" y="830261"/>
                <a:ext cx="10494482" cy="5334000"/>
              </a:xfrm>
              <a:prstGeom prst="rect">
                <a:avLst/>
              </a:prstGeom>
              <a:blipFill>
                <a:blip r:embed="rId5"/>
                <a:stretch>
                  <a:fillRect l="-121" b="-4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22" name="Table 21">
                <a:extLst>
                  <a:ext uri="{FF2B5EF4-FFF2-40B4-BE49-F238E27FC236}">
                    <a16:creationId xmlns:a16="http://schemas.microsoft.com/office/drawing/2014/main" id="{9A2FB1A6-EAD6-61AE-4542-1E5F222C060C}"/>
                  </a:ext>
                </a:extLst>
              </p:cNvPr>
              <p:cNvGraphicFramePr>
                <a:graphicFrameLocks noGrp="1"/>
              </p:cNvGraphicFramePr>
              <p:nvPr>
                <p:extLst>
                  <p:ext uri="{D42A27DB-BD31-4B8C-83A1-F6EECF244321}">
                    <p14:modId xmlns:p14="http://schemas.microsoft.com/office/powerpoint/2010/main" val="3938868"/>
                  </p:ext>
                </p:extLst>
              </p:nvPr>
            </p:nvGraphicFramePr>
            <p:xfrm>
              <a:off x="3348383" y="1613623"/>
              <a:ext cx="3575621" cy="2508544"/>
            </p:xfrm>
            <a:graphic>
              <a:graphicData uri="http://schemas.openxmlformats.org/drawingml/2006/table">
                <a:tbl>
                  <a:tblPr firstRow="1" bandRow="1">
                    <a:tableStyleId>{5C22544A-7EE6-4342-B048-85BDC9FD1C3A}</a:tableStyleId>
                  </a:tblPr>
                  <a:tblGrid>
                    <a:gridCol w="707390">
                      <a:extLst>
                        <a:ext uri="{9D8B030D-6E8A-4147-A177-3AD203B41FA5}">
                          <a16:colId xmlns:a16="http://schemas.microsoft.com/office/drawing/2014/main" val="500756108"/>
                        </a:ext>
                      </a:extLst>
                    </a:gridCol>
                    <a:gridCol w="626427">
                      <a:extLst>
                        <a:ext uri="{9D8B030D-6E8A-4147-A177-3AD203B41FA5}">
                          <a16:colId xmlns:a16="http://schemas.microsoft.com/office/drawing/2014/main" val="1155567216"/>
                        </a:ext>
                      </a:extLst>
                    </a:gridCol>
                    <a:gridCol w="848677">
                      <a:extLst>
                        <a:ext uri="{9D8B030D-6E8A-4147-A177-3AD203B41FA5}">
                          <a16:colId xmlns:a16="http://schemas.microsoft.com/office/drawing/2014/main" val="4126695586"/>
                        </a:ext>
                      </a:extLst>
                    </a:gridCol>
                    <a:gridCol w="814324">
                      <a:extLst>
                        <a:ext uri="{9D8B030D-6E8A-4147-A177-3AD203B41FA5}">
                          <a16:colId xmlns:a16="http://schemas.microsoft.com/office/drawing/2014/main" val="3240685715"/>
                        </a:ext>
                      </a:extLst>
                    </a:gridCol>
                    <a:gridCol w="578803">
                      <a:extLst>
                        <a:ext uri="{9D8B030D-6E8A-4147-A177-3AD203B41FA5}">
                          <a16:colId xmlns:a16="http://schemas.microsoft.com/office/drawing/2014/main" val="2781789889"/>
                        </a:ext>
                      </a:extLst>
                    </a:gridCol>
                  </a:tblGrid>
                  <a:tr h="313568">
                    <a:tc>
                      <a:txBody>
                        <a:bodyPr/>
                        <a:lstStyle/>
                        <a:p>
                          <a:pPr algn="ctr"/>
                          <a14:m>
                            <m:oMathPara xmlns:m="http://schemas.openxmlformats.org/officeDocument/2006/math">
                              <m:oMathParaPr>
                                <m:jc m:val="centerGroup"/>
                              </m:oMathParaPr>
                              <m:oMath xmlns:m="http://schemas.openxmlformats.org/officeDocument/2006/math">
                                <m:sSub>
                                  <m:sSubPr>
                                    <m:ctrlPr>
                                      <a:rPr lang="en-US" sz="1400" b="1" i="1" smtClean="0">
                                        <a:latin typeface="Cambria Math" panose="02040503050406030204" pitchFamily="18" charset="0"/>
                                      </a:rPr>
                                    </m:ctrlPr>
                                  </m:sSubPr>
                                  <m:e>
                                    <m:r>
                                      <a:rPr lang="en-US" sz="1400" b="1" i="1" smtClean="0">
                                        <a:latin typeface="Cambria Math" panose="02040503050406030204" pitchFamily="18" charset="0"/>
                                      </a:rPr>
                                      <m:t>𝒙</m:t>
                                    </m:r>
                                  </m:e>
                                  <m:sub>
                                    <m:r>
                                      <a:rPr lang="en-US" sz="1400" b="1" i="1" smtClean="0">
                                        <a:latin typeface="Cambria Math" panose="02040503050406030204" pitchFamily="18" charset="0"/>
                                      </a:rPr>
                                      <m:t>𝟏</m:t>
                                    </m:r>
                                  </m:sub>
                                </m:sSub>
                              </m:oMath>
                            </m:oMathPara>
                          </a14:m>
                          <a:endParaRPr lang="en-US" sz="1400" dirty="0"/>
                        </a:p>
                      </a:txBody>
                      <a:tcPr marL="45720" marR="45720" anchor="ctr">
                        <a:solidFill>
                          <a:schemeClr val="tx2">
                            <a:lumMod val="40000"/>
                            <a:lumOff val="60000"/>
                          </a:schemeClr>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1400" b="1" i="1" smtClean="0">
                                        <a:latin typeface="Cambria Math" panose="02040503050406030204" pitchFamily="18" charset="0"/>
                                      </a:rPr>
                                    </m:ctrlPr>
                                  </m:sSubPr>
                                  <m:e>
                                    <m:r>
                                      <a:rPr lang="en-US" sz="1400" b="1" i="1" smtClean="0">
                                        <a:latin typeface="Cambria Math" panose="02040503050406030204" pitchFamily="18" charset="0"/>
                                      </a:rPr>
                                      <m:t>𝒙</m:t>
                                    </m:r>
                                  </m:e>
                                  <m:sub>
                                    <m:r>
                                      <a:rPr lang="en-US" sz="1400" b="1" i="1" smtClean="0">
                                        <a:latin typeface="Cambria Math" panose="02040503050406030204" pitchFamily="18" charset="0"/>
                                      </a:rPr>
                                      <m:t>𝟐</m:t>
                                    </m:r>
                                  </m:sub>
                                </m:sSub>
                              </m:oMath>
                            </m:oMathPara>
                          </a14:m>
                          <a:endParaRPr lang="en-US" sz="1400" dirty="0"/>
                        </a:p>
                      </a:txBody>
                      <a:tcPr marL="45720" marR="45720" anchor="ctr">
                        <a:solidFill>
                          <a:schemeClr val="tx2">
                            <a:lumMod val="40000"/>
                            <a:lumOff val="60000"/>
                          </a:schemeClr>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1400" b="1" i="1" smtClean="0">
                                        <a:latin typeface="Cambria Math" panose="02040503050406030204" pitchFamily="18" charset="0"/>
                                      </a:rPr>
                                    </m:ctrlPr>
                                  </m:sSubPr>
                                  <m:e>
                                    <m:r>
                                      <a:rPr lang="en-US" sz="1400" b="1" i="1" smtClean="0">
                                        <a:latin typeface="Cambria Math" panose="02040503050406030204" pitchFamily="18" charset="0"/>
                                      </a:rPr>
                                      <m:t>𝒙</m:t>
                                    </m:r>
                                  </m:e>
                                  <m:sub>
                                    <m:r>
                                      <a:rPr lang="en-US" sz="1400" b="1" i="1" smtClean="0">
                                        <a:latin typeface="Cambria Math" panose="02040503050406030204" pitchFamily="18" charset="0"/>
                                      </a:rPr>
                                      <m:t>𝟑</m:t>
                                    </m:r>
                                  </m:sub>
                                </m:sSub>
                              </m:oMath>
                            </m:oMathPara>
                          </a14:m>
                          <a:endParaRPr lang="en-US" sz="1400" dirty="0"/>
                        </a:p>
                      </a:txBody>
                      <a:tcPr marL="45720" marR="45720" anchor="ctr">
                        <a:solidFill>
                          <a:schemeClr val="tx2">
                            <a:lumMod val="40000"/>
                            <a:lumOff val="60000"/>
                          </a:schemeClr>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1400" b="1" i="1" smtClean="0">
                                        <a:latin typeface="Cambria Math" panose="02040503050406030204" pitchFamily="18" charset="0"/>
                                      </a:rPr>
                                    </m:ctrlPr>
                                  </m:sSubPr>
                                  <m:e>
                                    <m:r>
                                      <a:rPr lang="en-US" sz="1400" b="1" i="1" smtClean="0">
                                        <a:latin typeface="Cambria Math" panose="02040503050406030204" pitchFamily="18" charset="0"/>
                                      </a:rPr>
                                      <m:t>𝒙</m:t>
                                    </m:r>
                                  </m:e>
                                  <m:sub>
                                    <m:r>
                                      <a:rPr lang="en-US" sz="1400" b="1" i="1" smtClean="0">
                                        <a:latin typeface="Cambria Math" panose="02040503050406030204" pitchFamily="18" charset="0"/>
                                      </a:rPr>
                                      <m:t>𝟒</m:t>
                                    </m:r>
                                  </m:sub>
                                </m:sSub>
                              </m:oMath>
                            </m:oMathPara>
                          </a14:m>
                          <a:endParaRPr lang="en-US" sz="1400" dirty="0"/>
                        </a:p>
                      </a:txBody>
                      <a:tcPr marL="45720" marR="45720" anchor="ctr">
                        <a:solidFill>
                          <a:schemeClr val="tx2">
                            <a:lumMod val="40000"/>
                            <a:lumOff val="60000"/>
                          </a:schemeClr>
                        </a:solidFill>
                      </a:tcPr>
                    </a:tc>
                    <a:tc>
                      <a:txBody>
                        <a:bodyPr/>
                        <a:lstStyle/>
                        <a:p>
                          <a:pPr algn="ctr"/>
                          <a14:m>
                            <m:oMathPara xmlns:m="http://schemas.openxmlformats.org/officeDocument/2006/math">
                              <m:oMathParaPr>
                                <m:jc m:val="centerGroup"/>
                              </m:oMathParaPr>
                              <m:oMath xmlns:m="http://schemas.openxmlformats.org/officeDocument/2006/math">
                                <m:r>
                                  <a:rPr lang="en-US" sz="1400" b="1" i="1" smtClean="0">
                                    <a:latin typeface="Cambria Math" panose="02040503050406030204" pitchFamily="18" charset="0"/>
                                  </a:rPr>
                                  <m:t>𝒚</m:t>
                                </m:r>
                              </m:oMath>
                            </m:oMathPara>
                          </a14:m>
                          <a:endParaRPr lang="en-US" sz="1400" dirty="0"/>
                        </a:p>
                      </a:txBody>
                      <a:tcPr marL="45720" marR="45720" anchor="ctr">
                        <a:solidFill>
                          <a:schemeClr val="tx2">
                            <a:lumMod val="40000"/>
                            <a:lumOff val="60000"/>
                          </a:schemeClr>
                        </a:solidFill>
                      </a:tcPr>
                    </a:tc>
                    <a:extLst>
                      <a:ext uri="{0D108BD9-81ED-4DB2-BD59-A6C34878D82A}">
                        <a16:rowId xmlns:a16="http://schemas.microsoft.com/office/drawing/2014/main" val="2896714389"/>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Rain</a:t>
                          </a:r>
                        </a:p>
                      </a:txBody>
                      <a:tcPr marL="45720" marR="4572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During</a:t>
                          </a:r>
                        </a:p>
                      </a:txBody>
                      <a:tcPr marL="45720" marR="45720" anchor="ctr">
                        <a:solidFill>
                          <a:schemeClr val="bg2">
                            <a:lumMod val="20000"/>
                            <a:lumOff val="80000"/>
                          </a:schemeClr>
                        </a:solidFill>
                      </a:tcPr>
                    </a:tc>
                    <a:tc>
                      <a:txBody>
                        <a:bodyPr/>
                        <a:lstStyle/>
                        <a:p>
                          <a:pPr algn="ctr" rtl="0" fontAlgn="ctr"/>
                          <a:r>
                            <a:rPr lang="en-US" sz="1400" b="0" i="0" u="none" strike="noStrike">
                              <a:solidFill>
                                <a:srgbClr val="000000"/>
                              </a:solidFill>
                              <a:effectLst/>
                              <a:latin typeface="Corbel" panose="020B0503020204020204" pitchFamily="34" charset="0"/>
                            </a:rPr>
                            <a:t>Both</a:t>
                          </a:r>
                        </a:p>
                      </a:txBody>
                      <a:tcPr marL="45720" marR="4572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Not Tired</a:t>
                          </a:r>
                        </a:p>
                      </a:txBody>
                      <a:tcPr marL="45720" marR="4572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Bus</a:t>
                          </a:r>
                        </a:p>
                      </a:txBody>
                      <a:tcPr marL="45720" marR="45720" anchor="ctr">
                        <a:solidFill>
                          <a:schemeClr val="bg2">
                            <a:lumMod val="20000"/>
                            <a:lumOff val="80000"/>
                          </a:schemeClr>
                        </a:solidFill>
                      </a:tcPr>
                    </a:tc>
                    <a:extLst>
                      <a:ext uri="{0D108BD9-81ED-4DB2-BD59-A6C34878D82A}">
                        <a16:rowId xmlns:a16="http://schemas.microsoft.com/office/drawing/2014/main" val="2301353072"/>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Rain</a:t>
                          </a:r>
                        </a:p>
                      </a:txBody>
                      <a:tcPr marL="45720" marR="4572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After</a:t>
                          </a:r>
                        </a:p>
                      </a:txBody>
                      <a:tcPr marL="45720" marR="4572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Backpack</a:t>
                          </a:r>
                        </a:p>
                      </a:txBody>
                      <a:tcPr marL="45720" marR="4572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Not Tired</a:t>
                          </a:r>
                        </a:p>
                      </a:txBody>
                      <a:tcPr marL="45720" marR="4572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Bus</a:t>
                          </a:r>
                        </a:p>
                      </a:txBody>
                      <a:tcPr marL="45720" marR="45720" anchor="ctr">
                        <a:solidFill>
                          <a:schemeClr val="bg2">
                            <a:lumMod val="20000"/>
                            <a:lumOff val="80000"/>
                          </a:schemeClr>
                        </a:solidFill>
                      </a:tcPr>
                    </a:tc>
                    <a:extLst>
                      <a:ext uri="{0D108BD9-81ED-4DB2-BD59-A6C34878D82A}">
                        <a16:rowId xmlns:a16="http://schemas.microsoft.com/office/drawing/2014/main" val="2293682422"/>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No Rain</a:t>
                          </a:r>
                        </a:p>
                      </a:txBody>
                      <a:tcPr marL="45720" marR="4572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Before</a:t>
                          </a:r>
                        </a:p>
                      </a:txBody>
                      <a:tcPr marL="45720" marR="4572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Lunchbox</a:t>
                          </a:r>
                        </a:p>
                      </a:txBody>
                      <a:tcPr marL="45720" marR="4572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Not Tired</a:t>
                          </a:r>
                        </a:p>
                      </a:txBody>
                      <a:tcPr marL="45720" marR="4572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Bus</a:t>
                          </a:r>
                        </a:p>
                      </a:txBody>
                      <a:tcPr marL="45720" marR="45720" anchor="ctr">
                        <a:solidFill>
                          <a:schemeClr val="bg2">
                            <a:lumMod val="20000"/>
                            <a:lumOff val="80000"/>
                          </a:schemeClr>
                        </a:solidFill>
                      </a:tcPr>
                    </a:tc>
                    <a:extLst>
                      <a:ext uri="{0D108BD9-81ED-4DB2-BD59-A6C34878D82A}">
                        <a16:rowId xmlns:a16="http://schemas.microsoft.com/office/drawing/2014/main" val="2687257349"/>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No Rain</a:t>
                          </a:r>
                        </a:p>
                      </a:txBody>
                      <a:tcPr marL="45720" marR="4572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During</a:t>
                          </a:r>
                        </a:p>
                      </a:txBody>
                      <a:tcPr marL="45720" marR="4572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Backpack</a:t>
                          </a:r>
                        </a:p>
                      </a:txBody>
                      <a:tcPr marL="45720" marR="4572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Not Tired</a:t>
                          </a:r>
                        </a:p>
                      </a:txBody>
                      <a:tcPr marL="45720" marR="4572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Bus</a:t>
                          </a:r>
                        </a:p>
                      </a:txBody>
                      <a:tcPr marL="45720" marR="45720" anchor="ctr">
                        <a:solidFill>
                          <a:schemeClr val="bg2">
                            <a:lumMod val="20000"/>
                            <a:lumOff val="80000"/>
                          </a:schemeClr>
                        </a:solidFill>
                      </a:tcPr>
                    </a:tc>
                    <a:extLst>
                      <a:ext uri="{0D108BD9-81ED-4DB2-BD59-A6C34878D82A}">
                        <a16:rowId xmlns:a16="http://schemas.microsoft.com/office/drawing/2014/main" val="469117303"/>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No Rain</a:t>
                          </a:r>
                        </a:p>
                      </a:txBody>
                      <a:tcPr marL="45720" marR="45720" anchor="ctr">
                        <a:solidFill>
                          <a:schemeClr val="bg2">
                            <a:lumMod val="20000"/>
                            <a:lumOff val="80000"/>
                          </a:schemeClr>
                        </a:solidFill>
                      </a:tcPr>
                    </a:tc>
                    <a:tc>
                      <a:txBody>
                        <a:bodyPr/>
                        <a:lstStyle/>
                        <a:p>
                          <a:pPr algn="ctr" rtl="0" fontAlgn="ctr"/>
                          <a:r>
                            <a:rPr lang="en-US" sz="1400" b="0" i="0" u="none" strike="noStrike">
                              <a:solidFill>
                                <a:srgbClr val="000000"/>
                              </a:solidFill>
                              <a:effectLst/>
                              <a:latin typeface="Corbel" panose="020B0503020204020204" pitchFamily="34" charset="0"/>
                            </a:rPr>
                            <a:t>After</a:t>
                          </a:r>
                        </a:p>
                      </a:txBody>
                      <a:tcPr marL="45720" marR="4572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Backpack</a:t>
                          </a:r>
                        </a:p>
                      </a:txBody>
                      <a:tcPr marL="45720" marR="4572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Not Tired</a:t>
                          </a:r>
                        </a:p>
                      </a:txBody>
                      <a:tcPr marL="45720" marR="4572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Bike</a:t>
                          </a:r>
                        </a:p>
                      </a:txBody>
                      <a:tcPr marL="45720" marR="45720" anchor="ctr">
                        <a:solidFill>
                          <a:schemeClr val="bg2">
                            <a:lumMod val="20000"/>
                            <a:lumOff val="80000"/>
                          </a:schemeClr>
                        </a:solidFill>
                      </a:tcPr>
                    </a:tc>
                    <a:extLst>
                      <a:ext uri="{0D108BD9-81ED-4DB2-BD59-A6C34878D82A}">
                        <a16:rowId xmlns:a16="http://schemas.microsoft.com/office/drawing/2014/main" val="22498624"/>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No Rain</a:t>
                          </a:r>
                        </a:p>
                      </a:txBody>
                      <a:tcPr marL="45720" marR="4572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After</a:t>
                          </a:r>
                        </a:p>
                      </a:txBody>
                      <a:tcPr marL="45720" marR="4572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Both</a:t>
                          </a:r>
                        </a:p>
                      </a:txBody>
                      <a:tcPr marL="45720" marR="4572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Not Tired</a:t>
                          </a:r>
                        </a:p>
                      </a:txBody>
                      <a:tcPr marL="45720" marR="4572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Bus</a:t>
                          </a:r>
                        </a:p>
                      </a:txBody>
                      <a:tcPr marL="45720" marR="45720" anchor="ctr">
                        <a:solidFill>
                          <a:schemeClr val="bg2">
                            <a:lumMod val="20000"/>
                            <a:lumOff val="80000"/>
                          </a:schemeClr>
                        </a:solidFill>
                      </a:tcPr>
                    </a:tc>
                    <a:extLst>
                      <a:ext uri="{0D108BD9-81ED-4DB2-BD59-A6C34878D82A}">
                        <a16:rowId xmlns:a16="http://schemas.microsoft.com/office/drawing/2014/main" val="3339810151"/>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No Rain</a:t>
                          </a:r>
                        </a:p>
                      </a:txBody>
                      <a:tcPr marL="45720" marR="4572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After</a:t>
                          </a:r>
                        </a:p>
                      </a:txBody>
                      <a:tcPr marL="45720" marR="4572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Lunchbox</a:t>
                          </a:r>
                        </a:p>
                      </a:txBody>
                      <a:tcPr marL="45720" marR="4572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Not Tired</a:t>
                          </a:r>
                        </a:p>
                      </a:txBody>
                      <a:tcPr marL="45720" marR="4572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Bus</a:t>
                          </a:r>
                        </a:p>
                      </a:txBody>
                      <a:tcPr marL="45720" marR="45720" anchor="ctr">
                        <a:solidFill>
                          <a:schemeClr val="bg2">
                            <a:lumMod val="20000"/>
                            <a:lumOff val="80000"/>
                          </a:schemeClr>
                        </a:solidFill>
                      </a:tcPr>
                    </a:tc>
                    <a:extLst>
                      <a:ext uri="{0D108BD9-81ED-4DB2-BD59-A6C34878D82A}">
                        <a16:rowId xmlns:a16="http://schemas.microsoft.com/office/drawing/2014/main" val="3171822934"/>
                      </a:ext>
                    </a:extLst>
                  </a:tr>
                </a:tbl>
              </a:graphicData>
            </a:graphic>
          </p:graphicFrame>
        </mc:Choice>
        <mc:Fallback xmlns="">
          <p:graphicFrame>
            <p:nvGraphicFramePr>
              <p:cNvPr id="22" name="Table 21">
                <a:extLst>
                  <a:ext uri="{FF2B5EF4-FFF2-40B4-BE49-F238E27FC236}">
                    <a16:creationId xmlns:a16="http://schemas.microsoft.com/office/drawing/2014/main" id="{9A2FB1A6-EAD6-61AE-4542-1E5F222C060C}"/>
                  </a:ext>
                </a:extLst>
              </p:cNvPr>
              <p:cNvGraphicFramePr>
                <a:graphicFrameLocks noGrp="1"/>
              </p:cNvGraphicFramePr>
              <p:nvPr>
                <p:extLst>
                  <p:ext uri="{D42A27DB-BD31-4B8C-83A1-F6EECF244321}">
                    <p14:modId xmlns:p14="http://schemas.microsoft.com/office/powerpoint/2010/main" val="3938868"/>
                  </p:ext>
                </p:extLst>
              </p:nvPr>
            </p:nvGraphicFramePr>
            <p:xfrm>
              <a:off x="3348383" y="1613623"/>
              <a:ext cx="3575621" cy="2508544"/>
            </p:xfrm>
            <a:graphic>
              <a:graphicData uri="http://schemas.openxmlformats.org/drawingml/2006/table">
                <a:tbl>
                  <a:tblPr firstRow="1" bandRow="1">
                    <a:tableStyleId>{5C22544A-7EE6-4342-B048-85BDC9FD1C3A}</a:tableStyleId>
                  </a:tblPr>
                  <a:tblGrid>
                    <a:gridCol w="707390">
                      <a:extLst>
                        <a:ext uri="{9D8B030D-6E8A-4147-A177-3AD203B41FA5}">
                          <a16:colId xmlns:a16="http://schemas.microsoft.com/office/drawing/2014/main" val="500756108"/>
                        </a:ext>
                      </a:extLst>
                    </a:gridCol>
                    <a:gridCol w="626427">
                      <a:extLst>
                        <a:ext uri="{9D8B030D-6E8A-4147-A177-3AD203B41FA5}">
                          <a16:colId xmlns:a16="http://schemas.microsoft.com/office/drawing/2014/main" val="1155567216"/>
                        </a:ext>
                      </a:extLst>
                    </a:gridCol>
                    <a:gridCol w="848677">
                      <a:extLst>
                        <a:ext uri="{9D8B030D-6E8A-4147-A177-3AD203B41FA5}">
                          <a16:colId xmlns:a16="http://schemas.microsoft.com/office/drawing/2014/main" val="4126695586"/>
                        </a:ext>
                      </a:extLst>
                    </a:gridCol>
                    <a:gridCol w="814324">
                      <a:extLst>
                        <a:ext uri="{9D8B030D-6E8A-4147-A177-3AD203B41FA5}">
                          <a16:colId xmlns:a16="http://schemas.microsoft.com/office/drawing/2014/main" val="3240685715"/>
                        </a:ext>
                      </a:extLst>
                    </a:gridCol>
                    <a:gridCol w="578803">
                      <a:extLst>
                        <a:ext uri="{9D8B030D-6E8A-4147-A177-3AD203B41FA5}">
                          <a16:colId xmlns:a16="http://schemas.microsoft.com/office/drawing/2014/main" val="2781789889"/>
                        </a:ext>
                      </a:extLst>
                    </a:gridCol>
                  </a:tblGrid>
                  <a:tr h="313568">
                    <a:tc>
                      <a:txBody>
                        <a:bodyPr/>
                        <a:lstStyle/>
                        <a:p>
                          <a:endParaRPr lang="en-US"/>
                        </a:p>
                      </a:txBody>
                      <a:tcPr marL="45720" marR="45720" anchor="ctr">
                        <a:blipFill>
                          <a:blip r:embed="rId6"/>
                          <a:stretch>
                            <a:fillRect t="-4000" r="-408929" b="-704000"/>
                          </a:stretch>
                        </a:blipFill>
                      </a:tcPr>
                    </a:tc>
                    <a:tc>
                      <a:txBody>
                        <a:bodyPr/>
                        <a:lstStyle/>
                        <a:p>
                          <a:endParaRPr lang="en-US"/>
                        </a:p>
                      </a:txBody>
                      <a:tcPr marL="45720" marR="45720" anchor="ctr">
                        <a:blipFill>
                          <a:blip r:embed="rId6"/>
                          <a:stretch>
                            <a:fillRect l="-112000" t="-4000" r="-358000" b="-704000"/>
                          </a:stretch>
                        </a:blipFill>
                      </a:tcPr>
                    </a:tc>
                    <a:tc>
                      <a:txBody>
                        <a:bodyPr/>
                        <a:lstStyle/>
                        <a:p>
                          <a:endParaRPr lang="en-US"/>
                        </a:p>
                      </a:txBody>
                      <a:tcPr marL="45720" marR="45720" anchor="ctr">
                        <a:blipFill>
                          <a:blip r:embed="rId6"/>
                          <a:stretch>
                            <a:fillRect l="-158209" t="-4000" r="-167164" b="-704000"/>
                          </a:stretch>
                        </a:blipFill>
                      </a:tcPr>
                    </a:tc>
                    <a:tc>
                      <a:txBody>
                        <a:bodyPr/>
                        <a:lstStyle/>
                        <a:p>
                          <a:endParaRPr lang="en-US"/>
                        </a:p>
                      </a:txBody>
                      <a:tcPr marL="45720" marR="45720" anchor="ctr">
                        <a:blipFill>
                          <a:blip r:embed="rId6"/>
                          <a:stretch>
                            <a:fillRect l="-270313" t="-4000" r="-75000" b="-704000"/>
                          </a:stretch>
                        </a:blipFill>
                      </a:tcPr>
                    </a:tc>
                    <a:tc>
                      <a:txBody>
                        <a:bodyPr/>
                        <a:lstStyle/>
                        <a:p>
                          <a:endParaRPr lang="en-US"/>
                        </a:p>
                      </a:txBody>
                      <a:tcPr marL="45720" marR="45720" anchor="ctr">
                        <a:blipFill>
                          <a:blip r:embed="rId6"/>
                          <a:stretch>
                            <a:fillRect l="-515217" t="-4000" r="-4348" b="-704000"/>
                          </a:stretch>
                        </a:blipFill>
                      </a:tcPr>
                    </a:tc>
                    <a:extLst>
                      <a:ext uri="{0D108BD9-81ED-4DB2-BD59-A6C34878D82A}">
                        <a16:rowId xmlns:a16="http://schemas.microsoft.com/office/drawing/2014/main" val="2896714389"/>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Rain</a:t>
                          </a:r>
                        </a:p>
                      </a:txBody>
                      <a:tcPr marL="45720" marR="4572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During</a:t>
                          </a:r>
                        </a:p>
                      </a:txBody>
                      <a:tcPr marL="45720" marR="45720" anchor="ctr">
                        <a:solidFill>
                          <a:schemeClr val="bg2">
                            <a:lumMod val="20000"/>
                            <a:lumOff val="80000"/>
                          </a:schemeClr>
                        </a:solidFill>
                      </a:tcPr>
                    </a:tc>
                    <a:tc>
                      <a:txBody>
                        <a:bodyPr/>
                        <a:lstStyle/>
                        <a:p>
                          <a:pPr algn="ctr" rtl="0" fontAlgn="ctr"/>
                          <a:r>
                            <a:rPr lang="en-US" sz="1400" b="0" i="0" u="none" strike="noStrike">
                              <a:solidFill>
                                <a:srgbClr val="000000"/>
                              </a:solidFill>
                              <a:effectLst/>
                              <a:latin typeface="Corbel" panose="020B0503020204020204" pitchFamily="34" charset="0"/>
                            </a:rPr>
                            <a:t>Both</a:t>
                          </a:r>
                        </a:p>
                      </a:txBody>
                      <a:tcPr marL="45720" marR="4572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Not Tired</a:t>
                          </a:r>
                        </a:p>
                      </a:txBody>
                      <a:tcPr marL="45720" marR="4572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Bus</a:t>
                          </a:r>
                        </a:p>
                      </a:txBody>
                      <a:tcPr marL="45720" marR="45720" anchor="ctr">
                        <a:solidFill>
                          <a:schemeClr val="bg2">
                            <a:lumMod val="20000"/>
                            <a:lumOff val="80000"/>
                          </a:schemeClr>
                        </a:solidFill>
                      </a:tcPr>
                    </a:tc>
                    <a:extLst>
                      <a:ext uri="{0D108BD9-81ED-4DB2-BD59-A6C34878D82A}">
                        <a16:rowId xmlns:a16="http://schemas.microsoft.com/office/drawing/2014/main" val="2301353072"/>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Rain</a:t>
                          </a:r>
                        </a:p>
                      </a:txBody>
                      <a:tcPr marL="45720" marR="4572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After</a:t>
                          </a:r>
                        </a:p>
                      </a:txBody>
                      <a:tcPr marL="45720" marR="4572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Backpack</a:t>
                          </a:r>
                        </a:p>
                      </a:txBody>
                      <a:tcPr marL="45720" marR="4572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Not Tired</a:t>
                          </a:r>
                        </a:p>
                      </a:txBody>
                      <a:tcPr marL="45720" marR="4572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Bus</a:t>
                          </a:r>
                        </a:p>
                      </a:txBody>
                      <a:tcPr marL="45720" marR="45720" anchor="ctr">
                        <a:solidFill>
                          <a:schemeClr val="bg2">
                            <a:lumMod val="20000"/>
                            <a:lumOff val="80000"/>
                          </a:schemeClr>
                        </a:solidFill>
                      </a:tcPr>
                    </a:tc>
                    <a:extLst>
                      <a:ext uri="{0D108BD9-81ED-4DB2-BD59-A6C34878D82A}">
                        <a16:rowId xmlns:a16="http://schemas.microsoft.com/office/drawing/2014/main" val="2293682422"/>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No Rain</a:t>
                          </a:r>
                        </a:p>
                      </a:txBody>
                      <a:tcPr marL="45720" marR="4572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Before</a:t>
                          </a:r>
                        </a:p>
                      </a:txBody>
                      <a:tcPr marL="45720" marR="4572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Lunchbox</a:t>
                          </a:r>
                        </a:p>
                      </a:txBody>
                      <a:tcPr marL="45720" marR="4572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Not Tired</a:t>
                          </a:r>
                        </a:p>
                      </a:txBody>
                      <a:tcPr marL="45720" marR="4572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Bus</a:t>
                          </a:r>
                        </a:p>
                      </a:txBody>
                      <a:tcPr marL="45720" marR="45720" anchor="ctr">
                        <a:solidFill>
                          <a:schemeClr val="bg2">
                            <a:lumMod val="20000"/>
                            <a:lumOff val="80000"/>
                          </a:schemeClr>
                        </a:solidFill>
                      </a:tcPr>
                    </a:tc>
                    <a:extLst>
                      <a:ext uri="{0D108BD9-81ED-4DB2-BD59-A6C34878D82A}">
                        <a16:rowId xmlns:a16="http://schemas.microsoft.com/office/drawing/2014/main" val="2687257349"/>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No Rain</a:t>
                          </a:r>
                        </a:p>
                      </a:txBody>
                      <a:tcPr marL="45720" marR="4572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During</a:t>
                          </a:r>
                        </a:p>
                      </a:txBody>
                      <a:tcPr marL="45720" marR="4572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Backpack</a:t>
                          </a:r>
                        </a:p>
                      </a:txBody>
                      <a:tcPr marL="45720" marR="4572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Not Tired</a:t>
                          </a:r>
                        </a:p>
                      </a:txBody>
                      <a:tcPr marL="45720" marR="4572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Bus</a:t>
                          </a:r>
                        </a:p>
                      </a:txBody>
                      <a:tcPr marL="45720" marR="45720" anchor="ctr">
                        <a:solidFill>
                          <a:schemeClr val="bg2">
                            <a:lumMod val="20000"/>
                            <a:lumOff val="80000"/>
                          </a:schemeClr>
                        </a:solidFill>
                      </a:tcPr>
                    </a:tc>
                    <a:extLst>
                      <a:ext uri="{0D108BD9-81ED-4DB2-BD59-A6C34878D82A}">
                        <a16:rowId xmlns:a16="http://schemas.microsoft.com/office/drawing/2014/main" val="469117303"/>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No Rain</a:t>
                          </a:r>
                        </a:p>
                      </a:txBody>
                      <a:tcPr marL="45720" marR="45720" anchor="ctr">
                        <a:solidFill>
                          <a:schemeClr val="bg2">
                            <a:lumMod val="20000"/>
                            <a:lumOff val="80000"/>
                          </a:schemeClr>
                        </a:solidFill>
                      </a:tcPr>
                    </a:tc>
                    <a:tc>
                      <a:txBody>
                        <a:bodyPr/>
                        <a:lstStyle/>
                        <a:p>
                          <a:pPr algn="ctr" rtl="0" fontAlgn="ctr"/>
                          <a:r>
                            <a:rPr lang="en-US" sz="1400" b="0" i="0" u="none" strike="noStrike">
                              <a:solidFill>
                                <a:srgbClr val="000000"/>
                              </a:solidFill>
                              <a:effectLst/>
                              <a:latin typeface="Corbel" panose="020B0503020204020204" pitchFamily="34" charset="0"/>
                            </a:rPr>
                            <a:t>After</a:t>
                          </a:r>
                        </a:p>
                      </a:txBody>
                      <a:tcPr marL="45720" marR="4572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Backpack</a:t>
                          </a:r>
                        </a:p>
                      </a:txBody>
                      <a:tcPr marL="45720" marR="4572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Not Tired</a:t>
                          </a:r>
                        </a:p>
                      </a:txBody>
                      <a:tcPr marL="45720" marR="4572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Bike</a:t>
                          </a:r>
                        </a:p>
                      </a:txBody>
                      <a:tcPr marL="45720" marR="45720" anchor="ctr">
                        <a:solidFill>
                          <a:schemeClr val="bg2">
                            <a:lumMod val="20000"/>
                            <a:lumOff val="80000"/>
                          </a:schemeClr>
                        </a:solidFill>
                      </a:tcPr>
                    </a:tc>
                    <a:extLst>
                      <a:ext uri="{0D108BD9-81ED-4DB2-BD59-A6C34878D82A}">
                        <a16:rowId xmlns:a16="http://schemas.microsoft.com/office/drawing/2014/main" val="22498624"/>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No Rain</a:t>
                          </a:r>
                        </a:p>
                      </a:txBody>
                      <a:tcPr marL="45720" marR="4572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After</a:t>
                          </a:r>
                        </a:p>
                      </a:txBody>
                      <a:tcPr marL="45720" marR="4572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Both</a:t>
                          </a:r>
                        </a:p>
                      </a:txBody>
                      <a:tcPr marL="45720" marR="4572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Not Tired</a:t>
                          </a:r>
                        </a:p>
                      </a:txBody>
                      <a:tcPr marL="45720" marR="4572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Bus</a:t>
                          </a:r>
                        </a:p>
                      </a:txBody>
                      <a:tcPr marL="45720" marR="45720" anchor="ctr">
                        <a:solidFill>
                          <a:schemeClr val="bg2">
                            <a:lumMod val="20000"/>
                            <a:lumOff val="80000"/>
                          </a:schemeClr>
                        </a:solidFill>
                      </a:tcPr>
                    </a:tc>
                    <a:extLst>
                      <a:ext uri="{0D108BD9-81ED-4DB2-BD59-A6C34878D82A}">
                        <a16:rowId xmlns:a16="http://schemas.microsoft.com/office/drawing/2014/main" val="3339810151"/>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No Rain</a:t>
                          </a:r>
                        </a:p>
                      </a:txBody>
                      <a:tcPr marL="45720" marR="4572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After</a:t>
                          </a:r>
                        </a:p>
                      </a:txBody>
                      <a:tcPr marL="45720" marR="4572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Lunchbox</a:t>
                          </a:r>
                        </a:p>
                      </a:txBody>
                      <a:tcPr marL="45720" marR="4572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Not Tired</a:t>
                          </a:r>
                        </a:p>
                      </a:txBody>
                      <a:tcPr marL="45720" marR="4572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Bus</a:t>
                          </a:r>
                        </a:p>
                      </a:txBody>
                      <a:tcPr marL="45720" marR="45720" anchor="ctr">
                        <a:solidFill>
                          <a:schemeClr val="bg2">
                            <a:lumMod val="20000"/>
                            <a:lumOff val="80000"/>
                          </a:schemeClr>
                        </a:solidFill>
                      </a:tcPr>
                    </a:tc>
                    <a:extLst>
                      <a:ext uri="{0D108BD9-81ED-4DB2-BD59-A6C34878D82A}">
                        <a16:rowId xmlns:a16="http://schemas.microsoft.com/office/drawing/2014/main" val="3171822934"/>
                      </a:ext>
                    </a:extLst>
                  </a:tr>
                </a:tbl>
              </a:graphicData>
            </a:graphic>
          </p:graphicFrame>
        </mc:Fallback>
      </mc:AlternateContent>
    </p:spTree>
    <p:extLst>
      <p:ext uri="{BB962C8B-B14F-4D97-AF65-F5344CB8AC3E}">
        <p14:creationId xmlns:p14="http://schemas.microsoft.com/office/powerpoint/2010/main" val="1001990309"/>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162DF2A-64D1-4AA9-BA42-8A4063EADE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1" name="Rectangle 10">
            <a:extLst>
              <a:ext uri="{FF2B5EF4-FFF2-40B4-BE49-F238E27FC236}">
                <a16:creationId xmlns:a16="http://schemas.microsoft.com/office/drawing/2014/main" id="{5D7C1373-63AF-4A75-909E-990E053566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useBgFill="1">
        <p:nvSpPr>
          <p:cNvPr id="13" name="Rectangle 12">
            <a:extLst>
              <a:ext uri="{FF2B5EF4-FFF2-40B4-BE49-F238E27FC236}">
                <a16:creationId xmlns:a16="http://schemas.microsoft.com/office/drawing/2014/main" id="{5BDAAE7A-177F-4691-8F07-36CBBA6113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9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5BF82D1D-28BC-4216-A1EA-F7D9C6D1AA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1286934"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7" name="Rectangle 16">
            <a:extLst>
              <a:ext uri="{FF2B5EF4-FFF2-40B4-BE49-F238E27FC236}">
                <a16:creationId xmlns:a16="http://schemas.microsoft.com/office/drawing/2014/main" id="{60A1DC48-C242-4442-822C-570436B809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685778" y="767825"/>
            <a:ext cx="508012" cy="5328173"/>
          </a:xfrm>
          <a:prstGeom prst="rect">
            <a:avLst/>
          </a:prstGeom>
          <a:solidFill>
            <a:srgbClr val="C8C8C8">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Rounded Rectangle 18">
                <a:extLst>
                  <a:ext uri="{FF2B5EF4-FFF2-40B4-BE49-F238E27FC236}">
                    <a16:creationId xmlns:a16="http://schemas.microsoft.com/office/drawing/2014/main" id="{AE4AC143-A5E9-6B40-87CA-E99281EE550F}"/>
                  </a:ext>
                </a:extLst>
              </p:cNvPr>
              <p:cNvSpPr/>
              <p:nvPr/>
            </p:nvSpPr>
            <p:spPr>
              <a:xfrm>
                <a:off x="6911576" y="874517"/>
                <a:ext cx="585788"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right"/>
                    </m:oMathParaPr>
                    <m:oMath xmlns:m="http://schemas.openxmlformats.org/officeDocument/2006/math">
                      <m:sSub>
                        <m:sSubPr>
                          <m:ctrlPr>
                            <a:rPr lang="en-US" sz="2400" b="1" i="1">
                              <a:latin typeface="Cambria Math" panose="02040503050406030204" pitchFamily="18" charset="0"/>
                            </a:rPr>
                          </m:ctrlPr>
                        </m:sSubPr>
                        <m:e>
                          <m:r>
                            <a:rPr lang="en-US" sz="2400" b="1" i="1">
                              <a:latin typeface="Cambria Math" panose="02040503050406030204" pitchFamily="18" charset="0"/>
                            </a:rPr>
                            <m:t>𝒙</m:t>
                          </m:r>
                        </m:e>
                        <m:sub>
                          <m:r>
                            <a:rPr lang="en-US" sz="2400" b="1" i="1">
                              <a:latin typeface="Cambria Math" panose="02040503050406030204" pitchFamily="18" charset="0"/>
                            </a:rPr>
                            <m:t>𝟒</m:t>
                          </m:r>
                        </m:sub>
                      </m:sSub>
                    </m:oMath>
                  </m:oMathPara>
                </a14:m>
                <a:endParaRPr lang="en-US" sz="2400" dirty="0"/>
              </a:p>
            </p:txBody>
          </p:sp>
        </mc:Choice>
        <mc:Fallback xmlns="">
          <p:sp>
            <p:nvSpPr>
              <p:cNvPr id="19" name="Rounded Rectangle 18">
                <a:extLst>
                  <a:ext uri="{FF2B5EF4-FFF2-40B4-BE49-F238E27FC236}">
                    <a16:creationId xmlns:a16="http://schemas.microsoft.com/office/drawing/2014/main" id="{AE4AC143-A5E9-6B40-87CA-E99281EE550F}"/>
                  </a:ext>
                </a:extLst>
              </p:cNvPr>
              <p:cNvSpPr>
                <a:spLocks noRot="1" noChangeAspect="1" noMove="1" noResize="1" noEditPoints="1" noAdjustHandles="1" noChangeArrowheads="1" noChangeShapeType="1" noTextEdit="1"/>
              </p:cNvSpPr>
              <p:nvPr/>
            </p:nvSpPr>
            <p:spPr>
              <a:xfrm>
                <a:off x="6911576" y="874517"/>
                <a:ext cx="585788" cy="457200"/>
              </a:xfrm>
              <a:prstGeom prst="roundRect">
                <a:avLst/>
              </a:prstGeom>
              <a:blipFill>
                <a:blip r:embed="rId3"/>
                <a:stretch>
                  <a:fillRect/>
                </a:stretch>
              </a:blipFill>
            </p:spPr>
            <p:txBody>
              <a:bodyPr/>
              <a:lstStyle/>
              <a:p>
                <a:r>
                  <a:rPr lang="en-US">
                    <a:noFill/>
                  </a:rPr>
                  <a:t> </a:t>
                </a:r>
              </a:p>
            </p:txBody>
          </p:sp>
        </mc:Fallback>
      </mc:AlternateContent>
      <p:cxnSp>
        <p:nvCxnSpPr>
          <p:cNvPr id="20" name="Straight Arrow Connector 19">
            <a:extLst>
              <a:ext uri="{FF2B5EF4-FFF2-40B4-BE49-F238E27FC236}">
                <a16:creationId xmlns:a16="http://schemas.microsoft.com/office/drawing/2014/main" id="{51CECA28-50D9-B646-9922-CB3252D07FC9}"/>
              </a:ext>
            </a:extLst>
          </p:cNvPr>
          <p:cNvCxnSpPr>
            <a:cxnSpLocks/>
            <a:stCxn id="19" idx="2"/>
          </p:cNvCxnSpPr>
          <p:nvPr/>
        </p:nvCxnSpPr>
        <p:spPr>
          <a:xfrm rot="5400000">
            <a:off x="6013394" y="422547"/>
            <a:ext cx="281906" cy="2100246"/>
          </a:xfrm>
          <a:prstGeom prst="curvedConnector3">
            <a:avLst/>
          </a:prstGeom>
          <a:ln>
            <a:tailEnd type="triangle" w="lg" len="lg"/>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8DD29D8B-7913-BD4F-8B61-17EA3114474D}"/>
              </a:ext>
            </a:extLst>
          </p:cNvPr>
          <p:cNvCxnSpPr>
            <a:cxnSpLocks/>
            <a:stCxn id="19" idx="2"/>
          </p:cNvCxnSpPr>
          <p:nvPr/>
        </p:nvCxnSpPr>
        <p:spPr>
          <a:xfrm rot="16200000" flipH="1">
            <a:off x="8112586" y="423600"/>
            <a:ext cx="281906" cy="2098139"/>
          </a:xfrm>
          <a:prstGeom prst="curvedConnector3">
            <a:avLst>
              <a:gd name="adj1" fmla="val 50000"/>
            </a:avLst>
          </a:prstGeom>
          <a:ln>
            <a:tailEnd type="triangle" w="lg" len="lg"/>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38B1AA36-2023-B540-94DE-6BFF073E2700}"/>
              </a:ext>
            </a:extLst>
          </p:cNvPr>
          <p:cNvSpPr txBox="1"/>
          <p:nvPr/>
        </p:nvSpPr>
        <p:spPr>
          <a:xfrm>
            <a:off x="7904289" y="1140938"/>
            <a:ext cx="681318" cy="369332"/>
          </a:xfrm>
          <a:prstGeom prst="rect">
            <a:avLst/>
          </a:prstGeom>
          <a:noFill/>
        </p:spPr>
        <p:txBody>
          <a:bodyPr wrap="square" rtlCol="0">
            <a:spAutoFit/>
          </a:bodyPr>
          <a:lstStyle/>
          <a:p>
            <a:r>
              <a:rPr lang="en-US" dirty="0"/>
              <a:t>Tired</a:t>
            </a:r>
          </a:p>
        </p:txBody>
      </p:sp>
      <p:sp>
        <p:nvSpPr>
          <p:cNvPr id="100" name="TextBox 99">
            <a:extLst>
              <a:ext uri="{FF2B5EF4-FFF2-40B4-BE49-F238E27FC236}">
                <a16:creationId xmlns:a16="http://schemas.microsoft.com/office/drawing/2014/main" id="{2B940A9F-2818-3041-B84D-9B139632F0DC}"/>
              </a:ext>
            </a:extLst>
          </p:cNvPr>
          <p:cNvSpPr txBox="1"/>
          <p:nvPr/>
        </p:nvSpPr>
        <p:spPr>
          <a:xfrm>
            <a:off x="5554385" y="1140938"/>
            <a:ext cx="1191432" cy="369332"/>
          </a:xfrm>
          <a:prstGeom prst="rect">
            <a:avLst/>
          </a:prstGeom>
          <a:noFill/>
        </p:spPr>
        <p:txBody>
          <a:bodyPr wrap="square" rtlCol="0">
            <a:spAutoFit/>
          </a:bodyPr>
          <a:lstStyle/>
          <a:p>
            <a:r>
              <a:rPr lang="en-US" dirty="0"/>
              <a:t>Not Tired</a:t>
            </a:r>
          </a:p>
        </p:txBody>
      </p:sp>
      <mc:AlternateContent xmlns:mc="http://schemas.openxmlformats.org/markup-compatibility/2006" xmlns:a14="http://schemas.microsoft.com/office/drawing/2010/main">
        <mc:Choice Requires="a14">
          <p:sp>
            <p:nvSpPr>
              <p:cNvPr id="16" name="Title 1">
                <a:extLst>
                  <a:ext uri="{FF2B5EF4-FFF2-40B4-BE49-F238E27FC236}">
                    <a16:creationId xmlns:a16="http://schemas.microsoft.com/office/drawing/2014/main" id="{82E75CB4-E4CE-9E49-8251-E2DFEFAA9CBC}"/>
                  </a:ext>
                </a:extLst>
              </p:cNvPr>
              <p:cNvSpPr txBox="1">
                <a:spLocks/>
              </p:cNvSpPr>
              <p:nvPr/>
            </p:nvSpPr>
            <p:spPr>
              <a:xfrm>
                <a:off x="1286934" y="830261"/>
                <a:ext cx="10494482" cy="53340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pPr/>
                <a14:m>
                  <m:oMathPara xmlns:m="http://schemas.openxmlformats.org/officeDocument/2006/math">
                    <m:oMathParaPr>
                      <m:jc m:val="left"/>
                    </m:oMathParaPr>
                    <m:oMath xmlns:m="http://schemas.openxmlformats.org/officeDocument/2006/math">
                      <m:r>
                        <a:rPr lang="en-US" sz="2400" i="1" spc="-100">
                          <a:solidFill>
                            <a:schemeClr val="accent6">
                              <a:lumMod val="75000"/>
                            </a:schemeClr>
                          </a:solidFill>
                          <a:latin typeface="Cambria Math" panose="02040503050406030204" pitchFamily="18" charset="0"/>
                        </a:rPr>
                        <m:t>𝐼</m:t>
                      </m:r>
                      <m:d>
                        <m:dPr>
                          <m:ctrlPr>
                            <a:rPr lang="en-US" sz="2400" i="1" spc="-100">
                              <a:solidFill>
                                <a:schemeClr val="accent6">
                                  <a:lumMod val="75000"/>
                                </a:schemeClr>
                              </a:solidFill>
                              <a:latin typeface="Cambria Math" panose="02040503050406030204" pitchFamily="18" charset="0"/>
                            </a:rPr>
                          </m:ctrlPr>
                        </m:dPr>
                        <m:e>
                          <m:sSub>
                            <m:sSubPr>
                              <m:ctrlPr>
                                <a:rPr lang="en-US" sz="2400" i="1" spc="-100">
                                  <a:solidFill>
                                    <a:schemeClr val="accent6">
                                      <a:lumMod val="75000"/>
                                    </a:schemeClr>
                                  </a:solidFill>
                                  <a:latin typeface="Cambria Math" panose="02040503050406030204" pitchFamily="18" charset="0"/>
                                </a:rPr>
                              </m:ctrlPr>
                            </m:sSubPr>
                            <m:e>
                              <m:r>
                                <a:rPr lang="en-US" sz="2400" i="1" spc="-100">
                                  <a:solidFill>
                                    <a:schemeClr val="accent6">
                                      <a:lumMod val="75000"/>
                                    </a:schemeClr>
                                  </a:solidFill>
                                  <a:latin typeface="Cambria Math" panose="02040503050406030204" pitchFamily="18" charset="0"/>
                                </a:rPr>
                                <m:t>𝑥</m:t>
                              </m:r>
                            </m:e>
                            <m:sub>
                              <m:r>
                                <a:rPr lang="en-US" sz="2400" i="1" spc="-100">
                                  <a:solidFill>
                                    <a:schemeClr val="accent6">
                                      <a:lumMod val="75000"/>
                                    </a:schemeClr>
                                  </a:solidFill>
                                  <a:latin typeface="Cambria Math" panose="02040503050406030204" pitchFamily="18" charset="0"/>
                                </a:rPr>
                                <m:t>1</m:t>
                              </m:r>
                            </m:sub>
                          </m:sSub>
                          <m:r>
                            <a:rPr lang="en-US" sz="2400" i="1" spc="-100">
                              <a:solidFill>
                                <a:schemeClr val="accent6">
                                  <a:lumMod val="75000"/>
                                </a:schemeClr>
                              </a:solidFill>
                              <a:latin typeface="Cambria Math" panose="02040503050406030204" pitchFamily="18" charset="0"/>
                            </a:rPr>
                            <m:t>,</m:t>
                          </m:r>
                          <m:sSub>
                            <m:sSubPr>
                              <m:ctrlPr>
                                <a:rPr lang="en-US" sz="2400" i="1" spc="-100">
                                  <a:solidFill>
                                    <a:schemeClr val="accent6">
                                      <a:lumMod val="75000"/>
                                    </a:schemeClr>
                                  </a:solidFill>
                                  <a:latin typeface="Cambria Math" panose="02040503050406030204" pitchFamily="18" charset="0"/>
                                </a:rPr>
                              </m:ctrlPr>
                            </m:sSubPr>
                            <m:e>
                              <m:r>
                                <a:rPr lang="en-US" sz="2400" i="1" spc="-100">
                                  <a:solidFill>
                                    <a:schemeClr val="accent6">
                                      <a:lumMod val="75000"/>
                                    </a:schemeClr>
                                  </a:solidFill>
                                  <a:latin typeface="Cambria Math" panose="02040503050406030204" pitchFamily="18" charset="0"/>
                                </a:rPr>
                                <m:t>𝑌</m:t>
                              </m:r>
                            </m:e>
                            <m:sub>
                              <m:sSub>
                                <m:sSubPr>
                                  <m:ctrlPr>
                                    <a:rPr lang="en-US" sz="2400" i="1" spc="-100">
                                      <a:solidFill>
                                        <a:schemeClr val="accent6">
                                          <a:lumMod val="75000"/>
                                        </a:schemeClr>
                                      </a:solidFill>
                                      <a:latin typeface="Cambria Math" panose="02040503050406030204" pitchFamily="18" charset="0"/>
                                    </a:rPr>
                                  </m:ctrlPr>
                                </m:sSubPr>
                                <m:e>
                                  <m:r>
                                    <a:rPr lang="en-US" sz="2400" i="1" spc="-100">
                                      <a:solidFill>
                                        <a:schemeClr val="accent6">
                                          <a:lumMod val="75000"/>
                                        </a:schemeClr>
                                      </a:solidFill>
                                      <a:latin typeface="Cambria Math" panose="02040503050406030204" pitchFamily="18" charset="0"/>
                                    </a:rPr>
                                    <m:t>𝑥</m:t>
                                  </m:r>
                                </m:e>
                                <m:sub>
                                  <m:r>
                                    <a:rPr lang="en-US" sz="2400" i="1" spc="-100">
                                      <a:solidFill>
                                        <a:schemeClr val="accent6">
                                          <a:lumMod val="75000"/>
                                        </a:schemeClr>
                                      </a:solidFill>
                                      <a:latin typeface="Cambria Math" panose="02040503050406030204" pitchFamily="18" charset="0"/>
                                    </a:rPr>
                                    <m:t>4</m:t>
                                  </m:r>
                                </m:sub>
                              </m:sSub>
                              <m:r>
                                <a:rPr lang="en-US" sz="2400" i="1" spc="-100">
                                  <a:solidFill>
                                    <a:schemeClr val="accent6">
                                      <a:lumMod val="75000"/>
                                    </a:schemeClr>
                                  </a:solidFill>
                                  <a:latin typeface="Cambria Math" panose="02040503050406030204" pitchFamily="18" charset="0"/>
                                </a:rPr>
                                <m:t>=</m:t>
                              </m:r>
                              <m:r>
                                <m:rPr>
                                  <m:sty m:val="p"/>
                                </m:rPr>
                                <a:rPr lang="en-US" sz="2400" spc="-100">
                                  <a:solidFill>
                                    <a:schemeClr val="accent6">
                                      <a:lumMod val="75000"/>
                                    </a:schemeClr>
                                  </a:solidFill>
                                  <a:latin typeface="Cambria Math" panose="02040503050406030204" pitchFamily="18" charset="0"/>
                                </a:rPr>
                                <m:t>Tired</m:t>
                              </m:r>
                            </m:sub>
                          </m:sSub>
                        </m:e>
                      </m:d>
                      <m:r>
                        <a:rPr lang="en-US" sz="2400" i="1" spc="-100">
                          <a:solidFill>
                            <a:schemeClr val="accent6">
                              <a:lumMod val="75000"/>
                            </a:schemeClr>
                          </a:solidFill>
                          <a:latin typeface="Cambria Math" panose="02040503050406030204" pitchFamily="18" charset="0"/>
                        </a:rPr>
                        <m:t>≈0.3244</m:t>
                      </m:r>
                    </m:oMath>
                  </m:oMathPara>
                </a14:m>
                <a:endParaRPr lang="en-US" sz="2400" spc="-100" dirty="0">
                  <a:solidFill>
                    <a:schemeClr val="accent6">
                      <a:lumMod val="75000"/>
                    </a:schemeClr>
                  </a:solidFill>
                </a:endParaRPr>
              </a:p>
              <a:p>
                <a:endParaRPr lang="en-US" sz="2400" spc="-100" dirty="0">
                  <a:solidFill>
                    <a:schemeClr val="accent6">
                      <a:lumMod val="75000"/>
                    </a:schemeClr>
                  </a:solidFill>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sz="2400" i="1" spc="-100">
                          <a:solidFill>
                            <a:schemeClr val="accent6">
                              <a:lumMod val="75000"/>
                            </a:schemeClr>
                          </a:solidFill>
                          <a:latin typeface="Cambria Math" panose="02040503050406030204" pitchFamily="18" charset="0"/>
                        </a:rPr>
                        <m:t>𝐼</m:t>
                      </m:r>
                      <m:d>
                        <m:dPr>
                          <m:ctrlPr>
                            <a:rPr lang="en-US" sz="2400" i="1" spc="-100">
                              <a:solidFill>
                                <a:schemeClr val="accent6">
                                  <a:lumMod val="75000"/>
                                </a:schemeClr>
                              </a:solidFill>
                              <a:latin typeface="Cambria Math" panose="02040503050406030204" pitchFamily="18" charset="0"/>
                            </a:rPr>
                          </m:ctrlPr>
                        </m:dPr>
                        <m:e>
                          <m:sSub>
                            <m:sSubPr>
                              <m:ctrlPr>
                                <a:rPr lang="en-US" sz="2400" i="1" spc="-100">
                                  <a:solidFill>
                                    <a:schemeClr val="accent6">
                                      <a:lumMod val="75000"/>
                                    </a:schemeClr>
                                  </a:solidFill>
                                  <a:latin typeface="Cambria Math" panose="02040503050406030204" pitchFamily="18" charset="0"/>
                                </a:rPr>
                              </m:ctrlPr>
                            </m:sSubPr>
                            <m:e>
                              <m:r>
                                <a:rPr lang="en-US" sz="2400" i="1" spc="-100">
                                  <a:solidFill>
                                    <a:schemeClr val="accent6">
                                      <a:lumMod val="75000"/>
                                    </a:schemeClr>
                                  </a:solidFill>
                                  <a:latin typeface="Cambria Math" panose="02040503050406030204" pitchFamily="18" charset="0"/>
                                </a:rPr>
                                <m:t>𝑥</m:t>
                              </m:r>
                            </m:e>
                            <m:sub>
                              <m:r>
                                <a:rPr lang="en-US" sz="2400" i="1" spc="-100">
                                  <a:solidFill>
                                    <a:schemeClr val="accent6">
                                      <a:lumMod val="75000"/>
                                    </a:schemeClr>
                                  </a:solidFill>
                                  <a:latin typeface="Cambria Math" panose="02040503050406030204" pitchFamily="18" charset="0"/>
                                </a:rPr>
                                <m:t>2</m:t>
                              </m:r>
                            </m:sub>
                          </m:sSub>
                          <m:r>
                            <a:rPr lang="en-US" sz="2400" i="1" spc="-100">
                              <a:solidFill>
                                <a:schemeClr val="accent6">
                                  <a:lumMod val="75000"/>
                                </a:schemeClr>
                              </a:solidFill>
                              <a:latin typeface="Cambria Math" panose="02040503050406030204" pitchFamily="18" charset="0"/>
                            </a:rPr>
                            <m:t>,</m:t>
                          </m:r>
                          <m:sSub>
                            <m:sSubPr>
                              <m:ctrlPr>
                                <a:rPr lang="en-US" sz="2400" i="1" spc="-100">
                                  <a:solidFill>
                                    <a:schemeClr val="accent6">
                                      <a:lumMod val="75000"/>
                                    </a:schemeClr>
                                  </a:solidFill>
                                  <a:latin typeface="Cambria Math" panose="02040503050406030204" pitchFamily="18" charset="0"/>
                                </a:rPr>
                              </m:ctrlPr>
                            </m:sSubPr>
                            <m:e>
                              <m:r>
                                <a:rPr lang="en-US" sz="2400" i="1" spc="-100">
                                  <a:solidFill>
                                    <a:schemeClr val="accent6">
                                      <a:lumMod val="75000"/>
                                    </a:schemeClr>
                                  </a:solidFill>
                                  <a:latin typeface="Cambria Math" panose="02040503050406030204" pitchFamily="18" charset="0"/>
                                </a:rPr>
                                <m:t>𝑌</m:t>
                              </m:r>
                            </m:e>
                            <m:sub>
                              <m:sSub>
                                <m:sSubPr>
                                  <m:ctrlPr>
                                    <a:rPr lang="en-US" sz="2400" i="1" spc="-100">
                                      <a:solidFill>
                                        <a:schemeClr val="accent6">
                                          <a:lumMod val="75000"/>
                                        </a:schemeClr>
                                      </a:solidFill>
                                      <a:latin typeface="Cambria Math" panose="02040503050406030204" pitchFamily="18" charset="0"/>
                                    </a:rPr>
                                  </m:ctrlPr>
                                </m:sSubPr>
                                <m:e>
                                  <m:r>
                                    <a:rPr lang="en-US" sz="2400" i="1" spc="-100">
                                      <a:solidFill>
                                        <a:schemeClr val="accent6">
                                          <a:lumMod val="75000"/>
                                        </a:schemeClr>
                                      </a:solidFill>
                                      <a:latin typeface="Cambria Math" panose="02040503050406030204" pitchFamily="18" charset="0"/>
                                    </a:rPr>
                                    <m:t>𝑥</m:t>
                                  </m:r>
                                </m:e>
                                <m:sub>
                                  <m:r>
                                    <a:rPr lang="en-US" sz="2400" i="1" spc="-100">
                                      <a:solidFill>
                                        <a:schemeClr val="accent6">
                                          <a:lumMod val="75000"/>
                                        </a:schemeClr>
                                      </a:solidFill>
                                      <a:latin typeface="Cambria Math" panose="02040503050406030204" pitchFamily="18" charset="0"/>
                                    </a:rPr>
                                    <m:t>4</m:t>
                                  </m:r>
                                </m:sub>
                              </m:sSub>
                              <m:r>
                                <a:rPr lang="en-US" sz="2400" i="1" spc="-100">
                                  <a:solidFill>
                                    <a:schemeClr val="accent6">
                                      <a:lumMod val="75000"/>
                                    </a:schemeClr>
                                  </a:solidFill>
                                  <a:latin typeface="Cambria Math" panose="02040503050406030204" pitchFamily="18" charset="0"/>
                                </a:rPr>
                                <m:t>=</m:t>
                              </m:r>
                              <m:r>
                                <m:rPr>
                                  <m:sty m:val="p"/>
                                </m:rPr>
                                <a:rPr lang="en-US" sz="2400" spc="-100">
                                  <a:solidFill>
                                    <a:schemeClr val="accent6">
                                      <a:lumMod val="75000"/>
                                    </a:schemeClr>
                                  </a:solidFill>
                                  <a:latin typeface="Cambria Math" panose="02040503050406030204" pitchFamily="18" charset="0"/>
                                </a:rPr>
                                <m:t>Tired</m:t>
                              </m:r>
                            </m:sub>
                          </m:sSub>
                        </m:e>
                      </m:d>
                      <m:r>
                        <a:rPr lang="en-US" sz="2400" i="1" spc="-100">
                          <a:solidFill>
                            <a:schemeClr val="accent6">
                              <a:lumMod val="75000"/>
                            </a:schemeClr>
                          </a:solidFill>
                          <a:latin typeface="Cambria Math" panose="02040503050406030204" pitchFamily="18" charset="0"/>
                        </a:rPr>
                        <m:t>≈0.2516</m:t>
                      </m:r>
                    </m:oMath>
                  </m:oMathPara>
                </a14:m>
                <a:endParaRPr lang="en-US" sz="2400" spc="-100" dirty="0">
                  <a:solidFill>
                    <a:schemeClr val="accent6">
                      <a:lumMod val="75000"/>
                    </a:schemeClr>
                  </a:solidFill>
                </a:endParaRPr>
              </a:p>
              <a:p>
                <a:endParaRPr lang="en-US" sz="2400" spc="-100" dirty="0">
                  <a:solidFill>
                    <a:schemeClr val="accent6">
                      <a:lumMod val="75000"/>
                    </a:schemeClr>
                  </a:solidFill>
                </a:endParaRPr>
              </a:p>
              <a:p>
                <a:pPr/>
                <a14:m>
                  <m:oMathPara xmlns:m="http://schemas.openxmlformats.org/officeDocument/2006/math">
                    <m:oMathParaPr>
                      <m:jc m:val="left"/>
                    </m:oMathParaPr>
                    <m:oMath xmlns:m="http://schemas.openxmlformats.org/officeDocument/2006/math">
                      <m:r>
                        <a:rPr lang="en-US" sz="2400" i="1" spc="-100">
                          <a:solidFill>
                            <a:schemeClr val="accent6">
                              <a:lumMod val="75000"/>
                            </a:schemeClr>
                          </a:solidFill>
                          <a:latin typeface="Cambria Math" panose="02040503050406030204" pitchFamily="18" charset="0"/>
                        </a:rPr>
                        <m:t>𝐼</m:t>
                      </m:r>
                      <m:d>
                        <m:dPr>
                          <m:ctrlPr>
                            <a:rPr lang="en-US" sz="2400" i="1" spc="-100">
                              <a:solidFill>
                                <a:schemeClr val="accent6">
                                  <a:lumMod val="75000"/>
                                </a:schemeClr>
                              </a:solidFill>
                              <a:latin typeface="Cambria Math" panose="02040503050406030204" pitchFamily="18" charset="0"/>
                            </a:rPr>
                          </m:ctrlPr>
                        </m:dPr>
                        <m:e>
                          <m:sSub>
                            <m:sSubPr>
                              <m:ctrlPr>
                                <a:rPr lang="en-US" sz="2400" i="1" spc="-100">
                                  <a:solidFill>
                                    <a:schemeClr val="accent6">
                                      <a:lumMod val="75000"/>
                                    </a:schemeClr>
                                  </a:solidFill>
                                  <a:latin typeface="Cambria Math" panose="02040503050406030204" pitchFamily="18" charset="0"/>
                                </a:rPr>
                              </m:ctrlPr>
                            </m:sSubPr>
                            <m:e>
                              <m:r>
                                <a:rPr lang="en-US" sz="2400" i="1" spc="-100">
                                  <a:solidFill>
                                    <a:schemeClr val="accent6">
                                      <a:lumMod val="75000"/>
                                    </a:schemeClr>
                                  </a:solidFill>
                                  <a:latin typeface="Cambria Math" panose="02040503050406030204" pitchFamily="18" charset="0"/>
                                </a:rPr>
                                <m:t>𝑥</m:t>
                              </m:r>
                            </m:e>
                            <m:sub>
                              <m:r>
                                <a:rPr lang="en-US" sz="2400" i="1" spc="-100">
                                  <a:solidFill>
                                    <a:schemeClr val="accent6">
                                      <a:lumMod val="75000"/>
                                    </a:schemeClr>
                                  </a:solidFill>
                                  <a:latin typeface="Cambria Math" panose="02040503050406030204" pitchFamily="18" charset="0"/>
                                </a:rPr>
                                <m:t>3</m:t>
                              </m:r>
                            </m:sub>
                          </m:sSub>
                          <m:r>
                            <a:rPr lang="en-US" sz="2400" i="1" spc="-100">
                              <a:solidFill>
                                <a:schemeClr val="accent6">
                                  <a:lumMod val="75000"/>
                                </a:schemeClr>
                              </a:solidFill>
                              <a:latin typeface="Cambria Math" panose="02040503050406030204" pitchFamily="18" charset="0"/>
                            </a:rPr>
                            <m:t>,</m:t>
                          </m:r>
                          <m:sSub>
                            <m:sSubPr>
                              <m:ctrlPr>
                                <a:rPr lang="en-US" sz="2400" i="1" spc="-100">
                                  <a:solidFill>
                                    <a:schemeClr val="accent6">
                                      <a:lumMod val="75000"/>
                                    </a:schemeClr>
                                  </a:solidFill>
                                  <a:latin typeface="Cambria Math" panose="02040503050406030204" pitchFamily="18" charset="0"/>
                                </a:rPr>
                              </m:ctrlPr>
                            </m:sSubPr>
                            <m:e>
                              <m:r>
                                <a:rPr lang="en-US" sz="2400" i="1" spc="-100">
                                  <a:solidFill>
                                    <a:schemeClr val="accent6">
                                      <a:lumMod val="75000"/>
                                    </a:schemeClr>
                                  </a:solidFill>
                                  <a:latin typeface="Cambria Math" panose="02040503050406030204" pitchFamily="18" charset="0"/>
                                </a:rPr>
                                <m:t>𝑌</m:t>
                              </m:r>
                            </m:e>
                            <m:sub>
                              <m:sSub>
                                <m:sSubPr>
                                  <m:ctrlPr>
                                    <a:rPr lang="en-US" sz="2400" i="1" spc="-100">
                                      <a:solidFill>
                                        <a:schemeClr val="accent6">
                                          <a:lumMod val="75000"/>
                                        </a:schemeClr>
                                      </a:solidFill>
                                      <a:latin typeface="Cambria Math" panose="02040503050406030204" pitchFamily="18" charset="0"/>
                                    </a:rPr>
                                  </m:ctrlPr>
                                </m:sSubPr>
                                <m:e>
                                  <m:r>
                                    <a:rPr lang="en-US" sz="2400" i="1" spc="-100">
                                      <a:solidFill>
                                        <a:schemeClr val="accent6">
                                          <a:lumMod val="75000"/>
                                        </a:schemeClr>
                                      </a:solidFill>
                                      <a:latin typeface="Cambria Math" panose="02040503050406030204" pitchFamily="18" charset="0"/>
                                    </a:rPr>
                                    <m:t>𝑥</m:t>
                                  </m:r>
                                </m:e>
                                <m:sub>
                                  <m:r>
                                    <a:rPr lang="en-US" sz="2400" i="1" spc="-100">
                                      <a:solidFill>
                                        <a:schemeClr val="accent6">
                                          <a:lumMod val="75000"/>
                                        </a:schemeClr>
                                      </a:solidFill>
                                      <a:latin typeface="Cambria Math" panose="02040503050406030204" pitchFamily="18" charset="0"/>
                                    </a:rPr>
                                    <m:t>4</m:t>
                                  </m:r>
                                </m:sub>
                              </m:sSub>
                              <m:r>
                                <a:rPr lang="en-US" sz="2400" i="1" spc="-100">
                                  <a:solidFill>
                                    <a:schemeClr val="accent6">
                                      <a:lumMod val="75000"/>
                                    </a:schemeClr>
                                  </a:solidFill>
                                  <a:latin typeface="Cambria Math" panose="02040503050406030204" pitchFamily="18" charset="0"/>
                                </a:rPr>
                                <m:t>=</m:t>
                              </m:r>
                              <m:r>
                                <m:rPr>
                                  <m:sty m:val="p"/>
                                </m:rPr>
                                <a:rPr lang="en-US" sz="2400" spc="-100">
                                  <a:solidFill>
                                    <a:schemeClr val="accent6">
                                      <a:lumMod val="75000"/>
                                    </a:schemeClr>
                                  </a:solidFill>
                                  <a:latin typeface="Cambria Math" panose="02040503050406030204" pitchFamily="18" charset="0"/>
                                </a:rPr>
                                <m:t>Tired</m:t>
                              </m:r>
                            </m:sub>
                          </m:sSub>
                        </m:e>
                      </m:d>
                      <m:r>
                        <a:rPr lang="en-US" sz="2400" b="1" i="1" spc="-100">
                          <a:solidFill>
                            <a:schemeClr val="accent6">
                              <a:lumMod val="75000"/>
                            </a:schemeClr>
                          </a:solidFill>
                          <a:latin typeface="Cambria Math" panose="02040503050406030204" pitchFamily="18" charset="0"/>
                        </a:rPr>
                        <m:t>≈</m:t>
                      </m:r>
                      <m:r>
                        <a:rPr lang="en-US" sz="2400" b="1" i="1" spc="-100">
                          <a:solidFill>
                            <a:schemeClr val="accent6">
                              <a:lumMod val="75000"/>
                            </a:schemeClr>
                          </a:solidFill>
                          <a:latin typeface="Cambria Math" panose="02040503050406030204" pitchFamily="18" charset="0"/>
                        </a:rPr>
                        <m:t>𝟎</m:t>
                      </m:r>
                      <m:r>
                        <a:rPr lang="en-US" sz="2400" b="1" i="1" spc="-100">
                          <a:solidFill>
                            <a:schemeClr val="accent6">
                              <a:lumMod val="75000"/>
                            </a:schemeClr>
                          </a:solidFill>
                          <a:latin typeface="Cambria Math" panose="02040503050406030204" pitchFamily="18" charset="0"/>
                        </a:rPr>
                        <m:t>.</m:t>
                      </m:r>
                      <m:r>
                        <a:rPr lang="en-US" sz="2400" b="1" i="1" spc="-100">
                          <a:solidFill>
                            <a:schemeClr val="accent6">
                              <a:lumMod val="75000"/>
                            </a:schemeClr>
                          </a:solidFill>
                          <a:latin typeface="Cambria Math" panose="02040503050406030204" pitchFamily="18" charset="0"/>
                        </a:rPr>
                        <m:t>𝟗𝟏𝟖𝟑</m:t>
                      </m:r>
                    </m:oMath>
                  </m:oMathPara>
                </a14:m>
                <a:endParaRPr lang="en-US" sz="2400" b="1" spc="-100" dirty="0">
                  <a:solidFill>
                    <a:schemeClr val="accent6">
                      <a:lumMod val="75000"/>
                    </a:schemeClr>
                  </a:solidFill>
                </a:endParaRPr>
              </a:p>
            </p:txBody>
          </p:sp>
        </mc:Choice>
        <mc:Fallback xmlns="">
          <p:sp>
            <p:nvSpPr>
              <p:cNvPr id="16" name="Title 1">
                <a:extLst>
                  <a:ext uri="{FF2B5EF4-FFF2-40B4-BE49-F238E27FC236}">
                    <a16:creationId xmlns:a16="http://schemas.microsoft.com/office/drawing/2014/main" id="{82E75CB4-E4CE-9E49-8251-E2DFEFAA9CBC}"/>
                  </a:ext>
                </a:extLst>
              </p:cNvPr>
              <p:cNvSpPr txBox="1">
                <a:spLocks noRot="1" noChangeAspect="1" noMove="1" noResize="1" noEditPoints="1" noAdjustHandles="1" noChangeArrowheads="1" noChangeShapeType="1" noTextEdit="1"/>
              </p:cNvSpPr>
              <p:nvPr/>
            </p:nvSpPr>
            <p:spPr>
              <a:xfrm>
                <a:off x="1286934" y="830261"/>
                <a:ext cx="10494482" cy="5334000"/>
              </a:xfrm>
              <a:prstGeom prst="rect">
                <a:avLst/>
              </a:prstGeom>
              <a:blipFill>
                <a:blip r:embed="rId4"/>
                <a:stretch>
                  <a:fillRect l="-121" b="-4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ounded Rectangle 17">
                <a:extLst>
                  <a:ext uri="{FF2B5EF4-FFF2-40B4-BE49-F238E27FC236}">
                    <a16:creationId xmlns:a16="http://schemas.microsoft.com/office/drawing/2014/main" id="{37578DD4-11B7-FF4A-B5C9-BB6E620454F1}"/>
                  </a:ext>
                </a:extLst>
              </p:cNvPr>
              <p:cNvSpPr/>
              <p:nvPr/>
            </p:nvSpPr>
            <p:spPr>
              <a:xfrm>
                <a:off x="9009715" y="1613623"/>
                <a:ext cx="585788"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right"/>
                    </m:oMathParaPr>
                    <m:oMath xmlns:m="http://schemas.openxmlformats.org/officeDocument/2006/math">
                      <m:sSub>
                        <m:sSubPr>
                          <m:ctrlPr>
                            <a:rPr lang="en-US" sz="2400" b="1" i="1" smtClean="0">
                              <a:latin typeface="Cambria Math" panose="02040503050406030204" pitchFamily="18" charset="0"/>
                            </a:rPr>
                          </m:ctrlPr>
                        </m:sSubPr>
                        <m:e>
                          <m:r>
                            <a:rPr lang="en-US" sz="2400" b="1" i="1">
                              <a:latin typeface="Cambria Math" panose="02040503050406030204" pitchFamily="18" charset="0"/>
                            </a:rPr>
                            <m:t>𝒙</m:t>
                          </m:r>
                        </m:e>
                        <m:sub>
                          <m:r>
                            <a:rPr lang="en-US" sz="2400" b="1" i="1" smtClean="0">
                              <a:latin typeface="Cambria Math" panose="02040503050406030204" pitchFamily="18" charset="0"/>
                            </a:rPr>
                            <m:t>𝟑</m:t>
                          </m:r>
                        </m:sub>
                      </m:sSub>
                    </m:oMath>
                  </m:oMathPara>
                </a14:m>
                <a:endParaRPr lang="en-US" sz="2400" dirty="0"/>
              </a:p>
            </p:txBody>
          </p:sp>
        </mc:Choice>
        <mc:Fallback xmlns="">
          <p:sp>
            <p:nvSpPr>
              <p:cNvPr id="18" name="Rounded Rectangle 17">
                <a:extLst>
                  <a:ext uri="{FF2B5EF4-FFF2-40B4-BE49-F238E27FC236}">
                    <a16:creationId xmlns:a16="http://schemas.microsoft.com/office/drawing/2014/main" id="{37578DD4-11B7-FF4A-B5C9-BB6E620454F1}"/>
                  </a:ext>
                </a:extLst>
              </p:cNvPr>
              <p:cNvSpPr>
                <a:spLocks noRot="1" noChangeAspect="1" noMove="1" noResize="1" noEditPoints="1" noAdjustHandles="1" noChangeArrowheads="1" noChangeShapeType="1" noTextEdit="1"/>
              </p:cNvSpPr>
              <p:nvPr/>
            </p:nvSpPr>
            <p:spPr>
              <a:xfrm>
                <a:off x="9009715" y="1613623"/>
                <a:ext cx="585788" cy="457200"/>
              </a:xfrm>
              <a:prstGeom prst="roundRect">
                <a:avLst/>
              </a:prstGeom>
              <a:blipFill>
                <a:blip r:embed="rId6"/>
                <a:stretch>
                  <a:fillRect/>
                </a:stretch>
              </a:blipFill>
            </p:spPr>
            <p:txBody>
              <a:bodyPr/>
              <a:lstStyle/>
              <a:p>
                <a:r>
                  <a:rPr lang="en-US">
                    <a:noFill/>
                  </a:rPr>
                  <a:t> </a:t>
                </a:r>
              </a:p>
            </p:txBody>
          </p:sp>
        </mc:Fallback>
      </mc:AlternateContent>
      <p:cxnSp>
        <p:nvCxnSpPr>
          <p:cNvPr id="22" name="Straight Arrow Connector 24">
            <a:extLst>
              <a:ext uri="{FF2B5EF4-FFF2-40B4-BE49-F238E27FC236}">
                <a16:creationId xmlns:a16="http://schemas.microsoft.com/office/drawing/2014/main" id="{67098C72-61E6-7543-A6D9-F5C66EFE41BF}"/>
              </a:ext>
            </a:extLst>
          </p:cNvPr>
          <p:cNvCxnSpPr>
            <a:cxnSpLocks/>
            <a:stCxn id="18" idx="2"/>
          </p:cNvCxnSpPr>
          <p:nvPr/>
        </p:nvCxnSpPr>
        <p:spPr>
          <a:xfrm rot="5400000">
            <a:off x="8704706" y="1949342"/>
            <a:ext cx="476423" cy="719385"/>
          </a:xfrm>
          <a:prstGeom prst="curvedConnector3">
            <a:avLst>
              <a:gd name="adj1" fmla="val 50000"/>
            </a:avLst>
          </a:prstGeom>
          <a:ln>
            <a:tailEnd type="triangle" w="lg" len="lg"/>
          </a:ln>
        </p:spPr>
        <p:style>
          <a:lnRef idx="1">
            <a:schemeClr val="accent1"/>
          </a:lnRef>
          <a:fillRef idx="0">
            <a:schemeClr val="accent1"/>
          </a:fillRef>
          <a:effectRef idx="0">
            <a:schemeClr val="accent1"/>
          </a:effectRef>
          <a:fontRef idx="minor">
            <a:schemeClr val="tx1"/>
          </a:fontRef>
        </p:style>
      </p:cxnSp>
      <p:cxnSp>
        <p:nvCxnSpPr>
          <p:cNvPr id="23" name="Straight Arrow Connector 26">
            <a:extLst>
              <a:ext uri="{FF2B5EF4-FFF2-40B4-BE49-F238E27FC236}">
                <a16:creationId xmlns:a16="http://schemas.microsoft.com/office/drawing/2014/main" id="{4BCDC5EF-6BFD-0948-843B-2452E121CC3C}"/>
              </a:ext>
            </a:extLst>
          </p:cNvPr>
          <p:cNvCxnSpPr>
            <a:cxnSpLocks/>
            <a:stCxn id="18" idx="2"/>
            <a:endCxn id="24" idx="0"/>
          </p:cNvCxnSpPr>
          <p:nvPr/>
        </p:nvCxnSpPr>
        <p:spPr>
          <a:xfrm rot="16200000" flipH="1">
            <a:off x="9397165" y="1976266"/>
            <a:ext cx="476423" cy="665535"/>
          </a:xfrm>
          <a:prstGeom prst="curvedConnector3">
            <a:avLst>
              <a:gd name="adj1" fmla="val 50000"/>
            </a:avLst>
          </a:prstGeom>
          <a:ln>
            <a:tailEnd type="triangle" w="lg" len="lg"/>
          </a:ln>
        </p:spPr>
        <p:style>
          <a:lnRef idx="1">
            <a:schemeClr val="accent1"/>
          </a:lnRef>
          <a:fillRef idx="0">
            <a:schemeClr val="accent1"/>
          </a:fillRef>
          <a:effectRef idx="0">
            <a:schemeClr val="accent1"/>
          </a:effectRef>
          <a:fontRef idx="minor">
            <a:schemeClr val="tx1"/>
          </a:fontRef>
        </p:style>
      </p:cxnSp>
      <p:sp>
        <p:nvSpPr>
          <p:cNvPr id="24" name="Rounded Rectangle 23">
            <a:extLst>
              <a:ext uri="{FF2B5EF4-FFF2-40B4-BE49-F238E27FC236}">
                <a16:creationId xmlns:a16="http://schemas.microsoft.com/office/drawing/2014/main" id="{A5027404-82ED-9E4C-A4E3-A8439AFBF214}"/>
              </a:ext>
            </a:extLst>
          </p:cNvPr>
          <p:cNvSpPr/>
          <p:nvPr/>
        </p:nvSpPr>
        <p:spPr>
          <a:xfrm>
            <a:off x="9494202" y="2547246"/>
            <a:ext cx="947884"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Drive</a:t>
            </a:r>
          </a:p>
        </p:txBody>
      </p:sp>
      <p:sp>
        <p:nvSpPr>
          <p:cNvPr id="27" name="TextBox 26">
            <a:extLst>
              <a:ext uri="{FF2B5EF4-FFF2-40B4-BE49-F238E27FC236}">
                <a16:creationId xmlns:a16="http://schemas.microsoft.com/office/drawing/2014/main" id="{CE2645F9-A5F8-C34C-AD6D-E301FF4D4AA8}"/>
              </a:ext>
            </a:extLst>
          </p:cNvPr>
          <p:cNvSpPr txBox="1"/>
          <p:nvPr/>
        </p:nvSpPr>
        <p:spPr>
          <a:xfrm>
            <a:off x="9840078" y="1999692"/>
            <a:ext cx="1705239" cy="369332"/>
          </a:xfrm>
          <a:prstGeom prst="rect">
            <a:avLst/>
          </a:prstGeom>
          <a:noFill/>
        </p:spPr>
        <p:txBody>
          <a:bodyPr wrap="square" rtlCol="0">
            <a:spAutoFit/>
          </a:bodyPr>
          <a:lstStyle/>
          <a:p>
            <a:r>
              <a:rPr lang="en-US" dirty="0"/>
              <a:t>Both, Lunchbox</a:t>
            </a:r>
          </a:p>
        </p:txBody>
      </p:sp>
      <p:sp>
        <p:nvSpPr>
          <p:cNvPr id="28" name="TextBox 27">
            <a:extLst>
              <a:ext uri="{FF2B5EF4-FFF2-40B4-BE49-F238E27FC236}">
                <a16:creationId xmlns:a16="http://schemas.microsoft.com/office/drawing/2014/main" id="{61D37ECE-B8AD-2F4B-BE4A-01AEF91B7AF2}"/>
              </a:ext>
            </a:extLst>
          </p:cNvPr>
          <p:cNvSpPr txBox="1"/>
          <p:nvPr/>
        </p:nvSpPr>
        <p:spPr>
          <a:xfrm>
            <a:off x="7789336" y="1999692"/>
            <a:ext cx="1178385" cy="369332"/>
          </a:xfrm>
          <a:prstGeom prst="rect">
            <a:avLst/>
          </a:prstGeom>
          <a:noFill/>
        </p:spPr>
        <p:txBody>
          <a:bodyPr wrap="square" rtlCol="0">
            <a:spAutoFit/>
          </a:bodyPr>
          <a:lstStyle/>
          <a:p>
            <a:r>
              <a:rPr lang="en-US" dirty="0"/>
              <a:t>Backpack</a:t>
            </a:r>
          </a:p>
        </p:txBody>
      </p:sp>
      <mc:AlternateContent xmlns:mc="http://schemas.openxmlformats.org/markup-compatibility/2006" xmlns:a14="http://schemas.microsoft.com/office/drawing/2010/main">
        <mc:Choice Requires="a14">
          <p:graphicFrame>
            <p:nvGraphicFramePr>
              <p:cNvPr id="2" name="Table 1">
                <a:extLst>
                  <a:ext uri="{FF2B5EF4-FFF2-40B4-BE49-F238E27FC236}">
                    <a16:creationId xmlns:a16="http://schemas.microsoft.com/office/drawing/2014/main" id="{F7E58FBC-DFC5-4D40-B6AF-6D68932DDA96}"/>
                  </a:ext>
                </a:extLst>
              </p:cNvPr>
              <p:cNvGraphicFramePr>
                <a:graphicFrameLocks noGrp="1"/>
              </p:cNvGraphicFramePr>
              <p:nvPr>
                <p:extLst>
                  <p:ext uri="{D42A27DB-BD31-4B8C-83A1-F6EECF244321}">
                    <p14:modId xmlns:p14="http://schemas.microsoft.com/office/powerpoint/2010/main" val="686658503"/>
                  </p:ext>
                </p:extLst>
              </p:nvPr>
            </p:nvGraphicFramePr>
            <p:xfrm>
              <a:off x="7689527" y="2547245"/>
              <a:ext cx="1787396" cy="1254272"/>
            </p:xfrm>
            <a:graphic>
              <a:graphicData uri="http://schemas.openxmlformats.org/drawingml/2006/table">
                <a:tbl>
                  <a:tblPr firstRow="1" bandRow="1">
                    <a:tableStyleId>{5C22544A-7EE6-4342-B048-85BDC9FD1C3A}</a:tableStyleId>
                  </a:tblPr>
                  <a:tblGrid>
                    <a:gridCol w="721678">
                      <a:extLst>
                        <a:ext uri="{9D8B030D-6E8A-4147-A177-3AD203B41FA5}">
                          <a16:colId xmlns:a16="http://schemas.microsoft.com/office/drawing/2014/main" val="466722816"/>
                        </a:ext>
                      </a:extLst>
                    </a:gridCol>
                    <a:gridCol w="635952">
                      <a:extLst>
                        <a:ext uri="{9D8B030D-6E8A-4147-A177-3AD203B41FA5}">
                          <a16:colId xmlns:a16="http://schemas.microsoft.com/office/drawing/2014/main" val="2231345706"/>
                        </a:ext>
                      </a:extLst>
                    </a:gridCol>
                    <a:gridCol w="429766">
                      <a:extLst>
                        <a:ext uri="{9D8B030D-6E8A-4147-A177-3AD203B41FA5}">
                          <a16:colId xmlns:a16="http://schemas.microsoft.com/office/drawing/2014/main" val="39100622"/>
                        </a:ext>
                      </a:extLst>
                    </a:gridCol>
                  </a:tblGrid>
                  <a:tr h="313568">
                    <a:tc>
                      <a:txBody>
                        <a:bodyPr/>
                        <a:lstStyle/>
                        <a:p>
                          <a:pPr marL="0" algn="ctr" rtl="0" eaLnBrk="1" fontAlgn="ctr" latinLnBrk="0" hangingPunct="1">
                            <a:spcBef>
                              <a:spcPts val="0"/>
                            </a:spcBef>
                            <a:spcAft>
                              <a:spcPts val="0"/>
                            </a:spcAft>
                          </a:pPr>
                          <a14:m>
                            <m:oMathPara xmlns:m="http://schemas.openxmlformats.org/officeDocument/2006/math">
                              <m:oMathParaPr>
                                <m:jc m:val="centerGroup"/>
                              </m:oMathParaPr>
                              <m:oMath xmlns:m="http://schemas.openxmlformats.org/officeDocument/2006/math">
                                <m:sSub>
                                  <m:sSubPr>
                                    <m:ctrlPr>
                                      <a:rPr lang="ar-AE" sz="1400" i="1" u="none" strike="noStrike" kern="1200">
                                        <a:effectLst/>
                                        <a:latin typeface="Cambria Math" panose="02040503050406030204" pitchFamily="18" charset="0"/>
                                      </a:rPr>
                                    </m:ctrlPr>
                                  </m:sSubPr>
                                  <m:e>
                                    <m:r>
                                      <a:rPr lang="ar-AE" sz="1400" u="none" strike="noStrike" kern="1200">
                                        <a:effectLst/>
                                        <a:latin typeface="Cambria Math" panose="02040503050406030204" pitchFamily="18" charset="0"/>
                                      </a:rPr>
                                      <m:t>𝒙</m:t>
                                    </m:r>
                                  </m:e>
                                  <m:sub>
                                    <m:r>
                                      <a:rPr lang="ar-AE" sz="1400" u="none" strike="noStrike" kern="1200">
                                        <a:effectLst/>
                                        <a:latin typeface="Cambria Math" panose="02040503050406030204" pitchFamily="18" charset="0"/>
                                      </a:rPr>
                                      <m:t>𝟏</m:t>
                                    </m:r>
                                  </m:sub>
                                </m:sSub>
                              </m:oMath>
                            </m:oMathPara>
                          </a14:m>
                          <a:endParaRPr lang="ar-AE" sz="1800" b="0" i="0" u="none" strike="noStrike" dirty="0">
                            <a:effectLst/>
                            <a:latin typeface="Arial" panose="020B0604020202020204" pitchFamily="34" charset="0"/>
                          </a:endParaRPr>
                        </a:p>
                      </a:txBody>
                      <a:tcPr marL="45720" marR="45720" anchor="ctr"/>
                    </a:tc>
                    <a:tc>
                      <a:txBody>
                        <a:bodyPr/>
                        <a:lstStyle/>
                        <a:p>
                          <a:pPr marL="0" algn="ctr" rtl="0" eaLnBrk="1" fontAlgn="ctr" latinLnBrk="0" hangingPunct="1">
                            <a:spcBef>
                              <a:spcPts val="0"/>
                            </a:spcBef>
                            <a:spcAft>
                              <a:spcPts val="0"/>
                            </a:spcAft>
                          </a:pPr>
                          <a14:m>
                            <m:oMathPara xmlns:m="http://schemas.openxmlformats.org/officeDocument/2006/math">
                              <m:oMathParaPr>
                                <m:jc m:val="centerGroup"/>
                              </m:oMathParaPr>
                              <m:oMath xmlns:m="http://schemas.openxmlformats.org/officeDocument/2006/math">
                                <m:sSub>
                                  <m:sSubPr>
                                    <m:ctrlPr>
                                      <a:rPr lang="ar-AE" sz="1400" i="1" u="none" strike="noStrike" kern="1200">
                                        <a:effectLst/>
                                        <a:latin typeface="Cambria Math" panose="02040503050406030204" pitchFamily="18" charset="0"/>
                                      </a:rPr>
                                    </m:ctrlPr>
                                  </m:sSubPr>
                                  <m:e>
                                    <m:r>
                                      <a:rPr lang="ar-AE" sz="1400" u="none" strike="noStrike" kern="1200">
                                        <a:effectLst/>
                                        <a:latin typeface="Cambria Math" panose="02040503050406030204" pitchFamily="18" charset="0"/>
                                      </a:rPr>
                                      <m:t>𝒙</m:t>
                                    </m:r>
                                  </m:e>
                                  <m:sub>
                                    <m:r>
                                      <a:rPr lang="ar-AE" sz="1400" u="none" strike="noStrike" kern="1200">
                                        <a:effectLst/>
                                        <a:latin typeface="Cambria Math" panose="02040503050406030204" pitchFamily="18" charset="0"/>
                                      </a:rPr>
                                      <m:t>𝟐</m:t>
                                    </m:r>
                                  </m:sub>
                                </m:sSub>
                              </m:oMath>
                            </m:oMathPara>
                          </a14:m>
                          <a:endParaRPr lang="ar-AE" sz="1800" b="0" i="0" u="none" strike="noStrike" dirty="0">
                            <a:effectLst/>
                            <a:latin typeface="Arial" panose="020B0604020202020204" pitchFamily="34" charset="0"/>
                          </a:endParaRPr>
                        </a:p>
                      </a:txBody>
                      <a:tcPr marL="45720" marR="45720" anchor="ctr"/>
                    </a:tc>
                    <a:tc>
                      <a:txBody>
                        <a:bodyPr/>
                        <a:lstStyle/>
                        <a:p>
                          <a:pPr algn="ctr"/>
                          <a14:m>
                            <m:oMathPara xmlns:m="http://schemas.openxmlformats.org/officeDocument/2006/math">
                              <m:oMathParaPr>
                                <m:jc m:val="centerGroup"/>
                              </m:oMathParaPr>
                              <m:oMath xmlns:m="http://schemas.openxmlformats.org/officeDocument/2006/math">
                                <m:r>
                                  <a:rPr lang="en-US" sz="1400" smtClean="0">
                                    <a:latin typeface="Cambria Math" panose="02040503050406030204" pitchFamily="18" charset="0"/>
                                  </a:rPr>
                                  <m:t>𝒚</m:t>
                                </m:r>
                              </m:oMath>
                            </m:oMathPara>
                          </a14:m>
                          <a:endParaRPr lang="en-US" sz="1400" dirty="0"/>
                        </a:p>
                      </a:txBody>
                      <a:tcPr marL="45720" marR="45720" anchor="ctr"/>
                    </a:tc>
                    <a:extLst>
                      <a:ext uri="{0D108BD9-81ED-4DB2-BD59-A6C34878D82A}">
                        <a16:rowId xmlns:a16="http://schemas.microsoft.com/office/drawing/2014/main" val="4034061253"/>
                      </a:ext>
                    </a:extLst>
                  </a:tr>
                  <a:tr h="313568">
                    <a:tc>
                      <a:txBody>
                        <a:bodyPr/>
                        <a:lstStyle/>
                        <a:p>
                          <a:pPr marL="0" algn="ctr" rtl="0" eaLnBrk="1" fontAlgn="ctr" latinLnBrk="0" hangingPunct="1">
                            <a:spcBef>
                              <a:spcPts val="0"/>
                            </a:spcBef>
                            <a:spcAft>
                              <a:spcPts val="0"/>
                            </a:spcAft>
                          </a:pPr>
                          <a:r>
                            <a:rPr lang="en-US" sz="1400" u="none" strike="noStrike" kern="1200" dirty="0">
                              <a:effectLst/>
                            </a:rPr>
                            <a:t>Rain</a:t>
                          </a:r>
                          <a:endParaRPr lang="en-US" sz="1800" b="0" i="0" u="none" strike="noStrike" dirty="0">
                            <a:effectLst/>
                            <a:latin typeface="Arial" panose="020B0604020202020204" pitchFamily="34" charset="0"/>
                          </a:endParaRPr>
                        </a:p>
                      </a:txBody>
                      <a:tcPr marL="45720" marR="45720" anchor="ctr"/>
                    </a:tc>
                    <a:tc>
                      <a:txBody>
                        <a:bodyPr/>
                        <a:lstStyle/>
                        <a:p>
                          <a:pPr marL="0" algn="ctr" rtl="0" eaLnBrk="1" fontAlgn="ctr" latinLnBrk="0" hangingPunct="1">
                            <a:spcBef>
                              <a:spcPts val="0"/>
                            </a:spcBef>
                            <a:spcAft>
                              <a:spcPts val="0"/>
                            </a:spcAft>
                          </a:pPr>
                          <a:r>
                            <a:rPr lang="en-US" sz="1400" u="none" strike="noStrike" kern="1200" dirty="0">
                              <a:effectLst/>
                            </a:rPr>
                            <a:t>After</a:t>
                          </a:r>
                          <a:endParaRPr lang="en-US" sz="1800" b="0" i="0" u="none" strike="noStrike" dirty="0">
                            <a:effectLst/>
                            <a:latin typeface="Arial" panose="020B0604020202020204" pitchFamily="34" charset="0"/>
                          </a:endParaRPr>
                        </a:p>
                      </a:txBody>
                      <a:tcPr marL="45720" marR="45720" anchor="ctr"/>
                    </a:tc>
                    <a:tc>
                      <a:txBody>
                        <a:bodyPr/>
                        <a:lstStyle/>
                        <a:p>
                          <a:pPr algn="ctr" rtl="0" fontAlgn="ctr"/>
                          <a:r>
                            <a:rPr lang="en-US" sz="1400" u="none" strike="noStrike" dirty="0">
                              <a:effectLst/>
                            </a:rPr>
                            <a:t>Bus</a:t>
                          </a:r>
                          <a:endParaRPr lang="en-US" sz="1400" b="0" i="0" u="none" strike="noStrike" dirty="0">
                            <a:solidFill>
                              <a:srgbClr val="000000"/>
                            </a:solidFill>
                            <a:effectLst/>
                            <a:latin typeface="Corbel" panose="020B0503020204020204" pitchFamily="34" charset="0"/>
                          </a:endParaRPr>
                        </a:p>
                      </a:txBody>
                      <a:tcPr marL="45720" marR="45720" anchor="ctr"/>
                    </a:tc>
                    <a:extLst>
                      <a:ext uri="{0D108BD9-81ED-4DB2-BD59-A6C34878D82A}">
                        <a16:rowId xmlns:a16="http://schemas.microsoft.com/office/drawing/2014/main" val="1484289869"/>
                      </a:ext>
                    </a:extLst>
                  </a:tr>
                  <a:tr h="313568">
                    <a:tc>
                      <a:txBody>
                        <a:bodyPr/>
                        <a:lstStyle/>
                        <a:p>
                          <a:pPr marL="0" algn="ctr" rtl="0" eaLnBrk="1" fontAlgn="ctr" latinLnBrk="0" hangingPunct="1">
                            <a:spcBef>
                              <a:spcPts val="0"/>
                            </a:spcBef>
                            <a:spcAft>
                              <a:spcPts val="0"/>
                            </a:spcAft>
                          </a:pPr>
                          <a:r>
                            <a:rPr lang="en-US" sz="1400" u="none" strike="noStrike" kern="1200" dirty="0">
                              <a:effectLst/>
                            </a:rPr>
                            <a:t>No Rain</a:t>
                          </a:r>
                          <a:endParaRPr lang="en-US" sz="1800" b="0" i="0" u="none" strike="noStrike" dirty="0">
                            <a:effectLst/>
                            <a:latin typeface="Arial" panose="020B0604020202020204" pitchFamily="34" charset="0"/>
                          </a:endParaRPr>
                        </a:p>
                      </a:txBody>
                      <a:tcPr marL="45720" marR="45720" anchor="ctr"/>
                    </a:tc>
                    <a:tc>
                      <a:txBody>
                        <a:bodyPr/>
                        <a:lstStyle/>
                        <a:p>
                          <a:pPr marL="0" algn="ctr" rtl="0" eaLnBrk="1" fontAlgn="ctr" latinLnBrk="0" hangingPunct="1">
                            <a:spcBef>
                              <a:spcPts val="0"/>
                            </a:spcBef>
                            <a:spcAft>
                              <a:spcPts val="0"/>
                            </a:spcAft>
                          </a:pPr>
                          <a:r>
                            <a:rPr lang="en-US" sz="1400" u="none" strike="noStrike" kern="1200" dirty="0">
                              <a:effectLst/>
                            </a:rPr>
                            <a:t>Before</a:t>
                          </a:r>
                          <a:endParaRPr lang="en-US" sz="1800" b="0" i="0" u="none" strike="noStrike" dirty="0">
                            <a:effectLst/>
                            <a:latin typeface="Arial" panose="020B0604020202020204" pitchFamily="34" charset="0"/>
                          </a:endParaRPr>
                        </a:p>
                      </a:txBody>
                      <a:tcPr marL="45720" marR="45720" anchor="ctr"/>
                    </a:tc>
                    <a:tc>
                      <a:txBody>
                        <a:bodyPr/>
                        <a:lstStyle/>
                        <a:p>
                          <a:pPr algn="ctr" rtl="0" fontAlgn="ctr"/>
                          <a:r>
                            <a:rPr lang="en-US" sz="1400" u="none" strike="noStrike" dirty="0">
                              <a:effectLst/>
                            </a:rPr>
                            <a:t>Bike</a:t>
                          </a:r>
                          <a:endParaRPr lang="en-US" sz="1400" b="0" i="0" u="none" strike="noStrike" dirty="0">
                            <a:solidFill>
                              <a:srgbClr val="000000"/>
                            </a:solidFill>
                            <a:effectLst/>
                            <a:latin typeface="Corbel" panose="020B0503020204020204" pitchFamily="34" charset="0"/>
                          </a:endParaRPr>
                        </a:p>
                      </a:txBody>
                      <a:tcPr marL="45720" marR="45720" anchor="ctr"/>
                    </a:tc>
                    <a:extLst>
                      <a:ext uri="{0D108BD9-81ED-4DB2-BD59-A6C34878D82A}">
                        <a16:rowId xmlns:a16="http://schemas.microsoft.com/office/drawing/2014/main" val="2971813964"/>
                      </a:ext>
                    </a:extLst>
                  </a:tr>
                  <a:tr h="313568">
                    <a:tc>
                      <a:txBody>
                        <a:bodyPr/>
                        <a:lstStyle/>
                        <a:p>
                          <a:pPr marL="0" algn="ctr" rtl="0" eaLnBrk="1" fontAlgn="ctr" latinLnBrk="0" hangingPunct="1">
                            <a:spcBef>
                              <a:spcPts val="0"/>
                            </a:spcBef>
                            <a:spcAft>
                              <a:spcPts val="0"/>
                            </a:spcAft>
                          </a:pPr>
                          <a:r>
                            <a:rPr lang="en-US" sz="1400" u="none" strike="noStrike" kern="1200" dirty="0">
                              <a:effectLst/>
                            </a:rPr>
                            <a:t>No Rain</a:t>
                          </a:r>
                          <a:endParaRPr lang="en-US" sz="1800" b="0" i="0" u="none" strike="noStrike" dirty="0">
                            <a:effectLst/>
                            <a:latin typeface="Arial" panose="020B0604020202020204" pitchFamily="34" charset="0"/>
                          </a:endParaRPr>
                        </a:p>
                      </a:txBody>
                      <a:tcPr marL="45720" marR="45720" anchor="ctr"/>
                    </a:tc>
                    <a:tc>
                      <a:txBody>
                        <a:bodyPr/>
                        <a:lstStyle/>
                        <a:p>
                          <a:pPr marL="0" algn="ctr" rtl="0" eaLnBrk="1" fontAlgn="ctr" latinLnBrk="0" hangingPunct="1">
                            <a:spcBef>
                              <a:spcPts val="0"/>
                            </a:spcBef>
                            <a:spcAft>
                              <a:spcPts val="0"/>
                            </a:spcAft>
                          </a:pPr>
                          <a:r>
                            <a:rPr lang="en-US" sz="1400" u="none" strike="noStrike" kern="1200" dirty="0">
                              <a:effectLst/>
                            </a:rPr>
                            <a:t>After</a:t>
                          </a:r>
                          <a:endParaRPr lang="en-US" sz="1800" b="0" i="0" u="none" strike="noStrike" dirty="0">
                            <a:effectLst/>
                            <a:latin typeface="Arial" panose="020B0604020202020204" pitchFamily="34" charset="0"/>
                          </a:endParaRPr>
                        </a:p>
                      </a:txBody>
                      <a:tcPr marL="45720" marR="45720" anchor="ctr"/>
                    </a:tc>
                    <a:tc>
                      <a:txBody>
                        <a:bodyPr/>
                        <a:lstStyle/>
                        <a:p>
                          <a:pPr algn="ctr" rtl="0" fontAlgn="ctr"/>
                          <a:r>
                            <a:rPr lang="en-US" sz="1400" u="none" strike="noStrike" dirty="0">
                              <a:effectLst/>
                            </a:rPr>
                            <a:t>Bike</a:t>
                          </a:r>
                          <a:endParaRPr lang="en-US" sz="1400" b="0" i="0" u="none" strike="noStrike" dirty="0">
                            <a:solidFill>
                              <a:srgbClr val="000000"/>
                            </a:solidFill>
                            <a:effectLst/>
                            <a:latin typeface="Corbel" panose="020B0503020204020204" pitchFamily="34" charset="0"/>
                          </a:endParaRPr>
                        </a:p>
                      </a:txBody>
                      <a:tcPr marL="45720" marR="45720" anchor="ctr"/>
                    </a:tc>
                    <a:extLst>
                      <a:ext uri="{0D108BD9-81ED-4DB2-BD59-A6C34878D82A}">
                        <a16:rowId xmlns:a16="http://schemas.microsoft.com/office/drawing/2014/main" val="3657114367"/>
                      </a:ext>
                    </a:extLst>
                  </a:tr>
                </a:tbl>
              </a:graphicData>
            </a:graphic>
          </p:graphicFrame>
        </mc:Choice>
        <mc:Fallback xmlns="">
          <p:graphicFrame>
            <p:nvGraphicFramePr>
              <p:cNvPr id="2" name="Table 1">
                <a:extLst>
                  <a:ext uri="{FF2B5EF4-FFF2-40B4-BE49-F238E27FC236}">
                    <a16:creationId xmlns:a16="http://schemas.microsoft.com/office/drawing/2014/main" id="{F7E58FBC-DFC5-4D40-B6AF-6D68932DDA96}"/>
                  </a:ext>
                </a:extLst>
              </p:cNvPr>
              <p:cNvGraphicFramePr>
                <a:graphicFrameLocks noGrp="1"/>
              </p:cNvGraphicFramePr>
              <p:nvPr>
                <p:extLst>
                  <p:ext uri="{D42A27DB-BD31-4B8C-83A1-F6EECF244321}">
                    <p14:modId xmlns:p14="http://schemas.microsoft.com/office/powerpoint/2010/main" val="686658503"/>
                  </p:ext>
                </p:extLst>
              </p:nvPr>
            </p:nvGraphicFramePr>
            <p:xfrm>
              <a:off x="7689527" y="2547245"/>
              <a:ext cx="1787396" cy="1254272"/>
            </p:xfrm>
            <a:graphic>
              <a:graphicData uri="http://schemas.openxmlformats.org/drawingml/2006/table">
                <a:tbl>
                  <a:tblPr firstRow="1" bandRow="1">
                    <a:tableStyleId>{5C22544A-7EE6-4342-B048-85BDC9FD1C3A}</a:tableStyleId>
                  </a:tblPr>
                  <a:tblGrid>
                    <a:gridCol w="721678">
                      <a:extLst>
                        <a:ext uri="{9D8B030D-6E8A-4147-A177-3AD203B41FA5}">
                          <a16:colId xmlns:a16="http://schemas.microsoft.com/office/drawing/2014/main" val="466722816"/>
                        </a:ext>
                      </a:extLst>
                    </a:gridCol>
                    <a:gridCol w="635952">
                      <a:extLst>
                        <a:ext uri="{9D8B030D-6E8A-4147-A177-3AD203B41FA5}">
                          <a16:colId xmlns:a16="http://schemas.microsoft.com/office/drawing/2014/main" val="2231345706"/>
                        </a:ext>
                      </a:extLst>
                    </a:gridCol>
                    <a:gridCol w="429766">
                      <a:extLst>
                        <a:ext uri="{9D8B030D-6E8A-4147-A177-3AD203B41FA5}">
                          <a16:colId xmlns:a16="http://schemas.microsoft.com/office/drawing/2014/main" val="39100622"/>
                        </a:ext>
                      </a:extLst>
                    </a:gridCol>
                  </a:tblGrid>
                  <a:tr h="313568">
                    <a:tc>
                      <a:txBody>
                        <a:bodyPr/>
                        <a:lstStyle/>
                        <a:p>
                          <a:endParaRPr lang="en-US"/>
                        </a:p>
                      </a:txBody>
                      <a:tcPr marL="45720" marR="45720" anchor="ctr">
                        <a:blipFill>
                          <a:blip r:embed="rId7"/>
                          <a:stretch>
                            <a:fillRect l="-1754" t="-4000" r="-152632" b="-312000"/>
                          </a:stretch>
                        </a:blipFill>
                      </a:tcPr>
                    </a:tc>
                    <a:tc>
                      <a:txBody>
                        <a:bodyPr/>
                        <a:lstStyle/>
                        <a:p>
                          <a:endParaRPr lang="en-US"/>
                        </a:p>
                      </a:txBody>
                      <a:tcPr marL="45720" marR="45720" anchor="ctr">
                        <a:blipFill>
                          <a:blip r:embed="rId7"/>
                          <a:stretch>
                            <a:fillRect l="-113725" t="-4000" r="-70588" b="-312000"/>
                          </a:stretch>
                        </a:blipFill>
                      </a:tcPr>
                    </a:tc>
                    <a:tc>
                      <a:txBody>
                        <a:bodyPr/>
                        <a:lstStyle/>
                        <a:p>
                          <a:endParaRPr lang="en-US"/>
                        </a:p>
                      </a:txBody>
                      <a:tcPr marL="45720" marR="45720" anchor="ctr">
                        <a:blipFill>
                          <a:blip r:embed="rId7"/>
                          <a:stretch>
                            <a:fillRect l="-320588" t="-4000" r="-5882" b="-312000"/>
                          </a:stretch>
                        </a:blipFill>
                      </a:tcPr>
                    </a:tc>
                    <a:extLst>
                      <a:ext uri="{0D108BD9-81ED-4DB2-BD59-A6C34878D82A}">
                        <a16:rowId xmlns:a16="http://schemas.microsoft.com/office/drawing/2014/main" val="4034061253"/>
                      </a:ext>
                    </a:extLst>
                  </a:tr>
                  <a:tr h="313568">
                    <a:tc>
                      <a:txBody>
                        <a:bodyPr/>
                        <a:lstStyle/>
                        <a:p>
                          <a:pPr marL="0" algn="ctr" rtl="0" eaLnBrk="1" fontAlgn="ctr" latinLnBrk="0" hangingPunct="1">
                            <a:spcBef>
                              <a:spcPts val="0"/>
                            </a:spcBef>
                            <a:spcAft>
                              <a:spcPts val="0"/>
                            </a:spcAft>
                          </a:pPr>
                          <a:r>
                            <a:rPr lang="en-US" sz="1400" u="none" strike="noStrike" kern="1200" dirty="0">
                              <a:effectLst/>
                            </a:rPr>
                            <a:t>Rain</a:t>
                          </a:r>
                          <a:endParaRPr lang="en-US" sz="1800" b="0" i="0" u="none" strike="noStrike" dirty="0">
                            <a:effectLst/>
                            <a:latin typeface="Arial" panose="020B0604020202020204" pitchFamily="34" charset="0"/>
                          </a:endParaRPr>
                        </a:p>
                      </a:txBody>
                      <a:tcPr marL="45720" marR="45720" anchor="ctr"/>
                    </a:tc>
                    <a:tc>
                      <a:txBody>
                        <a:bodyPr/>
                        <a:lstStyle/>
                        <a:p>
                          <a:pPr marL="0" algn="ctr" rtl="0" eaLnBrk="1" fontAlgn="ctr" latinLnBrk="0" hangingPunct="1">
                            <a:spcBef>
                              <a:spcPts val="0"/>
                            </a:spcBef>
                            <a:spcAft>
                              <a:spcPts val="0"/>
                            </a:spcAft>
                          </a:pPr>
                          <a:r>
                            <a:rPr lang="en-US" sz="1400" u="none" strike="noStrike" kern="1200" dirty="0">
                              <a:effectLst/>
                            </a:rPr>
                            <a:t>After</a:t>
                          </a:r>
                          <a:endParaRPr lang="en-US" sz="1800" b="0" i="0" u="none" strike="noStrike" dirty="0">
                            <a:effectLst/>
                            <a:latin typeface="Arial" panose="020B0604020202020204" pitchFamily="34" charset="0"/>
                          </a:endParaRPr>
                        </a:p>
                      </a:txBody>
                      <a:tcPr marL="45720" marR="45720" anchor="ctr"/>
                    </a:tc>
                    <a:tc>
                      <a:txBody>
                        <a:bodyPr/>
                        <a:lstStyle/>
                        <a:p>
                          <a:pPr algn="ctr" rtl="0" fontAlgn="ctr"/>
                          <a:r>
                            <a:rPr lang="en-US" sz="1400" u="none" strike="noStrike" dirty="0">
                              <a:effectLst/>
                            </a:rPr>
                            <a:t>Bus</a:t>
                          </a:r>
                          <a:endParaRPr lang="en-US" sz="1400" b="0" i="0" u="none" strike="noStrike" dirty="0">
                            <a:solidFill>
                              <a:srgbClr val="000000"/>
                            </a:solidFill>
                            <a:effectLst/>
                            <a:latin typeface="Corbel" panose="020B0503020204020204" pitchFamily="34" charset="0"/>
                          </a:endParaRPr>
                        </a:p>
                      </a:txBody>
                      <a:tcPr marL="45720" marR="45720" anchor="ctr"/>
                    </a:tc>
                    <a:extLst>
                      <a:ext uri="{0D108BD9-81ED-4DB2-BD59-A6C34878D82A}">
                        <a16:rowId xmlns:a16="http://schemas.microsoft.com/office/drawing/2014/main" val="1484289869"/>
                      </a:ext>
                    </a:extLst>
                  </a:tr>
                  <a:tr h="313568">
                    <a:tc>
                      <a:txBody>
                        <a:bodyPr/>
                        <a:lstStyle/>
                        <a:p>
                          <a:pPr marL="0" algn="ctr" rtl="0" eaLnBrk="1" fontAlgn="ctr" latinLnBrk="0" hangingPunct="1">
                            <a:spcBef>
                              <a:spcPts val="0"/>
                            </a:spcBef>
                            <a:spcAft>
                              <a:spcPts val="0"/>
                            </a:spcAft>
                          </a:pPr>
                          <a:r>
                            <a:rPr lang="en-US" sz="1400" u="none" strike="noStrike" kern="1200" dirty="0">
                              <a:effectLst/>
                            </a:rPr>
                            <a:t>No Rain</a:t>
                          </a:r>
                          <a:endParaRPr lang="en-US" sz="1800" b="0" i="0" u="none" strike="noStrike" dirty="0">
                            <a:effectLst/>
                            <a:latin typeface="Arial" panose="020B0604020202020204" pitchFamily="34" charset="0"/>
                          </a:endParaRPr>
                        </a:p>
                      </a:txBody>
                      <a:tcPr marL="45720" marR="45720" anchor="ctr"/>
                    </a:tc>
                    <a:tc>
                      <a:txBody>
                        <a:bodyPr/>
                        <a:lstStyle/>
                        <a:p>
                          <a:pPr marL="0" algn="ctr" rtl="0" eaLnBrk="1" fontAlgn="ctr" latinLnBrk="0" hangingPunct="1">
                            <a:spcBef>
                              <a:spcPts val="0"/>
                            </a:spcBef>
                            <a:spcAft>
                              <a:spcPts val="0"/>
                            </a:spcAft>
                          </a:pPr>
                          <a:r>
                            <a:rPr lang="en-US" sz="1400" u="none" strike="noStrike" kern="1200" dirty="0">
                              <a:effectLst/>
                            </a:rPr>
                            <a:t>Before</a:t>
                          </a:r>
                          <a:endParaRPr lang="en-US" sz="1800" b="0" i="0" u="none" strike="noStrike" dirty="0">
                            <a:effectLst/>
                            <a:latin typeface="Arial" panose="020B0604020202020204" pitchFamily="34" charset="0"/>
                          </a:endParaRPr>
                        </a:p>
                      </a:txBody>
                      <a:tcPr marL="45720" marR="45720" anchor="ctr"/>
                    </a:tc>
                    <a:tc>
                      <a:txBody>
                        <a:bodyPr/>
                        <a:lstStyle/>
                        <a:p>
                          <a:pPr algn="ctr" rtl="0" fontAlgn="ctr"/>
                          <a:r>
                            <a:rPr lang="en-US" sz="1400" u="none" strike="noStrike" dirty="0">
                              <a:effectLst/>
                            </a:rPr>
                            <a:t>Bike</a:t>
                          </a:r>
                          <a:endParaRPr lang="en-US" sz="1400" b="0" i="0" u="none" strike="noStrike" dirty="0">
                            <a:solidFill>
                              <a:srgbClr val="000000"/>
                            </a:solidFill>
                            <a:effectLst/>
                            <a:latin typeface="Corbel" panose="020B0503020204020204" pitchFamily="34" charset="0"/>
                          </a:endParaRPr>
                        </a:p>
                      </a:txBody>
                      <a:tcPr marL="45720" marR="45720" anchor="ctr"/>
                    </a:tc>
                    <a:extLst>
                      <a:ext uri="{0D108BD9-81ED-4DB2-BD59-A6C34878D82A}">
                        <a16:rowId xmlns:a16="http://schemas.microsoft.com/office/drawing/2014/main" val="2971813964"/>
                      </a:ext>
                    </a:extLst>
                  </a:tr>
                  <a:tr h="313568">
                    <a:tc>
                      <a:txBody>
                        <a:bodyPr/>
                        <a:lstStyle/>
                        <a:p>
                          <a:pPr marL="0" algn="ctr" rtl="0" eaLnBrk="1" fontAlgn="ctr" latinLnBrk="0" hangingPunct="1">
                            <a:spcBef>
                              <a:spcPts val="0"/>
                            </a:spcBef>
                            <a:spcAft>
                              <a:spcPts val="0"/>
                            </a:spcAft>
                          </a:pPr>
                          <a:r>
                            <a:rPr lang="en-US" sz="1400" u="none" strike="noStrike" kern="1200" dirty="0">
                              <a:effectLst/>
                            </a:rPr>
                            <a:t>No Rain</a:t>
                          </a:r>
                          <a:endParaRPr lang="en-US" sz="1800" b="0" i="0" u="none" strike="noStrike" dirty="0">
                            <a:effectLst/>
                            <a:latin typeface="Arial" panose="020B0604020202020204" pitchFamily="34" charset="0"/>
                          </a:endParaRPr>
                        </a:p>
                      </a:txBody>
                      <a:tcPr marL="45720" marR="45720" anchor="ctr"/>
                    </a:tc>
                    <a:tc>
                      <a:txBody>
                        <a:bodyPr/>
                        <a:lstStyle/>
                        <a:p>
                          <a:pPr marL="0" algn="ctr" rtl="0" eaLnBrk="1" fontAlgn="ctr" latinLnBrk="0" hangingPunct="1">
                            <a:spcBef>
                              <a:spcPts val="0"/>
                            </a:spcBef>
                            <a:spcAft>
                              <a:spcPts val="0"/>
                            </a:spcAft>
                          </a:pPr>
                          <a:r>
                            <a:rPr lang="en-US" sz="1400" u="none" strike="noStrike" kern="1200" dirty="0">
                              <a:effectLst/>
                            </a:rPr>
                            <a:t>After</a:t>
                          </a:r>
                          <a:endParaRPr lang="en-US" sz="1800" b="0" i="0" u="none" strike="noStrike" dirty="0">
                            <a:effectLst/>
                            <a:latin typeface="Arial" panose="020B0604020202020204" pitchFamily="34" charset="0"/>
                          </a:endParaRPr>
                        </a:p>
                      </a:txBody>
                      <a:tcPr marL="45720" marR="45720" anchor="ctr"/>
                    </a:tc>
                    <a:tc>
                      <a:txBody>
                        <a:bodyPr/>
                        <a:lstStyle/>
                        <a:p>
                          <a:pPr algn="ctr" rtl="0" fontAlgn="ctr"/>
                          <a:r>
                            <a:rPr lang="en-US" sz="1400" u="none" strike="noStrike" dirty="0">
                              <a:effectLst/>
                            </a:rPr>
                            <a:t>Bike</a:t>
                          </a:r>
                          <a:endParaRPr lang="en-US" sz="1400" b="0" i="0" u="none" strike="noStrike" dirty="0">
                            <a:solidFill>
                              <a:srgbClr val="000000"/>
                            </a:solidFill>
                            <a:effectLst/>
                            <a:latin typeface="Corbel" panose="020B0503020204020204" pitchFamily="34" charset="0"/>
                          </a:endParaRPr>
                        </a:p>
                      </a:txBody>
                      <a:tcPr marL="45720" marR="45720" anchor="ctr"/>
                    </a:tc>
                    <a:extLst>
                      <a:ext uri="{0D108BD9-81ED-4DB2-BD59-A6C34878D82A}">
                        <a16:rowId xmlns:a16="http://schemas.microsoft.com/office/drawing/2014/main" val="3657114367"/>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26" name="Table 25">
                <a:extLst>
                  <a:ext uri="{FF2B5EF4-FFF2-40B4-BE49-F238E27FC236}">
                    <a16:creationId xmlns:a16="http://schemas.microsoft.com/office/drawing/2014/main" id="{00A91B0F-E28C-F5A3-01ED-10ACA572793F}"/>
                  </a:ext>
                </a:extLst>
              </p:cNvPr>
              <p:cNvGraphicFramePr>
                <a:graphicFrameLocks noGrp="1"/>
              </p:cNvGraphicFramePr>
              <p:nvPr>
                <p:extLst>
                  <p:ext uri="{D42A27DB-BD31-4B8C-83A1-F6EECF244321}">
                    <p14:modId xmlns:p14="http://schemas.microsoft.com/office/powerpoint/2010/main" val="417411628"/>
                  </p:ext>
                </p:extLst>
              </p:nvPr>
            </p:nvGraphicFramePr>
            <p:xfrm>
              <a:off x="3348383" y="1613623"/>
              <a:ext cx="3575621" cy="2508544"/>
            </p:xfrm>
            <a:graphic>
              <a:graphicData uri="http://schemas.openxmlformats.org/drawingml/2006/table">
                <a:tbl>
                  <a:tblPr firstRow="1" bandRow="1">
                    <a:tableStyleId>{5C22544A-7EE6-4342-B048-85BDC9FD1C3A}</a:tableStyleId>
                  </a:tblPr>
                  <a:tblGrid>
                    <a:gridCol w="707390">
                      <a:extLst>
                        <a:ext uri="{9D8B030D-6E8A-4147-A177-3AD203B41FA5}">
                          <a16:colId xmlns:a16="http://schemas.microsoft.com/office/drawing/2014/main" val="500756108"/>
                        </a:ext>
                      </a:extLst>
                    </a:gridCol>
                    <a:gridCol w="626427">
                      <a:extLst>
                        <a:ext uri="{9D8B030D-6E8A-4147-A177-3AD203B41FA5}">
                          <a16:colId xmlns:a16="http://schemas.microsoft.com/office/drawing/2014/main" val="1155567216"/>
                        </a:ext>
                      </a:extLst>
                    </a:gridCol>
                    <a:gridCol w="848677">
                      <a:extLst>
                        <a:ext uri="{9D8B030D-6E8A-4147-A177-3AD203B41FA5}">
                          <a16:colId xmlns:a16="http://schemas.microsoft.com/office/drawing/2014/main" val="4126695586"/>
                        </a:ext>
                      </a:extLst>
                    </a:gridCol>
                    <a:gridCol w="814324">
                      <a:extLst>
                        <a:ext uri="{9D8B030D-6E8A-4147-A177-3AD203B41FA5}">
                          <a16:colId xmlns:a16="http://schemas.microsoft.com/office/drawing/2014/main" val="3240685715"/>
                        </a:ext>
                      </a:extLst>
                    </a:gridCol>
                    <a:gridCol w="578803">
                      <a:extLst>
                        <a:ext uri="{9D8B030D-6E8A-4147-A177-3AD203B41FA5}">
                          <a16:colId xmlns:a16="http://schemas.microsoft.com/office/drawing/2014/main" val="2781789889"/>
                        </a:ext>
                      </a:extLst>
                    </a:gridCol>
                  </a:tblGrid>
                  <a:tr h="313568">
                    <a:tc>
                      <a:txBody>
                        <a:bodyPr/>
                        <a:lstStyle/>
                        <a:p>
                          <a:pPr algn="ctr"/>
                          <a14:m>
                            <m:oMathPara xmlns:m="http://schemas.openxmlformats.org/officeDocument/2006/math">
                              <m:oMathParaPr>
                                <m:jc m:val="centerGroup"/>
                              </m:oMathParaPr>
                              <m:oMath xmlns:m="http://schemas.openxmlformats.org/officeDocument/2006/math">
                                <m:sSub>
                                  <m:sSubPr>
                                    <m:ctrlPr>
                                      <a:rPr lang="en-US" sz="1400" b="1" i="1" smtClean="0">
                                        <a:latin typeface="Cambria Math" panose="02040503050406030204" pitchFamily="18" charset="0"/>
                                      </a:rPr>
                                    </m:ctrlPr>
                                  </m:sSubPr>
                                  <m:e>
                                    <m:r>
                                      <a:rPr lang="en-US" sz="1400" b="1" i="1" smtClean="0">
                                        <a:latin typeface="Cambria Math" panose="02040503050406030204" pitchFamily="18" charset="0"/>
                                      </a:rPr>
                                      <m:t>𝒙</m:t>
                                    </m:r>
                                  </m:e>
                                  <m:sub>
                                    <m:r>
                                      <a:rPr lang="en-US" sz="1400" b="1" i="1" smtClean="0">
                                        <a:latin typeface="Cambria Math" panose="02040503050406030204" pitchFamily="18" charset="0"/>
                                      </a:rPr>
                                      <m:t>𝟏</m:t>
                                    </m:r>
                                  </m:sub>
                                </m:sSub>
                              </m:oMath>
                            </m:oMathPara>
                          </a14:m>
                          <a:endParaRPr lang="en-US" sz="1400" dirty="0"/>
                        </a:p>
                      </a:txBody>
                      <a:tcPr marL="45720" marR="45720" anchor="ctr">
                        <a:solidFill>
                          <a:schemeClr val="tx2">
                            <a:lumMod val="40000"/>
                            <a:lumOff val="60000"/>
                          </a:schemeClr>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1400" b="1" i="1" smtClean="0">
                                        <a:latin typeface="Cambria Math" panose="02040503050406030204" pitchFamily="18" charset="0"/>
                                      </a:rPr>
                                    </m:ctrlPr>
                                  </m:sSubPr>
                                  <m:e>
                                    <m:r>
                                      <a:rPr lang="en-US" sz="1400" b="1" i="1" smtClean="0">
                                        <a:latin typeface="Cambria Math" panose="02040503050406030204" pitchFamily="18" charset="0"/>
                                      </a:rPr>
                                      <m:t>𝒙</m:t>
                                    </m:r>
                                  </m:e>
                                  <m:sub>
                                    <m:r>
                                      <a:rPr lang="en-US" sz="1400" b="1" i="1" smtClean="0">
                                        <a:latin typeface="Cambria Math" panose="02040503050406030204" pitchFamily="18" charset="0"/>
                                      </a:rPr>
                                      <m:t>𝟐</m:t>
                                    </m:r>
                                  </m:sub>
                                </m:sSub>
                              </m:oMath>
                            </m:oMathPara>
                          </a14:m>
                          <a:endParaRPr lang="en-US" sz="1400" dirty="0"/>
                        </a:p>
                      </a:txBody>
                      <a:tcPr marL="45720" marR="45720" anchor="ctr">
                        <a:solidFill>
                          <a:schemeClr val="tx2">
                            <a:lumMod val="40000"/>
                            <a:lumOff val="60000"/>
                          </a:schemeClr>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1400" b="1" i="1" smtClean="0">
                                        <a:latin typeface="Cambria Math" panose="02040503050406030204" pitchFamily="18" charset="0"/>
                                      </a:rPr>
                                    </m:ctrlPr>
                                  </m:sSubPr>
                                  <m:e>
                                    <m:r>
                                      <a:rPr lang="en-US" sz="1400" b="1" i="1" smtClean="0">
                                        <a:latin typeface="Cambria Math" panose="02040503050406030204" pitchFamily="18" charset="0"/>
                                      </a:rPr>
                                      <m:t>𝒙</m:t>
                                    </m:r>
                                  </m:e>
                                  <m:sub>
                                    <m:r>
                                      <a:rPr lang="en-US" sz="1400" b="1" i="1" smtClean="0">
                                        <a:latin typeface="Cambria Math" panose="02040503050406030204" pitchFamily="18" charset="0"/>
                                      </a:rPr>
                                      <m:t>𝟑</m:t>
                                    </m:r>
                                  </m:sub>
                                </m:sSub>
                              </m:oMath>
                            </m:oMathPara>
                          </a14:m>
                          <a:endParaRPr lang="en-US" sz="1400" dirty="0"/>
                        </a:p>
                      </a:txBody>
                      <a:tcPr marL="45720" marR="45720" anchor="ctr">
                        <a:solidFill>
                          <a:schemeClr val="tx2">
                            <a:lumMod val="40000"/>
                            <a:lumOff val="60000"/>
                          </a:schemeClr>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1400" b="1" i="1" smtClean="0">
                                        <a:latin typeface="Cambria Math" panose="02040503050406030204" pitchFamily="18" charset="0"/>
                                      </a:rPr>
                                    </m:ctrlPr>
                                  </m:sSubPr>
                                  <m:e>
                                    <m:r>
                                      <a:rPr lang="en-US" sz="1400" b="1" i="1" smtClean="0">
                                        <a:latin typeface="Cambria Math" panose="02040503050406030204" pitchFamily="18" charset="0"/>
                                      </a:rPr>
                                      <m:t>𝒙</m:t>
                                    </m:r>
                                  </m:e>
                                  <m:sub>
                                    <m:r>
                                      <a:rPr lang="en-US" sz="1400" b="1" i="1" smtClean="0">
                                        <a:latin typeface="Cambria Math" panose="02040503050406030204" pitchFamily="18" charset="0"/>
                                      </a:rPr>
                                      <m:t>𝟒</m:t>
                                    </m:r>
                                  </m:sub>
                                </m:sSub>
                              </m:oMath>
                            </m:oMathPara>
                          </a14:m>
                          <a:endParaRPr lang="en-US" sz="1400" dirty="0"/>
                        </a:p>
                      </a:txBody>
                      <a:tcPr marL="45720" marR="45720" anchor="ctr">
                        <a:solidFill>
                          <a:schemeClr val="tx2">
                            <a:lumMod val="40000"/>
                            <a:lumOff val="60000"/>
                          </a:schemeClr>
                        </a:solidFill>
                      </a:tcPr>
                    </a:tc>
                    <a:tc>
                      <a:txBody>
                        <a:bodyPr/>
                        <a:lstStyle/>
                        <a:p>
                          <a:pPr algn="ctr"/>
                          <a14:m>
                            <m:oMathPara xmlns:m="http://schemas.openxmlformats.org/officeDocument/2006/math">
                              <m:oMathParaPr>
                                <m:jc m:val="centerGroup"/>
                              </m:oMathParaPr>
                              <m:oMath xmlns:m="http://schemas.openxmlformats.org/officeDocument/2006/math">
                                <m:r>
                                  <a:rPr lang="en-US" sz="1400" b="1" i="1" smtClean="0">
                                    <a:latin typeface="Cambria Math" panose="02040503050406030204" pitchFamily="18" charset="0"/>
                                  </a:rPr>
                                  <m:t>𝒚</m:t>
                                </m:r>
                              </m:oMath>
                            </m:oMathPara>
                          </a14:m>
                          <a:endParaRPr lang="en-US" sz="1400" dirty="0"/>
                        </a:p>
                      </a:txBody>
                      <a:tcPr marL="45720" marR="45720" anchor="ctr">
                        <a:solidFill>
                          <a:schemeClr val="tx2">
                            <a:lumMod val="40000"/>
                            <a:lumOff val="60000"/>
                          </a:schemeClr>
                        </a:solidFill>
                      </a:tcPr>
                    </a:tc>
                    <a:extLst>
                      <a:ext uri="{0D108BD9-81ED-4DB2-BD59-A6C34878D82A}">
                        <a16:rowId xmlns:a16="http://schemas.microsoft.com/office/drawing/2014/main" val="2896714389"/>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Rain</a:t>
                          </a:r>
                        </a:p>
                      </a:txBody>
                      <a:tcPr marL="45720" marR="4572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During</a:t>
                          </a:r>
                        </a:p>
                      </a:txBody>
                      <a:tcPr marL="45720" marR="45720" anchor="ctr">
                        <a:solidFill>
                          <a:schemeClr val="bg2">
                            <a:lumMod val="20000"/>
                            <a:lumOff val="80000"/>
                          </a:schemeClr>
                        </a:solidFill>
                      </a:tcPr>
                    </a:tc>
                    <a:tc>
                      <a:txBody>
                        <a:bodyPr/>
                        <a:lstStyle/>
                        <a:p>
                          <a:pPr algn="ctr" rtl="0" fontAlgn="ctr"/>
                          <a:r>
                            <a:rPr lang="en-US" sz="1400" b="0" i="0" u="none" strike="noStrike">
                              <a:solidFill>
                                <a:srgbClr val="000000"/>
                              </a:solidFill>
                              <a:effectLst/>
                              <a:latin typeface="Corbel" panose="020B0503020204020204" pitchFamily="34" charset="0"/>
                            </a:rPr>
                            <a:t>Both</a:t>
                          </a:r>
                        </a:p>
                      </a:txBody>
                      <a:tcPr marL="45720" marR="4572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Not Tired</a:t>
                          </a:r>
                        </a:p>
                      </a:txBody>
                      <a:tcPr marL="45720" marR="4572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Bus</a:t>
                          </a:r>
                        </a:p>
                      </a:txBody>
                      <a:tcPr marL="45720" marR="45720" anchor="ctr">
                        <a:solidFill>
                          <a:schemeClr val="bg2">
                            <a:lumMod val="20000"/>
                            <a:lumOff val="80000"/>
                          </a:schemeClr>
                        </a:solidFill>
                      </a:tcPr>
                    </a:tc>
                    <a:extLst>
                      <a:ext uri="{0D108BD9-81ED-4DB2-BD59-A6C34878D82A}">
                        <a16:rowId xmlns:a16="http://schemas.microsoft.com/office/drawing/2014/main" val="2301353072"/>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Rain</a:t>
                          </a:r>
                        </a:p>
                      </a:txBody>
                      <a:tcPr marL="45720" marR="4572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After</a:t>
                          </a:r>
                        </a:p>
                      </a:txBody>
                      <a:tcPr marL="45720" marR="4572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Backpack</a:t>
                          </a:r>
                        </a:p>
                      </a:txBody>
                      <a:tcPr marL="45720" marR="4572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Not Tired</a:t>
                          </a:r>
                        </a:p>
                      </a:txBody>
                      <a:tcPr marL="45720" marR="4572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Bus</a:t>
                          </a:r>
                        </a:p>
                      </a:txBody>
                      <a:tcPr marL="45720" marR="45720" anchor="ctr">
                        <a:solidFill>
                          <a:schemeClr val="bg2">
                            <a:lumMod val="20000"/>
                            <a:lumOff val="80000"/>
                          </a:schemeClr>
                        </a:solidFill>
                      </a:tcPr>
                    </a:tc>
                    <a:extLst>
                      <a:ext uri="{0D108BD9-81ED-4DB2-BD59-A6C34878D82A}">
                        <a16:rowId xmlns:a16="http://schemas.microsoft.com/office/drawing/2014/main" val="2293682422"/>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No Rain</a:t>
                          </a:r>
                        </a:p>
                      </a:txBody>
                      <a:tcPr marL="45720" marR="4572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Before</a:t>
                          </a:r>
                        </a:p>
                      </a:txBody>
                      <a:tcPr marL="45720" marR="4572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Lunchbox</a:t>
                          </a:r>
                        </a:p>
                      </a:txBody>
                      <a:tcPr marL="45720" marR="4572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Not Tired</a:t>
                          </a:r>
                        </a:p>
                      </a:txBody>
                      <a:tcPr marL="45720" marR="4572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Bus</a:t>
                          </a:r>
                        </a:p>
                      </a:txBody>
                      <a:tcPr marL="45720" marR="45720" anchor="ctr">
                        <a:solidFill>
                          <a:schemeClr val="bg2">
                            <a:lumMod val="20000"/>
                            <a:lumOff val="80000"/>
                          </a:schemeClr>
                        </a:solidFill>
                      </a:tcPr>
                    </a:tc>
                    <a:extLst>
                      <a:ext uri="{0D108BD9-81ED-4DB2-BD59-A6C34878D82A}">
                        <a16:rowId xmlns:a16="http://schemas.microsoft.com/office/drawing/2014/main" val="2687257349"/>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No Rain</a:t>
                          </a:r>
                        </a:p>
                      </a:txBody>
                      <a:tcPr marL="45720" marR="4572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During</a:t>
                          </a:r>
                        </a:p>
                      </a:txBody>
                      <a:tcPr marL="45720" marR="4572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Backpack</a:t>
                          </a:r>
                        </a:p>
                      </a:txBody>
                      <a:tcPr marL="45720" marR="4572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Not Tired</a:t>
                          </a:r>
                        </a:p>
                      </a:txBody>
                      <a:tcPr marL="45720" marR="4572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Bus</a:t>
                          </a:r>
                        </a:p>
                      </a:txBody>
                      <a:tcPr marL="45720" marR="45720" anchor="ctr">
                        <a:solidFill>
                          <a:schemeClr val="bg2">
                            <a:lumMod val="20000"/>
                            <a:lumOff val="80000"/>
                          </a:schemeClr>
                        </a:solidFill>
                      </a:tcPr>
                    </a:tc>
                    <a:extLst>
                      <a:ext uri="{0D108BD9-81ED-4DB2-BD59-A6C34878D82A}">
                        <a16:rowId xmlns:a16="http://schemas.microsoft.com/office/drawing/2014/main" val="469117303"/>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No Rain</a:t>
                          </a:r>
                        </a:p>
                      </a:txBody>
                      <a:tcPr marL="45720" marR="45720" anchor="ctr">
                        <a:solidFill>
                          <a:schemeClr val="bg2">
                            <a:lumMod val="20000"/>
                            <a:lumOff val="80000"/>
                          </a:schemeClr>
                        </a:solidFill>
                      </a:tcPr>
                    </a:tc>
                    <a:tc>
                      <a:txBody>
                        <a:bodyPr/>
                        <a:lstStyle/>
                        <a:p>
                          <a:pPr algn="ctr" rtl="0" fontAlgn="ctr"/>
                          <a:r>
                            <a:rPr lang="en-US" sz="1400" b="0" i="0" u="none" strike="noStrike">
                              <a:solidFill>
                                <a:srgbClr val="000000"/>
                              </a:solidFill>
                              <a:effectLst/>
                              <a:latin typeface="Corbel" panose="020B0503020204020204" pitchFamily="34" charset="0"/>
                            </a:rPr>
                            <a:t>After</a:t>
                          </a:r>
                        </a:p>
                      </a:txBody>
                      <a:tcPr marL="45720" marR="4572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Backpack</a:t>
                          </a:r>
                        </a:p>
                      </a:txBody>
                      <a:tcPr marL="45720" marR="4572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Not Tired</a:t>
                          </a:r>
                        </a:p>
                      </a:txBody>
                      <a:tcPr marL="45720" marR="4572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Bike</a:t>
                          </a:r>
                        </a:p>
                      </a:txBody>
                      <a:tcPr marL="45720" marR="45720" anchor="ctr">
                        <a:solidFill>
                          <a:schemeClr val="bg2">
                            <a:lumMod val="20000"/>
                            <a:lumOff val="80000"/>
                          </a:schemeClr>
                        </a:solidFill>
                      </a:tcPr>
                    </a:tc>
                    <a:extLst>
                      <a:ext uri="{0D108BD9-81ED-4DB2-BD59-A6C34878D82A}">
                        <a16:rowId xmlns:a16="http://schemas.microsoft.com/office/drawing/2014/main" val="22498624"/>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No Rain</a:t>
                          </a:r>
                        </a:p>
                      </a:txBody>
                      <a:tcPr marL="45720" marR="4572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After</a:t>
                          </a:r>
                        </a:p>
                      </a:txBody>
                      <a:tcPr marL="45720" marR="4572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Both</a:t>
                          </a:r>
                        </a:p>
                      </a:txBody>
                      <a:tcPr marL="45720" marR="4572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Not Tired</a:t>
                          </a:r>
                        </a:p>
                      </a:txBody>
                      <a:tcPr marL="45720" marR="4572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Bus</a:t>
                          </a:r>
                        </a:p>
                      </a:txBody>
                      <a:tcPr marL="45720" marR="45720" anchor="ctr">
                        <a:solidFill>
                          <a:schemeClr val="bg2">
                            <a:lumMod val="20000"/>
                            <a:lumOff val="80000"/>
                          </a:schemeClr>
                        </a:solidFill>
                      </a:tcPr>
                    </a:tc>
                    <a:extLst>
                      <a:ext uri="{0D108BD9-81ED-4DB2-BD59-A6C34878D82A}">
                        <a16:rowId xmlns:a16="http://schemas.microsoft.com/office/drawing/2014/main" val="3339810151"/>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No Rain</a:t>
                          </a:r>
                        </a:p>
                      </a:txBody>
                      <a:tcPr marL="45720" marR="4572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After</a:t>
                          </a:r>
                        </a:p>
                      </a:txBody>
                      <a:tcPr marL="45720" marR="4572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Lunchbox</a:t>
                          </a:r>
                        </a:p>
                      </a:txBody>
                      <a:tcPr marL="45720" marR="4572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Not Tired</a:t>
                          </a:r>
                        </a:p>
                      </a:txBody>
                      <a:tcPr marL="45720" marR="4572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Bus</a:t>
                          </a:r>
                        </a:p>
                      </a:txBody>
                      <a:tcPr marL="45720" marR="45720" anchor="ctr">
                        <a:solidFill>
                          <a:schemeClr val="bg2">
                            <a:lumMod val="20000"/>
                            <a:lumOff val="80000"/>
                          </a:schemeClr>
                        </a:solidFill>
                      </a:tcPr>
                    </a:tc>
                    <a:extLst>
                      <a:ext uri="{0D108BD9-81ED-4DB2-BD59-A6C34878D82A}">
                        <a16:rowId xmlns:a16="http://schemas.microsoft.com/office/drawing/2014/main" val="3171822934"/>
                      </a:ext>
                    </a:extLst>
                  </a:tr>
                </a:tbl>
              </a:graphicData>
            </a:graphic>
          </p:graphicFrame>
        </mc:Choice>
        <mc:Fallback xmlns="">
          <p:graphicFrame>
            <p:nvGraphicFramePr>
              <p:cNvPr id="26" name="Table 25">
                <a:extLst>
                  <a:ext uri="{FF2B5EF4-FFF2-40B4-BE49-F238E27FC236}">
                    <a16:creationId xmlns:a16="http://schemas.microsoft.com/office/drawing/2014/main" id="{00A91B0F-E28C-F5A3-01ED-10ACA572793F}"/>
                  </a:ext>
                </a:extLst>
              </p:cNvPr>
              <p:cNvGraphicFramePr>
                <a:graphicFrameLocks noGrp="1"/>
              </p:cNvGraphicFramePr>
              <p:nvPr>
                <p:extLst>
                  <p:ext uri="{D42A27DB-BD31-4B8C-83A1-F6EECF244321}">
                    <p14:modId xmlns:p14="http://schemas.microsoft.com/office/powerpoint/2010/main" val="417411628"/>
                  </p:ext>
                </p:extLst>
              </p:nvPr>
            </p:nvGraphicFramePr>
            <p:xfrm>
              <a:off x="3348383" y="1613623"/>
              <a:ext cx="3575621" cy="2508544"/>
            </p:xfrm>
            <a:graphic>
              <a:graphicData uri="http://schemas.openxmlformats.org/drawingml/2006/table">
                <a:tbl>
                  <a:tblPr firstRow="1" bandRow="1">
                    <a:tableStyleId>{5C22544A-7EE6-4342-B048-85BDC9FD1C3A}</a:tableStyleId>
                  </a:tblPr>
                  <a:tblGrid>
                    <a:gridCol w="707390">
                      <a:extLst>
                        <a:ext uri="{9D8B030D-6E8A-4147-A177-3AD203B41FA5}">
                          <a16:colId xmlns:a16="http://schemas.microsoft.com/office/drawing/2014/main" val="500756108"/>
                        </a:ext>
                      </a:extLst>
                    </a:gridCol>
                    <a:gridCol w="626427">
                      <a:extLst>
                        <a:ext uri="{9D8B030D-6E8A-4147-A177-3AD203B41FA5}">
                          <a16:colId xmlns:a16="http://schemas.microsoft.com/office/drawing/2014/main" val="1155567216"/>
                        </a:ext>
                      </a:extLst>
                    </a:gridCol>
                    <a:gridCol w="848677">
                      <a:extLst>
                        <a:ext uri="{9D8B030D-6E8A-4147-A177-3AD203B41FA5}">
                          <a16:colId xmlns:a16="http://schemas.microsoft.com/office/drawing/2014/main" val="4126695586"/>
                        </a:ext>
                      </a:extLst>
                    </a:gridCol>
                    <a:gridCol w="814324">
                      <a:extLst>
                        <a:ext uri="{9D8B030D-6E8A-4147-A177-3AD203B41FA5}">
                          <a16:colId xmlns:a16="http://schemas.microsoft.com/office/drawing/2014/main" val="3240685715"/>
                        </a:ext>
                      </a:extLst>
                    </a:gridCol>
                    <a:gridCol w="578803">
                      <a:extLst>
                        <a:ext uri="{9D8B030D-6E8A-4147-A177-3AD203B41FA5}">
                          <a16:colId xmlns:a16="http://schemas.microsoft.com/office/drawing/2014/main" val="2781789889"/>
                        </a:ext>
                      </a:extLst>
                    </a:gridCol>
                  </a:tblGrid>
                  <a:tr h="313568">
                    <a:tc>
                      <a:txBody>
                        <a:bodyPr/>
                        <a:lstStyle/>
                        <a:p>
                          <a:endParaRPr lang="en-US"/>
                        </a:p>
                      </a:txBody>
                      <a:tcPr marL="45720" marR="45720" anchor="ctr">
                        <a:blipFill>
                          <a:blip r:embed="rId8"/>
                          <a:stretch>
                            <a:fillRect t="-4000" r="-408929" b="-704000"/>
                          </a:stretch>
                        </a:blipFill>
                      </a:tcPr>
                    </a:tc>
                    <a:tc>
                      <a:txBody>
                        <a:bodyPr/>
                        <a:lstStyle/>
                        <a:p>
                          <a:endParaRPr lang="en-US"/>
                        </a:p>
                      </a:txBody>
                      <a:tcPr marL="45720" marR="45720" anchor="ctr">
                        <a:blipFill>
                          <a:blip r:embed="rId8"/>
                          <a:stretch>
                            <a:fillRect l="-112000" t="-4000" r="-358000" b="-704000"/>
                          </a:stretch>
                        </a:blipFill>
                      </a:tcPr>
                    </a:tc>
                    <a:tc>
                      <a:txBody>
                        <a:bodyPr/>
                        <a:lstStyle/>
                        <a:p>
                          <a:endParaRPr lang="en-US"/>
                        </a:p>
                      </a:txBody>
                      <a:tcPr marL="45720" marR="45720" anchor="ctr">
                        <a:blipFill>
                          <a:blip r:embed="rId8"/>
                          <a:stretch>
                            <a:fillRect l="-158209" t="-4000" r="-167164" b="-704000"/>
                          </a:stretch>
                        </a:blipFill>
                      </a:tcPr>
                    </a:tc>
                    <a:tc>
                      <a:txBody>
                        <a:bodyPr/>
                        <a:lstStyle/>
                        <a:p>
                          <a:endParaRPr lang="en-US"/>
                        </a:p>
                      </a:txBody>
                      <a:tcPr marL="45720" marR="45720" anchor="ctr">
                        <a:blipFill>
                          <a:blip r:embed="rId8"/>
                          <a:stretch>
                            <a:fillRect l="-270313" t="-4000" r="-75000" b="-704000"/>
                          </a:stretch>
                        </a:blipFill>
                      </a:tcPr>
                    </a:tc>
                    <a:tc>
                      <a:txBody>
                        <a:bodyPr/>
                        <a:lstStyle/>
                        <a:p>
                          <a:endParaRPr lang="en-US"/>
                        </a:p>
                      </a:txBody>
                      <a:tcPr marL="45720" marR="45720" anchor="ctr">
                        <a:blipFill>
                          <a:blip r:embed="rId8"/>
                          <a:stretch>
                            <a:fillRect l="-515217" t="-4000" r="-4348" b="-704000"/>
                          </a:stretch>
                        </a:blipFill>
                      </a:tcPr>
                    </a:tc>
                    <a:extLst>
                      <a:ext uri="{0D108BD9-81ED-4DB2-BD59-A6C34878D82A}">
                        <a16:rowId xmlns:a16="http://schemas.microsoft.com/office/drawing/2014/main" val="2896714389"/>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Rain</a:t>
                          </a:r>
                        </a:p>
                      </a:txBody>
                      <a:tcPr marL="45720" marR="4572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During</a:t>
                          </a:r>
                        </a:p>
                      </a:txBody>
                      <a:tcPr marL="45720" marR="45720" anchor="ctr">
                        <a:solidFill>
                          <a:schemeClr val="bg2">
                            <a:lumMod val="20000"/>
                            <a:lumOff val="80000"/>
                          </a:schemeClr>
                        </a:solidFill>
                      </a:tcPr>
                    </a:tc>
                    <a:tc>
                      <a:txBody>
                        <a:bodyPr/>
                        <a:lstStyle/>
                        <a:p>
                          <a:pPr algn="ctr" rtl="0" fontAlgn="ctr"/>
                          <a:r>
                            <a:rPr lang="en-US" sz="1400" b="0" i="0" u="none" strike="noStrike">
                              <a:solidFill>
                                <a:srgbClr val="000000"/>
                              </a:solidFill>
                              <a:effectLst/>
                              <a:latin typeface="Corbel" panose="020B0503020204020204" pitchFamily="34" charset="0"/>
                            </a:rPr>
                            <a:t>Both</a:t>
                          </a:r>
                        </a:p>
                      </a:txBody>
                      <a:tcPr marL="45720" marR="4572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Not Tired</a:t>
                          </a:r>
                        </a:p>
                      </a:txBody>
                      <a:tcPr marL="45720" marR="4572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Bus</a:t>
                          </a:r>
                        </a:p>
                      </a:txBody>
                      <a:tcPr marL="45720" marR="45720" anchor="ctr">
                        <a:solidFill>
                          <a:schemeClr val="bg2">
                            <a:lumMod val="20000"/>
                            <a:lumOff val="80000"/>
                          </a:schemeClr>
                        </a:solidFill>
                      </a:tcPr>
                    </a:tc>
                    <a:extLst>
                      <a:ext uri="{0D108BD9-81ED-4DB2-BD59-A6C34878D82A}">
                        <a16:rowId xmlns:a16="http://schemas.microsoft.com/office/drawing/2014/main" val="2301353072"/>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Rain</a:t>
                          </a:r>
                        </a:p>
                      </a:txBody>
                      <a:tcPr marL="45720" marR="4572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After</a:t>
                          </a:r>
                        </a:p>
                      </a:txBody>
                      <a:tcPr marL="45720" marR="4572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Backpack</a:t>
                          </a:r>
                        </a:p>
                      </a:txBody>
                      <a:tcPr marL="45720" marR="4572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Not Tired</a:t>
                          </a:r>
                        </a:p>
                      </a:txBody>
                      <a:tcPr marL="45720" marR="4572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Bus</a:t>
                          </a:r>
                        </a:p>
                      </a:txBody>
                      <a:tcPr marL="45720" marR="45720" anchor="ctr">
                        <a:solidFill>
                          <a:schemeClr val="bg2">
                            <a:lumMod val="20000"/>
                            <a:lumOff val="80000"/>
                          </a:schemeClr>
                        </a:solidFill>
                      </a:tcPr>
                    </a:tc>
                    <a:extLst>
                      <a:ext uri="{0D108BD9-81ED-4DB2-BD59-A6C34878D82A}">
                        <a16:rowId xmlns:a16="http://schemas.microsoft.com/office/drawing/2014/main" val="2293682422"/>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No Rain</a:t>
                          </a:r>
                        </a:p>
                      </a:txBody>
                      <a:tcPr marL="45720" marR="4572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Before</a:t>
                          </a:r>
                        </a:p>
                      </a:txBody>
                      <a:tcPr marL="45720" marR="4572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Lunchbox</a:t>
                          </a:r>
                        </a:p>
                      </a:txBody>
                      <a:tcPr marL="45720" marR="4572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Not Tired</a:t>
                          </a:r>
                        </a:p>
                      </a:txBody>
                      <a:tcPr marL="45720" marR="4572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Bus</a:t>
                          </a:r>
                        </a:p>
                      </a:txBody>
                      <a:tcPr marL="45720" marR="45720" anchor="ctr">
                        <a:solidFill>
                          <a:schemeClr val="bg2">
                            <a:lumMod val="20000"/>
                            <a:lumOff val="80000"/>
                          </a:schemeClr>
                        </a:solidFill>
                      </a:tcPr>
                    </a:tc>
                    <a:extLst>
                      <a:ext uri="{0D108BD9-81ED-4DB2-BD59-A6C34878D82A}">
                        <a16:rowId xmlns:a16="http://schemas.microsoft.com/office/drawing/2014/main" val="2687257349"/>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No Rain</a:t>
                          </a:r>
                        </a:p>
                      </a:txBody>
                      <a:tcPr marL="45720" marR="4572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During</a:t>
                          </a:r>
                        </a:p>
                      </a:txBody>
                      <a:tcPr marL="45720" marR="4572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Backpack</a:t>
                          </a:r>
                        </a:p>
                      </a:txBody>
                      <a:tcPr marL="45720" marR="4572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Not Tired</a:t>
                          </a:r>
                        </a:p>
                      </a:txBody>
                      <a:tcPr marL="45720" marR="4572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Bus</a:t>
                          </a:r>
                        </a:p>
                      </a:txBody>
                      <a:tcPr marL="45720" marR="45720" anchor="ctr">
                        <a:solidFill>
                          <a:schemeClr val="bg2">
                            <a:lumMod val="20000"/>
                            <a:lumOff val="80000"/>
                          </a:schemeClr>
                        </a:solidFill>
                      </a:tcPr>
                    </a:tc>
                    <a:extLst>
                      <a:ext uri="{0D108BD9-81ED-4DB2-BD59-A6C34878D82A}">
                        <a16:rowId xmlns:a16="http://schemas.microsoft.com/office/drawing/2014/main" val="469117303"/>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No Rain</a:t>
                          </a:r>
                        </a:p>
                      </a:txBody>
                      <a:tcPr marL="45720" marR="45720" anchor="ctr">
                        <a:solidFill>
                          <a:schemeClr val="bg2">
                            <a:lumMod val="20000"/>
                            <a:lumOff val="80000"/>
                          </a:schemeClr>
                        </a:solidFill>
                      </a:tcPr>
                    </a:tc>
                    <a:tc>
                      <a:txBody>
                        <a:bodyPr/>
                        <a:lstStyle/>
                        <a:p>
                          <a:pPr algn="ctr" rtl="0" fontAlgn="ctr"/>
                          <a:r>
                            <a:rPr lang="en-US" sz="1400" b="0" i="0" u="none" strike="noStrike">
                              <a:solidFill>
                                <a:srgbClr val="000000"/>
                              </a:solidFill>
                              <a:effectLst/>
                              <a:latin typeface="Corbel" panose="020B0503020204020204" pitchFamily="34" charset="0"/>
                            </a:rPr>
                            <a:t>After</a:t>
                          </a:r>
                        </a:p>
                      </a:txBody>
                      <a:tcPr marL="45720" marR="4572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Backpack</a:t>
                          </a:r>
                        </a:p>
                      </a:txBody>
                      <a:tcPr marL="45720" marR="4572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Not Tired</a:t>
                          </a:r>
                        </a:p>
                      </a:txBody>
                      <a:tcPr marL="45720" marR="4572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Bike</a:t>
                          </a:r>
                        </a:p>
                      </a:txBody>
                      <a:tcPr marL="45720" marR="45720" anchor="ctr">
                        <a:solidFill>
                          <a:schemeClr val="bg2">
                            <a:lumMod val="20000"/>
                            <a:lumOff val="80000"/>
                          </a:schemeClr>
                        </a:solidFill>
                      </a:tcPr>
                    </a:tc>
                    <a:extLst>
                      <a:ext uri="{0D108BD9-81ED-4DB2-BD59-A6C34878D82A}">
                        <a16:rowId xmlns:a16="http://schemas.microsoft.com/office/drawing/2014/main" val="22498624"/>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No Rain</a:t>
                          </a:r>
                        </a:p>
                      </a:txBody>
                      <a:tcPr marL="45720" marR="4572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After</a:t>
                          </a:r>
                        </a:p>
                      </a:txBody>
                      <a:tcPr marL="45720" marR="4572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Both</a:t>
                          </a:r>
                        </a:p>
                      </a:txBody>
                      <a:tcPr marL="45720" marR="4572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Not Tired</a:t>
                          </a:r>
                        </a:p>
                      </a:txBody>
                      <a:tcPr marL="45720" marR="4572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Bus</a:t>
                          </a:r>
                        </a:p>
                      </a:txBody>
                      <a:tcPr marL="45720" marR="45720" anchor="ctr">
                        <a:solidFill>
                          <a:schemeClr val="bg2">
                            <a:lumMod val="20000"/>
                            <a:lumOff val="80000"/>
                          </a:schemeClr>
                        </a:solidFill>
                      </a:tcPr>
                    </a:tc>
                    <a:extLst>
                      <a:ext uri="{0D108BD9-81ED-4DB2-BD59-A6C34878D82A}">
                        <a16:rowId xmlns:a16="http://schemas.microsoft.com/office/drawing/2014/main" val="3339810151"/>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No Rain</a:t>
                          </a:r>
                        </a:p>
                      </a:txBody>
                      <a:tcPr marL="45720" marR="4572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After</a:t>
                          </a:r>
                        </a:p>
                      </a:txBody>
                      <a:tcPr marL="45720" marR="4572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Lunchbox</a:t>
                          </a:r>
                        </a:p>
                      </a:txBody>
                      <a:tcPr marL="45720" marR="4572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Not Tired</a:t>
                          </a:r>
                        </a:p>
                      </a:txBody>
                      <a:tcPr marL="45720" marR="4572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Bus</a:t>
                          </a:r>
                        </a:p>
                      </a:txBody>
                      <a:tcPr marL="45720" marR="45720" anchor="ctr">
                        <a:solidFill>
                          <a:schemeClr val="bg2">
                            <a:lumMod val="20000"/>
                            <a:lumOff val="80000"/>
                          </a:schemeClr>
                        </a:solidFill>
                      </a:tcPr>
                    </a:tc>
                    <a:extLst>
                      <a:ext uri="{0D108BD9-81ED-4DB2-BD59-A6C34878D82A}">
                        <a16:rowId xmlns:a16="http://schemas.microsoft.com/office/drawing/2014/main" val="3171822934"/>
                      </a:ext>
                    </a:extLst>
                  </a:tr>
                </a:tbl>
              </a:graphicData>
            </a:graphic>
          </p:graphicFrame>
        </mc:Fallback>
      </mc:AlternateContent>
    </p:spTree>
    <p:extLst>
      <p:ext uri="{BB962C8B-B14F-4D97-AF65-F5344CB8AC3E}">
        <p14:creationId xmlns:p14="http://schemas.microsoft.com/office/powerpoint/2010/main" val="1368768628"/>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2CBC39-42D1-A8A4-BF1A-1F1B984652D6}"/>
              </a:ext>
            </a:extLst>
          </p:cNvPr>
          <p:cNvSpPr>
            <a:spLocks noGrp="1"/>
          </p:cNvSpPr>
          <p:nvPr>
            <p:ph type="title"/>
          </p:nvPr>
        </p:nvSpPr>
        <p:spPr/>
        <p:txBody>
          <a:bodyPr/>
          <a:lstStyle/>
          <a:p>
            <a:br>
              <a:rPr lang="en-US" dirty="0"/>
            </a:br>
            <a:br>
              <a:rPr lang="en-US" dirty="0"/>
            </a:br>
            <a:r>
              <a:rPr lang="en-US" dirty="0"/>
              <a:t>Splitting </a:t>
            </a:r>
            <a:br>
              <a:rPr lang="en-US" dirty="0"/>
            </a:br>
            <a:r>
              <a:rPr lang="en-US" dirty="0"/>
              <a:t>Criterion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E86528A-C69E-6A4E-89D9-C22D3B4841FB}"/>
                  </a:ext>
                </a:extLst>
              </p:cNvPr>
              <p:cNvSpPr>
                <a:spLocks noGrp="1"/>
              </p:cNvSpPr>
              <p:nvPr>
                <p:ph idx="1"/>
              </p:nvPr>
            </p:nvSpPr>
            <p:spPr/>
            <p:txBody>
              <a:bodyPr>
                <a:normAutofit/>
              </a:bodyPr>
              <a:lstStyle/>
              <a:p>
                <a:pPr>
                  <a:lnSpc>
                    <a:spcPct val="130000"/>
                  </a:lnSpc>
                </a:pPr>
                <a:r>
                  <a:rPr lang="en-US" dirty="0"/>
                  <a:t>A </a:t>
                </a:r>
                <a:r>
                  <a:rPr lang="en-US" b="1" dirty="0"/>
                  <a:t>splitting criterion </a:t>
                </a:r>
                <a:r>
                  <a:rPr lang="en-US" dirty="0"/>
                  <a:t>is a function that measures how good or useful splitting on a particular feature is </a:t>
                </a:r>
                <a:r>
                  <a:rPr lang="en-US" i="1" dirty="0"/>
                  <a:t>for a specified dataset</a:t>
                </a:r>
              </a:p>
              <a:p>
                <a:pPr>
                  <a:lnSpc>
                    <a:spcPct val="130000"/>
                  </a:lnSpc>
                </a:pPr>
                <a:r>
                  <a:rPr lang="en-US" dirty="0"/>
                  <a:t>Idea: use the feature that optimizes the splitting criterion for our decision stump.</a:t>
                </a:r>
              </a:p>
              <a:p>
                <a:pPr>
                  <a:lnSpc>
                    <a:spcPct val="130000"/>
                  </a:lnSpc>
                  <a:buClr>
                    <a:schemeClr val="bg1"/>
                  </a:buClr>
                </a:pPr>
                <a:r>
                  <a:rPr lang="en-US" dirty="0">
                    <a:solidFill>
                      <a:schemeClr val="bg1"/>
                    </a:solidFill>
                  </a:rPr>
                  <a:t>Potential splitting criteria:</a:t>
                </a:r>
              </a:p>
              <a:p>
                <a:pPr lvl="1">
                  <a:lnSpc>
                    <a:spcPct val="130000"/>
                  </a:lnSpc>
                  <a:buClr>
                    <a:schemeClr val="bg1"/>
                  </a:buClr>
                </a:pPr>
                <a:r>
                  <a:rPr lang="en-US" sz="2400" dirty="0">
                    <a:solidFill>
                      <a:schemeClr val="bg1"/>
                    </a:solidFill>
                  </a:rPr>
                  <a:t>Training error rate (minimize)</a:t>
                </a:r>
              </a:p>
              <a:p>
                <a:pPr lvl="1">
                  <a:lnSpc>
                    <a:spcPct val="130000"/>
                  </a:lnSpc>
                  <a:buClr>
                    <a:schemeClr val="bg1"/>
                  </a:buClr>
                </a:pPr>
                <a:r>
                  <a:rPr lang="en-US" sz="2400" dirty="0">
                    <a:solidFill>
                      <a:schemeClr val="bg1"/>
                    </a:solidFill>
                  </a:rPr>
                  <a:t>Gini impurity (minimize) </a:t>
                </a:r>
                <a14:m>
                  <m:oMath xmlns:m="http://schemas.openxmlformats.org/officeDocument/2006/math">
                    <m:r>
                      <a:rPr lang="en-US" sz="2400" b="0" i="1" smtClean="0">
                        <a:solidFill>
                          <a:schemeClr val="bg1"/>
                        </a:solidFill>
                        <a:latin typeface="Cambria Math" panose="02040503050406030204" pitchFamily="18" charset="0"/>
                      </a:rPr>
                      <m:t>→</m:t>
                    </m:r>
                  </m:oMath>
                </a14:m>
                <a:r>
                  <a:rPr lang="en-US" sz="2400" dirty="0">
                    <a:solidFill>
                      <a:schemeClr val="bg1"/>
                    </a:solidFill>
                  </a:rPr>
                  <a:t> CART algorithm</a:t>
                </a:r>
              </a:p>
              <a:p>
                <a:pPr lvl="1">
                  <a:lnSpc>
                    <a:spcPct val="130000"/>
                  </a:lnSpc>
                  <a:buClr>
                    <a:schemeClr val="bg1"/>
                  </a:buClr>
                </a:pPr>
                <a:r>
                  <a:rPr lang="en-US" sz="2400" dirty="0">
                    <a:solidFill>
                      <a:schemeClr val="bg1"/>
                    </a:solidFill>
                  </a:rPr>
                  <a:t>Mutual information (maximize) </a:t>
                </a:r>
                <a14:m>
                  <m:oMath xmlns:m="http://schemas.openxmlformats.org/officeDocument/2006/math">
                    <m:r>
                      <a:rPr lang="en-US" sz="2400" b="0" i="1" smtClean="0">
                        <a:solidFill>
                          <a:schemeClr val="bg1"/>
                        </a:solidFill>
                        <a:latin typeface="Cambria Math" panose="02040503050406030204" pitchFamily="18" charset="0"/>
                      </a:rPr>
                      <m:t>→</m:t>
                    </m:r>
                  </m:oMath>
                </a14:m>
                <a:r>
                  <a:rPr lang="en-US" sz="2400" dirty="0">
                    <a:solidFill>
                      <a:schemeClr val="bg1"/>
                    </a:solidFill>
                  </a:rPr>
                  <a:t> ID3 algorithm</a:t>
                </a:r>
              </a:p>
            </p:txBody>
          </p:sp>
        </mc:Choice>
        <mc:Fallback xmlns="">
          <p:sp>
            <p:nvSpPr>
              <p:cNvPr id="3" name="Content Placeholder 2">
                <a:extLst>
                  <a:ext uri="{FF2B5EF4-FFF2-40B4-BE49-F238E27FC236}">
                    <a16:creationId xmlns:a16="http://schemas.microsoft.com/office/drawing/2014/main" id="{9E86528A-C69E-6A4E-89D9-C22D3B4841FB}"/>
                  </a:ext>
                </a:extLst>
              </p:cNvPr>
              <p:cNvSpPr>
                <a:spLocks noGrp="1" noRot="1" noChangeAspect="1" noMove="1" noResize="1" noEditPoints="1" noAdjustHandles="1" noChangeArrowheads="1" noChangeShapeType="1" noTextEdit="1"/>
              </p:cNvSpPr>
              <p:nvPr>
                <p:ph idx="1"/>
              </p:nvPr>
            </p:nvSpPr>
            <p:spPr>
              <a:blipFill>
                <a:blip r:embed="rId2"/>
                <a:stretch>
                  <a:fillRect l="-867"/>
                </a:stretch>
              </a:blipFill>
            </p:spPr>
            <p:txBody>
              <a:bodyPr/>
              <a:lstStyle/>
              <a:p>
                <a:r>
                  <a:rPr lang="en-US">
                    <a:noFill/>
                  </a:rPr>
                  <a:t> </a:t>
                </a:r>
              </a:p>
            </p:txBody>
          </p:sp>
        </mc:Fallback>
      </mc:AlternateContent>
    </p:spTree>
    <p:extLst>
      <p:ext uri="{BB962C8B-B14F-4D97-AF65-F5344CB8AC3E}">
        <p14:creationId xmlns:p14="http://schemas.microsoft.com/office/powerpoint/2010/main" val="3563756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dissolve">
                                      <p:cBhvr>
                                        <p:cTn id="7" dur="25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162DF2A-64D1-4AA9-BA42-8A4063EADE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1" name="Rectangle 10">
            <a:extLst>
              <a:ext uri="{FF2B5EF4-FFF2-40B4-BE49-F238E27FC236}">
                <a16:creationId xmlns:a16="http://schemas.microsoft.com/office/drawing/2014/main" id="{5D7C1373-63AF-4A75-909E-990E053566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useBgFill="1">
        <p:nvSpPr>
          <p:cNvPr id="13" name="Rectangle 12">
            <a:extLst>
              <a:ext uri="{FF2B5EF4-FFF2-40B4-BE49-F238E27FC236}">
                <a16:creationId xmlns:a16="http://schemas.microsoft.com/office/drawing/2014/main" id="{5BDAAE7A-177F-4691-8F07-36CBBA6113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9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5BF82D1D-28BC-4216-A1EA-F7D9C6D1AA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1286934"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7" name="Rectangle 16">
            <a:extLst>
              <a:ext uri="{FF2B5EF4-FFF2-40B4-BE49-F238E27FC236}">
                <a16:creationId xmlns:a16="http://schemas.microsoft.com/office/drawing/2014/main" id="{60A1DC48-C242-4442-822C-570436B809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685778" y="767825"/>
            <a:ext cx="508012" cy="5328173"/>
          </a:xfrm>
          <a:prstGeom prst="rect">
            <a:avLst/>
          </a:prstGeom>
          <a:solidFill>
            <a:srgbClr val="C8C8C8">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Rounded Rectangle 18">
                <a:extLst>
                  <a:ext uri="{FF2B5EF4-FFF2-40B4-BE49-F238E27FC236}">
                    <a16:creationId xmlns:a16="http://schemas.microsoft.com/office/drawing/2014/main" id="{AE4AC143-A5E9-6B40-87CA-E99281EE550F}"/>
                  </a:ext>
                </a:extLst>
              </p:cNvPr>
              <p:cNvSpPr/>
              <p:nvPr/>
            </p:nvSpPr>
            <p:spPr>
              <a:xfrm>
                <a:off x="6911576" y="874517"/>
                <a:ext cx="585788"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right"/>
                    </m:oMathParaPr>
                    <m:oMath xmlns:m="http://schemas.openxmlformats.org/officeDocument/2006/math">
                      <m:sSub>
                        <m:sSubPr>
                          <m:ctrlPr>
                            <a:rPr lang="en-US" sz="2400" b="1" i="1">
                              <a:latin typeface="Cambria Math" panose="02040503050406030204" pitchFamily="18" charset="0"/>
                            </a:rPr>
                          </m:ctrlPr>
                        </m:sSubPr>
                        <m:e>
                          <m:r>
                            <a:rPr lang="en-US" sz="2400" b="1" i="1">
                              <a:latin typeface="Cambria Math" panose="02040503050406030204" pitchFamily="18" charset="0"/>
                            </a:rPr>
                            <m:t>𝒙</m:t>
                          </m:r>
                        </m:e>
                        <m:sub>
                          <m:r>
                            <a:rPr lang="en-US" sz="2400" b="1" i="1">
                              <a:latin typeface="Cambria Math" panose="02040503050406030204" pitchFamily="18" charset="0"/>
                            </a:rPr>
                            <m:t>𝟒</m:t>
                          </m:r>
                        </m:sub>
                      </m:sSub>
                    </m:oMath>
                  </m:oMathPara>
                </a14:m>
                <a:endParaRPr lang="en-US" sz="2400" dirty="0"/>
              </a:p>
            </p:txBody>
          </p:sp>
        </mc:Choice>
        <mc:Fallback xmlns="">
          <p:sp>
            <p:nvSpPr>
              <p:cNvPr id="19" name="Rounded Rectangle 18">
                <a:extLst>
                  <a:ext uri="{FF2B5EF4-FFF2-40B4-BE49-F238E27FC236}">
                    <a16:creationId xmlns:a16="http://schemas.microsoft.com/office/drawing/2014/main" id="{AE4AC143-A5E9-6B40-87CA-E99281EE550F}"/>
                  </a:ext>
                </a:extLst>
              </p:cNvPr>
              <p:cNvSpPr>
                <a:spLocks noRot="1" noChangeAspect="1" noMove="1" noResize="1" noEditPoints="1" noAdjustHandles="1" noChangeArrowheads="1" noChangeShapeType="1" noTextEdit="1"/>
              </p:cNvSpPr>
              <p:nvPr/>
            </p:nvSpPr>
            <p:spPr>
              <a:xfrm>
                <a:off x="6911576" y="874517"/>
                <a:ext cx="585788" cy="457200"/>
              </a:xfrm>
              <a:prstGeom prst="roundRect">
                <a:avLst/>
              </a:prstGeom>
              <a:blipFill>
                <a:blip r:embed="rId3"/>
                <a:stretch>
                  <a:fillRect b="-2632"/>
                </a:stretch>
              </a:blipFill>
            </p:spPr>
            <p:txBody>
              <a:bodyPr/>
              <a:lstStyle/>
              <a:p>
                <a:r>
                  <a:rPr lang="en-US">
                    <a:noFill/>
                  </a:rPr>
                  <a:t> </a:t>
                </a:r>
              </a:p>
            </p:txBody>
          </p:sp>
        </mc:Fallback>
      </mc:AlternateContent>
      <p:cxnSp>
        <p:nvCxnSpPr>
          <p:cNvPr id="20" name="Straight Arrow Connector 19">
            <a:extLst>
              <a:ext uri="{FF2B5EF4-FFF2-40B4-BE49-F238E27FC236}">
                <a16:creationId xmlns:a16="http://schemas.microsoft.com/office/drawing/2014/main" id="{51CECA28-50D9-B646-9922-CB3252D07FC9}"/>
              </a:ext>
            </a:extLst>
          </p:cNvPr>
          <p:cNvCxnSpPr>
            <a:cxnSpLocks/>
            <a:stCxn id="19" idx="2"/>
            <a:endCxn id="22" idx="0"/>
          </p:cNvCxnSpPr>
          <p:nvPr/>
        </p:nvCxnSpPr>
        <p:spPr>
          <a:xfrm rot="5400000">
            <a:off x="6013394" y="422547"/>
            <a:ext cx="281906" cy="2100246"/>
          </a:xfrm>
          <a:prstGeom prst="curvedConnector3">
            <a:avLst/>
          </a:prstGeom>
          <a:ln>
            <a:tailEnd type="triangle" w="lg" len="lg"/>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8DD29D8B-7913-BD4F-8B61-17EA3114474D}"/>
              </a:ext>
            </a:extLst>
          </p:cNvPr>
          <p:cNvCxnSpPr>
            <a:cxnSpLocks/>
            <a:stCxn id="19" idx="2"/>
            <a:endCxn id="23" idx="0"/>
          </p:cNvCxnSpPr>
          <p:nvPr/>
        </p:nvCxnSpPr>
        <p:spPr>
          <a:xfrm rot="16200000" flipH="1">
            <a:off x="8112586" y="423600"/>
            <a:ext cx="281906" cy="2098139"/>
          </a:xfrm>
          <a:prstGeom prst="curvedConnector3">
            <a:avLst>
              <a:gd name="adj1" fmla="val 50000"/>
            </a:avLst>
          </a:prstGeom>
          <a:ln>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Rounded Rectangle 21">
                <a:extLst>
                  <a:ext uri="{FF2B5EF4-FFF2-40B4-BE49-F238E27FC236}">
                    <a16:creationId xmlns:a16="http://schemas.microsoft.com/office/drawing/2014/main" id="{F24F4E02-9F81-8540-8FFE-6EB47D5D3E25}"/>
                  </a:ext>
                </a:extLst>
              </p:cNvPr>
              <p:cNvSpPr/>
              <p:nvPr/>
            </p:nvSpPr>
            <p:spPr>
              <a:xfrm>
                <a:off x="4811330" y="1613623"/>
                <a:ext cx="585788"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right"/>
                    </m:oMathParaPr>
                    <m:oMath xmlns:m="http://schemas.openxmlformats.org/officeDocument/2006/math">
                      <m:sSub>
                        <m:sSubPr>
                          <m:ctrlPr>
                            <a:rPr lang="en-US" sz="2400" b="1" i="1" smtClean="0">
                              <a:latin typeface="Cambria Math" panose="02040503050406030204" pitchFamily="18" charset="0"/>
                            </a:rPr>
                          </m:ctrlPr>
                        </m:sSubPr>
                        <m:e>
                          <m:r>
                            <a:rPr lang="en-US" sz="2400" b="1" i="1">
                              <a:latin typeface="Cambria Math" panose="02040503050406030204" pitchFamily="18" charset="0"/>
                            </a:rPr>
                            <m:t>𝒙</m:t>
                          </m:r>
                        </m:e>
                        <m:sub>
                          <m:r>
                            <a:rPr lang="en-US" sz="2400" b="1" i="1" smtClean="0">
                              <a:latin typeface="Cambria Math" panose="02040503050406030204" pitchFamily="18" charset="0"/>
                            </a:rPr>
                            <m:t>𝟑</m:t>
                          </m:r>
                        </m:sub>
                      </m:sSub>
                    </m:oMath>
                  </m:oMathPara>
                </a14:m>
                <a:endParaRPr lang="en-US" sz="2400" dirty="0"/>
              </a:p>
            </p:txBody>
          </p:sp>
        </mc:Choice>
        <mc:Fallback xmlns="">
          <p:sp>
            <p:nvSpPr>
              <p:cNvPr id="22" name="Rounded Rectangle 21">
                <a:extLst>
                  <a:ext uri="{FF2B5EF4-FFF2-40B4-BE49-F238E27FC236}">
                    <a16:creationId xmlns:a16="http://schemas.microsoft.com/office/drawing/2014/main" id="{F24F4E02-9F81-8540-8FFE-6EB47D5D3E25}"/>
                  </a:ext>
                </a:extLst>
              </p:cNvPr>
              <p:cNvSpPr>
                <a:spLocks noRot="1" noChangeAspect="1" noMove="1" noResize="1" noEditPoints="1" noAdjustHandles="1" noChangeArrowheads="1" noChangeShapeType="1" noTextEdit="1"/>
              </p:cNvSpPr>
              <p:nvPr/>
            </p:nvSpPr>
            <p:spPr>
              <a:xfrm>
                <a:off x="4811330" y="1613623"/>
                <a:ext cx="585788" cy="457200"/>
              </a:xfrm>
              <a:prstGeom prst="roundRect">
                <a:avLst/>
              </a:prstGeom>
              <a:blipFill>
                <a:blip r:embed="rId4"/>
                <a:stretch>
                  <a:fillRect b="-26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Rounded Rectangle 22">
                <a:extLst>
                  <a:ext uri="{FF2B5EF4-FFF2-40B4-BE49-F238E27FC236}">
                    <a16:creationId xmlns:a16="http://schemas.microsoft.com/office/drawing/2014/main" id="{4EC665F0-AA84-3D4F-B8A1-46E22E0FC2C1}"/>
                  </a:ext>
                </a:extLst>
              </p:cNvPr>
              <p:cNvSpPr/>
              <p:nvPr/>
            </p:nvSpPr>
            <p:spPr>
              <a:xfrm>
                <a:off x="9009715" y="1613623"/>
                <a:ext cx="585788"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right"/>
                    </m:oMathParaPr>
                    <m:oMath xmlns:m="http://schemas.openxmlformats.org/officeDocument/2006/math">
                      <m:sSub>
                        <m:sSubPr>
                          <m:ctrlPr>
                            <a:rPr lang="en-US" sz="2400" b="1" i="1" smtClean="0">
                              <a:latin typeface="Cambria Math" panose="02040503050406030204" pitchFamily="18" charset="0"/>
                            </a:rPr>
                          </m:ctrlPr>
                        </m:sSubPr>
                        <m:e>
                          <m:r>
                            <a:rPr lang="en-US" sz="2400" b="1" i="1">
                              <a:latin typeface="Cambria Math" panose="02040503050406030204" pitchFamily="18" charset="0"/>
                            </a:rPr>
                            <m:t>𝒙</m:t>
                          </m:r>
                        </m:e>
                        <m:sub>
                          <m:r>
                            <a:rPr lang="en-US" sz="2400" b="1" i="1" smtClean="0">
                              <a:latin typeface="Cambria Math" panose="02040503050406030204" pitchFamily="18" charset="0"/>
                            </a:rPr>
                            <m:t>𝟑</m:t>
                          </m:r>
                        </m:sub>
                      </m:sSub>
                    </m:oMath>
                  </m:oMathPara>
                </a14:m>
                <a:endParaRPr lang="en-US" sz="2400" dirty="0"/>
              </a:p>
            </p:txBody>
          </p:sp>
        </mc:Choice>
        <mc:Fallback xmlns="">
          <p:sp>
            <p:nvSpPr>
              <p:cNvPr id="23" name="Rounded Rectangle 22">
                <a:extLst>
                  <a:ext uri="{FF2B5EF4-FFF2-40B4-BE49-F238E27FC236}">
                    <a16:creationId xmlns:a16="http://schemas.microsoft.com/office/drawing/2014/main" id="{4EC665F0-AA84-3D4F-B8A1-46E22E0FC2C1}"/>
                  </a:ext>
                </a:extLst>
              </p:cNvPr>
              <p:cNvSpPr>
                <a:spLocks noRot="1" noChangeAspect="1" noMove="1" noResize="1" noEditPoints="1" noAdjustHandles="1" noChangeArrowheads="1" noChangeShapeType="1" noTextEdit="1"/>
              </p:cNvSpPr>
              <p:nvPr/>
            </p:nvSpPr>
            <p:spPr>
              <a:xfrm>
                <a:off x="9009715" y="1613623"/>
                <a:ext cx="585788" cy="457200"/>
              </a:xfrm>
              <a:prstGeom prst="roundRect">
                <a:avLst/>
              </a:prstGeom>
              <a:blipFill>
                <a:blip r:embed="rId5"/>
                <a:stretch>
                  <a:fillRect b="-2632"/>
                </a:stretch>
              </a:blipFill>
            </p:spPr>
            <p:txBody>
              <a:bodyPr/>
              <a:lstStyle/>
              <a:p>
                <a:r>
                  <a:rPr lang="en-US">
                    <a:noFill/>
                  </a:rPr>
                  <a:t> </a:t>
                </a:r>
              </a:p>
            </p:txBody>
          </p:sp>
        </mc:Fallback>
      </mc:AlternateContent>
      <p:cxnSp>
        <p:nvCxnSpPr>
          <p:cNvPr id="24" name="Straight Arrow Connector 23">
            <a:extLst>
              <a:ext uri="{FF2B5EF4-FFF2-40B4-BE49-F238E27FC236}">
                <a16:creationId xmlns:a16="http://schemas.microsoft.com/office/drawing/2014/main" id="{E9E42CB5-D9E4-5947-91E9-F5B050B15E07}"/>
              </a:ext>
            </a:extLst>
          </p:cNvPr>
          <p:cNvCxnSpPr>
            <a:cxnSpLocks/>
            <a:stCxn id="22" idx="2"/>
            <a:endCxn id="33" idx="0"/>
          </p:cNvCxnSpPr>
          <p:nvPr/>
        </p:nvCxnSpPr>
        <p:spPr>
          <a:xfrm rot="5400000">
            <a:off x="4500974" y="1943995"/>
            <a:ext cx="476423" cy="730079"/>
          </a:xfrm>
          <a:prstGeom prst="curvedConnector3">
            <a:avLst>
              <a:gd name="adj1" fmla="val 50000"/>
            </a:avLst>
          </a:prstGeom>
          <a:ln>
            <a:tailEnd type="triangle" w="lg" len="lg"/>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FF1BDA6B-CEB0-8E42-9157-6C50A84FF5CA}"/>
              </a:ext>
            </a:extLst>
          </p:cNvPr>
          <p:cNvCxnSpPr>
            <a:cxnSpLocks/>
            <a:stCxn id="23" idx="2"/>
            <a:endCxn id="30" idx="0"/>
          </p:cNvCxnSpPr>
          <p:nvPr/>
        </p:nvCxnSpPr>
        <p:spPr>
          <a:xfrm rot="5400000">
            <a:off x="8704706" y="1949342"/>
            <a:ext cx="476423" cy="719385"/>
          </a:xfrm>
          <a:prstGeom prst="curvedConnector3">
            <a:avLst>
              <a:gd name="adj1" fmla="val 50000"/>
            </a:avLst>
          </a:prstGeom>
          <a:ln>
            <a:tailEnd type="triangle" w="lg" len="lg"/>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4498572C-6925-DD47-A165-F9383BC327C4}"/>
              </a:ext>
            </a:extLst>
          </p:cNvPr>
          <p:cNvCxnSpPr>
            <a:cxnSpLocks/>
            <a:stCxn id="22" idx="2"/>
            <a:endCxn id="29" idx="0"/>
          </p:cNvCxnSpPr>
          <p:nvPr/>
        </p:nvCxnSpPr>
        <p:spPr>
          <a:xfrm rot="16200000" flipH="1">
            <a:off x="5193508" y="1981539"/>
            <a:ext cx="476423" cy="654990"/>
          </a:xfrm>
          <a:prstGeom prst="curvedConnector3">
            <a:avLst>
              <a:gd name="adj1" fmla="val 50000"/>
            </a:avLst>
          </a:prstGeom>
          <a:ln>
            <a:tailEnd type="triangle" w="lg" len="lg"/>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4E8189AB-FDAC-5E47-8BC2-3285F06560E4}"/>
              </a:ext>
            </a:extLst>
          </p:cNvPr>
          <p:cNvCxnSpPr>
            <a:cxnSpLocks/>
            <a:stCxn id="23" idx="2"/>
            <a:endCxn id="28" idx="0"/>
          </p:cNvCxnSpPr>
          <p:nvPr/>
        </p:nvCxnSpPr>
        <p:spPr>
          <a:xfrm rot="16200000" flipH="1">
            <a:off x="9397165" y="1976266"/>
            <a:ext cx="476423" cy="665535"/>
          </a:xfrm>
          <a:prstGeom prst="curvedConnector3">
            <a:avLst>
              <a:gd name="adj1" fmla="val 50000"/>
            </a:avLst>
          </a:prstGeom>
          <a:ln>
            <a:tailEnd type="triangle" w="lg" len="lg"/>
          </a:ln>
        </p:spPr>
        <p:style>
          <a:lnRef idx="1">
            <a:schemeClr val="accent1"/>
          </a:lnRef>
          <a:fillRef idx="0">
            <a:schemeClr val="accent1"/>
          </a:fillRef>
          <a:effectRef idx="0">
            <a:schemeClr val="accent1"/>
          </a:effectRef>
          <a:fontRef idx="minor">
            <a:schemeClr val="tx1"/>
          </a:fontRef>
        </p:style>
      </p:cxnSp>
      <p:sp>
        <p:nvSpPr>
          <p:cNvPr id="28" name="Rounded Rectangle 27">
            <a:extLst>
              <a:ext uri="{FF2B5EF4-FFF2-40B4-BE49-F238E27FC236}">
                <a16:creationId xmlns:a16="http://schemas.microsoft.com/office/drawing/2014/main" id="{A3E8A1A6-61B5-8144-B586-936FF4ABB18D}"/>
              </a:ext>
            </a:extLst>
          </p:cNvPr>
          <p:cNvSpPr/>
          <p:nvPr/>
        </p:nvSpPr>
        <p:spPr>
          <a:xfrm>
            <a:off x="9494202" y="2547246"/>
            <a:ext cx="947884"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Drive</a:t>
            </a:r>
          </a:p>
        </p:txBody>
      </p:sp>
      <p:sp>
        <p:nvSpPr>
          <p:cNvPr id="29" name="Rounded Rectangle 28">
            <a:extLst>
              <a:ext uri="{FF2B5EF4-FFF2-40B4-BE49-F238E27FC236}">
                <a16:creationId xmlns:a16="http://schemas.microsoft.com/office/drawing/2014/main" id="{CC48F931-0288-2A4D-9A88-6368ACA72B7F}"/>
              </a:ext>
            </a:extLst>
          </p:cNvPr>
          <p:cNvSpPr/>
          <p:nvPr/>
        </p:nvSpPr>
        <p:spPr>
          <a:xfrm>
            <a:off x="5233221" y="2547246"/>
            <a:ext cx="1051985"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Bus</a:t>
            </a:r>
          </a:p>
        </p:txBody>
      </p:sp>
      <mc:AlternateContent xmlns:mc="http://schemas.openxmlformats.org/markup-compatibility/2006" xmlns:a14="http://schemas.microsoft.com/office/drawing/2010/main">
        <mc:Choice Requires="a14">
          <p:sp>
            <p:nvSpPr>
              <p:cNvPr id="30" name="Rounded Rectangle 29">
                <a:extLst>
                  <a:ext uri="{FF2B5EF4-FFF2-40B4-BE49-F238E27FC236}">
                    <a16:creationId xmlns:a16="http://schemas.microsoft.com/office/drawing/2014/main" id="{D36D1BC7-04A2-6C43-9789-F865ADC5AC37}"/>
                  </a:ext>
                </a:extLst>
              </p:cNvPr>
              <p:cNvSpPr/>
              <p:nvPr/>
            </p:nvSpPr>
            <p:spPr>
              <a:xfrm>
                <a:off x="8290330" y="2547246"/>
                <a:ext cx="585788"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right"/>
                    </m:oMathParaPr>
                    <m:oMath xmlns:m="http://schemas.openxmlformats.org/officeDocument/2006/math">
                      <m:sSub>
                        <m:sSubPr>
                          <m:ctrlPr>
                            <a:rPr lang="en-US" sz="2400" b="1" i="1" smtClean="0">
                              <a:latin typeface="Cambria Math" panose="02040503050406030204" pitchFamily="18" charset="0"/>
                            </a:rPr>
                          </m:ctrlPr>
                        </m:sSubPr>
                        <m:e>
                          <m:r>
                            <a:rPr lang="en-US" sz="2400" b="1" i="1">
                              <a:latin typeface="Cambria Math" panose="02040503050406030204" pitchFamily="18" charset="0"/>
                            </a:rPr>
                            <m:t>𝒙</m:t>
                          </m:r>
                        </m:e>
                        <m:sub>
                          <m:r>
                            <a:rPr lang="en-US" sz="2400" b="1" i="1" smtClean="0">
                              <a:latin typeface="Cambria Math" panose="02040503050406030204" pitchFamily="18" charset="0"/>
                            </a:rPr>
                            <m:t>𝟏</m:t>
                          </m:r>
                        </m:sub>
                      </m:sSub>
                    </m:oMath>
                  </m:oMathPara>
                </a14:m>
                <a:endParaRPr lang="en-US" sz="2400" dirty="0"/>
              </a:p>
            </p:txBody>
          </p:sp>
        </mc:Choice>
        <mc:Fallback xmlns="">
          <p:sp>
            <p:nvSpPr>
              <p:cNvPr id="30" name="Rounded Rectangle 29">
                <a:extLst>
                  <a:ext uri="{FF2B5EF4-FFF2-40B4-BE49-F238E27FC236}">
                    <a16:creationId xmlns:a16="http://schemas.microsoft.com/office/drawing/2014/main" id="{D36D1BC7-04A2-6C43-9789-F865ADC5AC37}"/>
                  </a:ext>
                </a:extLst>
              </p:cNvPr>
              <p:cNvSpPr>
                <a:spLocks noRot="1" noChangeAspect="1" noMove="1" noResize="1" noEditPoints="1" noAdjustHandles="1" noChangeArrowheads="1" noChangeShapeType="1" noTextEdit="1"/>
              </p:cNvSpPr>
              <p:nvPr/>
            </p:nvSpPr>
            <p:spPr>
              <a:xfrm>
                <a:off x="8290330" y="2547246"/>
                <a:ext cx="585788" cy="457200"/>
              </a:xfrm>
              <a:prstGeom prst="roundRect">
                <a:avLst/>
              </a:prstGeom>
              <a:blipFill>
                <a:blip r:embed="rId6"/>
                <a:stretch>
                  <a:fillRect b="-2632"/>
                </a:stretch>
              </a:blipFill>
            </p:spPr>
            <p:txBody>
              <a:bodyPr/>
              <a:lstStyle/>
              <a:p>
                <a:r>
                  <a:rPr lang="en-US">
                    <a:noFill/>
                  </a:rPr>
                  <a:t> </a:t>
                </a:r>
              </a:p>
            </p:txBody>
          </p:sp>
        </mc:Fallback>
      </mc:AlternateContent>
      <p:cxnSp>
        <p:nvCxnSpPr>
          <p:cNvPr id="32" name="Straight Arrow Connector 31">
            <a:extLst>
              <a:ext uri="{FF2B5EF4-FFF2-40B4-BE49-F238E27FC236}">
                <a16:creationId xmlns:a16="http://schemas.microsoft.com/office/drawing/2014/main" id="{CE9904D0-26E3-6B4A-99DA-932E3FFADB38}"/>
              </a:ext>
            </a:extLst>
          </p:cNvPr>
          <p:cNvCxnSpPr>
            <a:cxnSpLocks/>
            <a:stCxn id="30" idx="2"/>
            <a:endCxn id="37" idx="0"/>
          </p:cNvCxnSpPr>
          <p:nvPr/>
        </p:nvCxnSpPr>
        <p:spPr>
          <a:xfrm rot="16200000" flipH="1">
            <a:off x="8704706" y="2882964"/>
            <a:ext cx="476423" cy="719386"/>
          </a:xfrm>
          <a:prstGeom prst="curvedConnector3">
            <a:avLst>
              <a:gd name="adj1" fmla="val 50000"/>
            </a:avLst>
          </a:prstGeom>
          <a:ln>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Rounded Rectangle 32">
                <a:extLst>
                  <a:ext uri="{FF2B5EF4-FFF2-40B4-BE49-F238E27FC236}">
                    <a16:creationId xmlns:a16="http://schemas.microsoft.com/office/drawing/2014/main" id="{C3715223-E59B-C04F-A687-8C7D7DF64C03}"/>
                  </a:ext>
                </a:extLst>
              </p:cNvPr>
              <p:cNvSpPr/>
              <p:nvPr/>
            </p:nvSpPr>
            <p:spPr>
              <a:xfrm>
                <a:off x="4081251" y="2547246"/>
                <a:ext cx="585788"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right"/>
                    </m:oMathParaPr>
                    <m:oMath xmlns:m="http://schemas.openxmlformats.org/officeDocument/2006/math">
                      <m:sSub>
                        <m:sSubPr>
                          <m:ctrlPr>
                            <a:rPr lang="en-US" sz="2400" b="1" i="1" smtClean="0">
                              <a:latin typeface="Cambria Math" panose="02040503050406030204" pitchFamily="18" charset="0"/>
                            </a:rPr>
                          </m:ctrlPr>
                        </m:sSubPr>
                        <m:e>
                          <m:r>
                            <a:rPr lang="en-US" sz="2400" b="1" i="1">
                              <a:latin typeface="Cambria Math" panose="02040503050406030204" pitchFamily="18" charset="0"/>
                            </a:rPr>
                            <m:t>𝒙</m:t>
                          </m:r>
                        </m:e>
                        <m:sub>
                          <m:r>
                            <a:rPr lang="en-US" sz="2400" b="1" i="1" smtClean="0">
                              <a:latin typeface="Cambria Math" panose="02040503050406030204" pitchFamily="18" charset="0"/>
                            </a:rPr>
                            <m:t>𝟏</m:t>
                          </m:r>
                        </m:sub>
                      </m:sSub>
                    </m:oMath>
                  </m:oMathPara>
                </a14:m>
                <a:endParaRPr lang="en-US" sz="2400" dirty="0"/>
              </a:p>
            </p:txBody>
          </p:sp>
        </mc:Choice>
        <mc:Fallback xmlns="">
          <p:sp>
            <p:nvSpPr>
              <p:cNvPr id="33" name="Rounded Rectangle 32">
                <a:extLst>
                  <a:ext uri="{FF2B5EF4-FFF2-40B4-BE49-F238E27FC236}">
                    <a16:creationId xmlns:a16="http://schemas.microsoft.com/office/drawing/2014/main" id="{C3715223-E59B-C04F-A687-8C7D7DF64C03}"/>
                  </a:ext>
                </a:extLst>
              </p:cNvPr>
              <p:cNvSpPr>
                <a:spLocks noRot="1" noChangeAspect="1" noMove="1" noResize="1" noEditPoints="1" noAdjustHandles="1" noChangeArrowheads="1" noChangeShapeType="1" noTextEdit="1"/>
              </p:cNvSpPr>
              <p:nvPr/>
            </p:nvSpPr>
            <p:spPr>
              <a:xfrm>
                <a:off x="4081251" y="2547246"/>
                <a:ext cx="585788" cy="457200"/>
              </a:xfrm>
              <a:prstGeom prst="roundRect">
                <a:avLst/>
              </a:prstGeom>
              <a:blipFill>
                <a:blip r:embed="rId7"/>
                <a:stretch>
                  <a:fillRect b="-2632"/>
                </a:stretch>
              </a:blipFill>
            </p:spPr>
            <p:txBody>
              <a:bodyPr/>
              <a:lstStyle/>
              <a:p>
                <a:r>
                  <a:rPr lang="en-US">
                    <a:noFill/>
                  </a:rPr>
                  <a:t> </a:t>
                </a:r>
              </a:p>
            </p:txBody>
          </p:sp>
        </mc:Fallback>
      </mc:AlternateContent>
      <p:cxnSp>
        <p:nvCxnSpPr>
          <p:cNvPr id="34" name="Straight Arrow Connector 33">
            <a:extLst>
              <a:ext uri="{FF2B5EF4-FFF2-40B4-BE49-F238E27FC236}">
                <a16:creationId xmlns:a16="http://schemas.microsoft.com/office/drawing/2014/main" id="{A56217F6-CB28-E146-ABD7-64A60117E073}"/>
              </a:ext>
            </a:extLst>
          </p:cNvPr>
          <p:cNvCxnSpPr>
            <a:cxnSpLocks/>
            <a:stCxn id="33" idx="2"/>
            <a:endCxn id="39" idx="0"/>
          </p:cNvCxnSpPr>
          <p:nvPr/>
        </p:nvCxnSpPr>
        <p:spPr>
          <a:xfrm rot="5400000">
            <a:off x="3755630" y="2862353"/>
            <a:ext cx="476423" cy="760609"/>
          </a:xfrm>
          <a:prstGeom prst="curvedConnector3">
            <a:avLst>
              <a:gd name="adj1" fmla="val 50000"/>
            </a:avLst>
          </a:prstGeom>
          <a:ln>
            <a:tailEnd type="triangle" w="lg" len="lg"/>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FAEEAA16-AB39-B84C-A80B-AA9EAB4680A5}"/>
              </a:ext>
            </a:extLst>
          </p:cNvPr>
          <p:cNvCxnSpPr>
            <a:cxnSpLocks/>
            <a:stCxn id="33" idx="2"/>
            <a:endCxn id="38" idx="0"/>
          </p:cNvCxnSpPr>
          <p:nvPr/>
        </p:nvCxnSpPr>
        <p:spPr>
          <a:xfrm rot="16200000" flipH="1">
            <a:off x="4500974" y="2877617"/>
            <a:ext cx="476423" cy="730080"/>
          </a:xfrm>
          <a:prstGeom prst="curvedConnector3">
            <a:avLst>
              <a:gd name="adj1" fmla="val 50000"/>
            </a:avLst>
          </a:prstGeom>
          <a:ln>
            <a:tailEnd type="triangle" w="lg" len="lg"/>
          </a:ln>
        </p:spPr>
        <p:style>
          <a:lnRef idx="1">
            <a:schemeClr val="accent1"/>
          </a:lnRef>
          <a:fillRef idx="0">
            <a:schemeClr val="accent1"/>
          </a:fillRef>
          <a:effectRef idx="0">
            <a:schemeClr val="accent1"/>
          </a:effectRef>
          <a:fontRef idx="minor">
            <a:schemeClr val="tx1"/>
          </a:fontRef>
        </p:style>
      </p:cxnSp>
      <p:sp>
        <p:nvSpPr>
          <p:cNvPr id="36" name="Rounded Rectangle 35">
            <a:extLst>
              <a:ext uri="{FF2B5EF4-FFF2-40B4-BE49-F238E27FC236}">
                <a16:creationId xmlns:a16="http://schemas.microsoft.com/office/drawing/2014/main" id="{8329B260-1795-C444-AB0E-CACF0AC5811E}"/>
              </a:ext>
            </a:extLst>
          </p:cNvPr>
          <p:cNvSpPr/>
          <p:nvPr/>
        </p:nvSpPr>
        <p:spPr>
          <a:xfrm>
            <a:off x="7430645" y="3483782"/>
            <a:ext cx="947884"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Bike</a:t>
            </a:r>
          </a:p>
        </p:txBody>
      </p:sp>
      <p:sp>
        <p:nvSpPr>
          <p:cNvPr id="37" name="Rounded Rectangle 36">
            <a:extLst>
              <a:ext uri="{FF2B5EF4-FFF2-40B4-BE49-F238E27FC236}">
                <a16:creationId xmlns:a16="http://schemas.microsoft.com/office/drawing/2014/main" id="{8A0E75F2-2412-9F47-AFB5-82A1D37209AD}"/>
              </a:ext>
            </a:extLst>
          </p:cNvPr>
          <p:cNvSpPr/>
          <p:nvPr/>
        </p:nvSpPr>
        <p:spPr>
          <a:xfrm>
            <a:off x="8776617" y="3480869"/>
            <a:ext cx="1051985"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Bus</a:t>
            </a:r>
          </a:p>
        </p:txBody>
      </p:sp>
      <p:sp>
        <p:nvSpPr>
          <p:cNvPr id="38" name="Rounded Rectangle 37">
            <a:extLst>
              <a:ext uri="{FF2B5EF4-FFF2-40B4-BE49-F238E27FC236}">
                <a16:creationId xmlns:a16="http://schemas.microsoft.com/office/drawing/2014/main" id="{7DB4F0D4-AC92-644C-9139-F481E1CDD807}"/>
              </a:ext>
            </a:extLst>
          </p:cNvPr>
          <p:cNvSpPr/>
          <p:nvPr/>
        </p:nvSpPr>
        <p:spPr>
          <a:xfrm>
            <a:off x="4578232" y="3480869"/>
            <a:ext cx="1051985"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Bus</a:t>
            </a:r>
          </a:p>
        </p:txBody>
      </p:sp>
      <mc:AlternateContent xmlns:mc="http://schemas.openxmlformats.org/markup-compatibility/2006" xmlns:a14="http://schemas.microsoft.com/office/drawing/2010/main">
        <mc:Choice Requires="a14">
          <p:sp>
            <p:nvSpPr>
              <p:cNvPr id="39" name="Rounded Rectangle 38">
                <a:extLst>
                  <a:ext uri="{FF2B5EF4-FFF2-40B4-BE49-F238E27FC236}">
                    <a16:creationId xmlns:a16="http://schemas.microsoft.com/office/drawing/2014/main" id="{AA22C62F-3BDA-1649-95ED-8843B4E8BC99}"/>
                  </a:ext>
                </a:extLst>
              </p:cNvPr>
              <p:cNvSpPr/>
              <p:nvPr/>
            </p:nvSpPr>
            <p:spPr>
              <a:xfrm>
                <a:off x="3320642" y="3480869"/>
                <a:ext cx="585788"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right"/>
                    </m:oMathParaPr>
                    <m:oMath xmlns:m="http://schemas.openxmlformats.org/officeDocument/2006/math">
                      <m:sSub>
                        <m:sSubPr>
                          <m:ctrlPr>
                            <a:rPr lang="en-US" sz="2400" b="1" i="1" smtClean="0">
                              <a:latin typeface="Cambria Math" panose="02040503050406030204" pitchFamily="18" charset="0"/>
                            </a:rPr>
                          </m:ctrlPr>
                        </m:sSubPr>
                        <m:e>
                          <m:r>
                            <a:rPr lang="en-US" sz="2400" b="1" i="1">
                              <a:latin typeface="Cambria Math" panose="02040503050406030204" pitchFamily="18" charset="0"/>
                            </a:rPr>
                            <m:t>𝒙</m:t>
                          </m:r>
                        </m:e>
                        <m:sub>
                          <m:r>
                            <a:rPr lang="en-US" sz="2400" b="1" i="1" smtClean="0">
                              <a:latin typeface="Cambria Math" panose="02040503050406030204" pitchFamily="18" charset="0"/>
                            </a:rPr>
                            <m:t>𝟐</m:t>
                          </m:r>
                        </m:sub>
                      </m:sSub>
                    </m:oMath>
                  </m:oMathPara>
                </a14:m>
                <a:endParaRPr lang="en-US" sz="2400" dirty="0"/>
              </a:p>
            </p:txBody>
          </p:sp>
        </mc:Choice>
        <mc:Fallback xmlns="">
          <p:sp>
            <p:nvSpPr>
              <p:cNvPr id="39" name="Rounded Rectangle 38">
                <a:extLst>
                  <a:ext uri="{FF2B5EF4-FFF2-40B4-BE49-F238E27FC236}">
                    <a16:creationId xmlns:a16="http://schemas.microsoft.com/office/drawing/2014/main" id="{AA22C62F-3BDA-1649-95ED-8843B4E8BC99}"/>
                  </a:ext>
                </a:extLst>
              </p:cNvPr>
              <p:cNvSpPr>
                <a:spLocks noRot="1" noChangeAspect="1" noMove="1" noResize="1" noEditPoints="1" noAdjustHandles="1" noChangeArrowheads="1" noChangeShapeType="1" noTextEdit="1"/>
              </p:cNvSpPr>
              <p:nvPr/>
            </p:nvSpPr>
            <p:spPr>
              <a:xfrm>
                <a:off x="3320642" y="3480869"/>
                <a:ext cx="585788" cy="457200"/>
              </a:xfrm>
              <a:prstGeom prst="roundRect">
                <a:avLst/>
              </a:prstGeom>
              <a:blipFill>
                <a:blip r:embed="rId8"/>
                <a:stretch>
                  <a:fillRect b="-2632"/>
                </a:stretch>
              </a:blipFill>
            </p:spPr>
            <p:txBody>
              <a:bodyPr/>
              <a:lstStyle/>
              <a:p>
                <a:r>
                  <a:rPr lang="en-US">
                    <a:noFill/>
                  </a:rPr>
                  <a:t> </a:t>
                </a:r>
              </a:p>
            </p:txBody>
          </p:sp>
        </mc:Fallback>
      </mc:AlternateContent>
      <p:cxnSp>
        <p:nvCxnSpPr>
          <p:cNvPr id="40" name="Straight Arrow Connector 39">
            <a:extLst>
              <a:ext uri="{FF2B5EF4-FFF2-40B4-BE49-F238E27FC236}">
                <a16:creationId xmlns:a16="http://schemas.microsoft.com/office/drawing/2014/main" id="{11AAA9C4-898A-5C4E-BFEE-03FF57596B55}"/>
              </a:ext>
            </a:extLst>
          </p:cNvPr>
          <p:cNvCxnSpPr>
            <a:cxnSpLocks/>
            <a:stCxn id="39" idx="2"/>
            <a:endCxn id="42" idx="0"/>
          </p:cNvCxnSpPr>
          <p:nvPr/>
        </p:nvCxnSpPr>
        <p:spPr>
          <a:xfrm rot="5400000">
            <a:off x="2991907" y="3792862"/>
            <a:ext cx="476423" cy="766836"/>
          </a:xfrm>
          <a:prstGeom prst="curvedConnector3">
            <a:avLst>
              <a:gd name="adj1" fmla="val 50000"/>
            </a:avLst>
          </a:prstGeom>
          <a:ln>
            <a:tailEnd type="triangle" w="lg" len="lg"/>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37517189-5147-9544-AF88-780211EACA4A}"/>
              </a:ext>
            </a:extLst>
          </p:cNvPr>
          <p:cNvCxnSpPr>
            <a:cxnSpLocks/>
            <a:stCxn id="39" idx="2"/>
            <a:endCxn id="43" idx="0"/>
          </p:cNvCxnSpPr>
          <p:nvPr/>
        </p:nvCxnSpPr>
        <p:spPr>
          <a:xfrm rot="16200000" flipH="1">
            <a:off x="3755629" y="3795975"/>
            <a:ext cx="476423" cy="760609"/>
          </a:xfrm>
          <a:prstGeom prst="curvedConnector3">
            <a:avLst>
              <a:gd name="adj1" fmla="val 50000"/>
            </a:avLst>
          </a:prstGeom>
          <a:ln>
            <a:tailEnd type="triangle" w="lg" len="lg"/>
          </a:ln>
        </p:spPr>
        <p:style>
          <a:lnRef idx="1">
            <a:schemeClr val="accent1"/>
          </a:lnRef>
          <a:fillRef idx="0">
            <a:schemeClr val="accent1"/>
          </a:fillRef>
          <a:effectRef idx="0">
            <a:schemeClr val="accent1"/>
          </a:effectRef>
          <a:fontRef idx="minor">
            <a:schemeClr val="tx1"/>
          </a:fontRef>
        </p:style>
      </p:cxnSp>
      <p:sp>
        <p:nvSpPr>
          <p:cNvPr id="42" name="Rounded Rectangle 41">
            <a:extLst>
              <a:ext uri="{FF2B5EF4-FFF2-40B4-BE49-F238E27FC236}">
                <a16:creationId xmlns:a16="http://schemas.microsoft.com/office/drawing/2014/main" id="{D3480479-511D-A64F-85FB-C749D340A09D}"/>
              </a:ext>
            </a:extLst>
          </p:cNvPr>
          <p:cNvSpPr/>
          <p:nvPr/>
        </p:nvSpPr>
        <p:spPr>
          <a:xfrm>
            <a:off x="2372758" y="4414492"/>
            <a:ext cx="947884"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Bike</a:t>
            </a:r>
          </a:p>
        </p:txBody>
      </p:sp>
      <p:sp>
        <p:nvSpPr>
          <p:cNvPr id="43" name="Rounded Rectangle 42">
            <a:extLst>
              <a:ext uri="{FF2B5EF4-FFF2-40B4-BE49-F238E27FC236}">
                <a16:creationId xmlns:a16="http://schemas.microsoft.com/office/drawing/2014/main" id="{5802B0AD-039F-C640-B217-4AD9968420A3}"/>
              </a:ext>
            </a:extLst>
          </p:cNvPr>
          <p:cNvSpPr/>
          <p:nvPr/>
        </p:nvSpPr>
        <p:spPr>
          <a:xfrm>
            <a:off x="3848152" y="4414492"/>
            <a:ext cx="1051985"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Bus</a:t>
            </a:r>
          </a:p>
        </p:txBody>
      </p:sp>
      <p:sp>
        <p:nvSpPr>
          <p:cNvPr id="99" name="TextBox 98">
            <a:extLst>
              <a:ext uri="{FF2B5EF4-FFF2-40B4-BE49-F238E27FC236}">
                <a16:creationId xmlns:a16="http://schemas.microsoft.com/office/drawing/2014/main" id="{38B1AA36-2023-B540-94DE-6BFF073E2700}"/>
              </a:ext>
            </a:extLst>
          </p:cNvPr>
          <p:cNvSpPr txBox="1"/>
          <p:nvPr/>
        </p:nvSpPr>
        <p:spPr>
          <a:xfrm>
            <a:off x="7904289" y="1140938"/>
            <a:ext cx="681318" cy="369332"/>
          </a:xfrm>
          <a:prstGeom prst="rect">
            <a:avLst/>
          </a:prstGeom>
          <a:noFill/>
        </p:spPr>
        <p:txBody>
          <a:bodyPr wrap="square" rtlCol="0">
            <a:spAutoFit/>
          </a:bodyPr>
          <a:lstStyle/>
          <a:p>
            <a:r>
              <a:rPr lang="en-US" dirty="0"/>
              <a:t>Tired</a:t>
            </a:r>
          </a:p>
        </p:txBody>
      </p:sp>
      <p:sp>
        <p:nvSpPr>
          <p:cNvPr id="100" name="TextBox 99">
            <a:extLst>
              <a:ext uri="{FF2B5EF4-FFF2-40B4-BE49-F238E27FC236}">
                <a16:creationId xmlns:a16="http://schemas.microsoft.com/office/drawing/2014/main" id="{2B940A9F-2818-3041-B84D-9B139632F0DC}"/>
              </a:ext>
            </a:extLst>
          </p:cNvPr>
          <p:cNvSpPr txBox="1"/>
          <p:nvPr/>
        </p:nvSpPr>
        <p:spPr>
          <a:xfrm>
            <a:off x="5554385" y="1140938"/>
            <a:ext cx="1191432" cy="369332"/>
          </a:xfrm>
          <a:prstGeom prst="rect">
            <a:avLst/>
          </a:prstGeom>
          <a:noFill/>
        </p:spPr>
        <p:txBody>
          <a:bodyPr wrap="square" rtlCol="0">
            <a:spAutoFit/>
          </a:bodyPr>
          <a:lstStyle/>
          <a:p>
            <a:r>
              <a:rPr lang="en-US" dirty="0"/>
              <a:t>Not Tired</a:t>
            </a:r>
          </a:p>
        </p:txBody>
      </p:sp>
      <p:sp>
        <p:nvSpPr>
          <p:cNvPr id="101" name="TextBox 100">
            <a:extLst>
              <a:ext uri="{FF2B5EF4-FFF2-40B4-BE49-F238E27FC236}">
                <a16:creationId xmlns:a16="http://schemas.microsoft.com/office/drawing/2014/main" id="{F906AFA6-6648-084B-90F1-18A2116E3759}"/>
              </a:ext>
            </a:extLst>
          </p:cNvPr>
          <p:cNvSpPr txBox="1"/>
          <p:nvPr/>
        </p:nvSpPr>
        <p:spPr>
          <a:xfrm>
            <a:off x="9840078" y="1999692"/>
            <a:ext cx="1705239" cy="369332"/>
          </a:xfrm>
          <a:prstGeom prst="rect">
            <a:avLst/>
          </a:prstGeom>
          <a:noFill/>
        </p:spPr>
        <p:txBody>
          <a:bodyPr wrap="square" rtlCol="0">
            <a:spAutoFit/>
          </a:bodyPr>
          <a:lstStyle/>
          <a:p>
            <a:r>
              <a:rPr lang="en-US" dirty="0"/>
              <a:t>Both, Lunchbox</a:t>
            </a:r>
          </a:p>
        </p:txBody>
      </p:sp>
      <p:sp>
        <p:nvSpPr>
          <p:cNvPr id="102" name="TextBox 101">
            <a:extLst>
              <a:ext uri="{FF2B5EF4-FFF2-40B4-BE49-F238E27FC236}">
                <a16:creationId xmlns:a16="http://schemas.microsoft.com/office/drawing/2014/main" id="{BF8EB174-BCBC-E543-BA85-40940CA4D853}"/>
              </a:ext>
            </a:extLst>
          </p:cNvPr>
          <p:cNvSpPr txBox="1"/>
          <p:nvPr/>
        </p:nvSpPr>
        <p:spPr>
          <a:xfrm>
            <a:off x="7789336" y="1999692"/>
            <a:ext cx="1178385" cy="369332"/>
          </a:xfrm>
          <a:prstGeom prst="rect">
            <a:avLst/>
          </a:prstGeom>
          <a:noFill/>
        </p:spPr>
        <p:txBody>
          <a:bodyPr wrap="square" rtlCol="0">
            <a:spAutoFit/>
          </a:bodyPr>
          <a:lstStyle/>
          <a:p>
            <a:r>
              <a:rPr lang="en-US" dirty="0"/>
              <a:t>Backpack</a:t>
            </a:r>
          </a:p>
        </p:txBody>
      </p:sp>
      <p:sp>
        <p:nvSpPr>
          <p:cNvPr id="103" name="TextBox 102">
            <a:extLst>
              <a:ext uri="{FF2B5EF4-FFF2-40B4-BE49-F238E27FC236}">
                <a16:creationId xmlns:a16="http://schemas.microsoft.com/office/drawing/2014/main" id="{FD1548BD-F0D6-F745-82BF-039F6CF9BE3F}"/>
              </a:ext>
            </a:extLst>
          </p:cNvPr>
          <p:cNvSpPr txBox="1"/>
          <p:nvPr/>
        </p:nvSpPr>
        <p:spPr>
          <a:xfrm>
            <a:off x="5560254" y="1999692"/>
            <a:ext cx="1705239" cy="369332"/>
          </a:xfrm>
          <a:prstGeom prst="rect">
            <a:avLst/>
          </a:prstGeom>
          <a:noFill/>
        </p:spPr>
        <p:txBody>
          <a:bodyPr wrap="square" rtlCol="0">
            <a:spAutoFit/>
          </a:bodyPr>
          <a:lstStyle/>
          <a:p>
            <a:r>
              <a:rPr lang="en-US" dirty="0"/>
              <a:t>Both, Lunchbox</a:t>
            </a:r>
          </a:p>
        </p:txBody>
      </p:sp>
      <p:sp>
        <p:nvSpPr>
          <p:cNvPr id="104" name="TextBox 103">
            <a:extLst>
              <a:ext uri="{FF2B5EF4-FFF2-40B4-BE49-F238E27FC236}">
                <a16:creationId xmlns:a16="http://schemas.microsoft.com/office/drawing/2014/main" id="{2786B564-6EA1-9C4B-98ED-62498AF397F5}"/>
              </a:ext>
            </a:extLst>
          </p:cNvPr>
          <p:cNvSpPr txBox="1"/>
          <p:nvPr/>
        </p:nvSpPr>
        <p:spPr>
          <a:xfrm>
            <a:off x="3469809" y="1996846"/>
            <a:ext cx="1178385" cy="369332"/>
          </a:xfrm>
          <a:prstGeom prst="rect">
            <a:avLst/>
          </a:prstGeom>
          <a:noFill/>
        </p:spPr>
        <p:txBody>
          <a:bodyPr wrap="square" rtlCol="0">
            <a:spAutoFit/>
          </a:bodyPr>
          <a:lstStyle/>
          <a:p>
            <a:r>
              <a:rPr lang="en-US" dirty="0"/>
              <a:t>Backpack</a:t>
            </a:r>
          </a:p>
        </p:txBody>
      </p:sp>
      <p:sp>
        <p:nvSpPr>
          <p:cNvPr id="105" name="TextBox 104">
            <a:extLst>
              <a:ext uri="{FF2B5EF4-FFF2-40B4-BE49-F238E27FC236}">
                <a16:creationId xmlns:a16="http://schemas.microsoft.com/office/drawing/2014/main" id="{ACDB58FD-DA36-EB4A-9FB3-4223FAFFBA01}"/>
              </a:ext>
            </a:extLst>
          </p:cNvPr>
          <p:cNvSpPr txBox="1"/>
          <p:nvPr/>
        </p:nvSpPr>
        <p:spPr>
          <a:xfrm>
            <a:off x="9328848" y="3082461"/>
            <a:ext cx="615360" cy="369332"/>
          </a:xfrm>
          <a:prstGeom prst="rect">
            <a:avLst/>
          </a:prstGeom>
          <a:noFill/>
        </p:spPr>
        <p:txBody>
          <a:bodyPr wrap="square" rtlCol="0">
            <a:spAutoFit/>
          </a:bodyPr>
          <a:lstStyle/>
          <a:p>
            <a:r>
              <a:rPr lang="en-US" dirty="0"/>
              <a:t>Rain</a:t>
            </a:r>
          </a:p>
        </p:txBody>
      </p:sp>
      <p:sp>
        <p:nvSpPr>
          <p:cNvPr id="106" name="TextBox 105">
            <a:extLst>
              <a:ext uri="{FF2B5EF4-FFF2-40B4-BE49-F238E27FC236}">
                <a16:creationId xmlns:a16="http://schemas.microsoft.com/office/drawing/2014/main" id="{29998D72-4AD8-8846-8091-AC633F011C01}"/>
              </a:ext>
            </a:extLst>
          </p:cNvPr>
          <p:cNvSpPr txBox="1"/>
          <p:nvPr/>
        </p:nvSpPr>
        <p:spPr>
          <a:xfrm>
            <a:off x="7036537" y="3082461"/>
            <a:ext cx="947756" cy="369332"/>
          </a:xfrm>
          <a:prstGeom prst="rect">
            <a:avLst/>
          </a:prstGeom>
          <a:noFill/>
        </p:spPr>
        <p:txBody>
          <a:bodyPr wrap="square" rtlCol="0">
            <a:spAutoFit/>
          </a:bodyPr>
          <a:lstStyle/>
          <a:p>
            <a:r>
              <a:rPr lang="en-US" dirty="0"/>
              <a:t>No Rain</a:t>
            </a:r>
          </a:p>
        </p:txBody>
      </p:sp>
      <p:sp>
        <p:nvSpPr>
          <p:cNvPr id="107" name="TextBox 106">
            <a:extLst>
              <a:ext uri="{FF2B5EF4-FFF2-40B4-BE49-F238E27FC236}">
                <a16:creationId xmlns:a16="http://schemas.microsoft.com/office/drawing/2014/main" id="{9D6AAAB4-9A9C-4E4A-9699-15961468340F}"/>
              </a:ext>
            </a:extLst>
          </p:cNvPr>
          <p:cNvSpPr txBox="1"/>
          <p:nvPr/>
        </p:nvSpPr>
        <p:spPr>
          <a:xfrm>
            <a:off x="5118279" y="3086192"/>
            <a:ext cx="615360" cy="369332"/>
          </a:xfrm>
          <a:prstGeom prst="rect">
            <a:avLst/>
          </a:prstGeom>
          <a:noFill/>
        </p:spPr>
        <p:txBody>
          <a:bodyPr wrap="square" rtlCol="0">
            <a:spAutoFit/>
          </a:bodyPr>
          <a:lstStyle/>
          <a:p>
            <a:r>
              <a:rPr lang="en-US" dirty="0"/>
              <a:t>Rain</a:t>
            </a:r>
          </a:p>
        </p:txBody>
      </p:sp>
      <p:sp>
        <p:nvSpPr>
          <p:cNvPr id="108" name="TextBox 107">
            <a:extLst>
              <a:ext uri="{FF2B5EF4-FFF2-40B4-BE49-F238E27FC236}">
                <a16:creationId xmlns:a16="http://schemas.microsoft.com/office/drawing/2014/main" id="{4DC80427-8A6F-BA4C-BCC6-ED83774B505B}"/>
              </a:ext>
            </a:extLst>
          </p:cNvPr>
          <p:cNvSpPr txBox="1"/>
          <p:nvPr/>
        </p:nvSpPr>
        <p:spPr>
          <a:xfrm>
            <a:off x="2717769" y="3086192"/>
            <a:ext cx="947756" cy="369332"/>
          </a:xfrm>
          <a:prstGeom prst="rect">
            <a:avLst/>
          </a:prstGeom>
          <a:noFill/>
        </p:spPr>
        <p:txBody>
          <a:bodyPr wrap="square" rtlCol="0">
            <a:spAutoFit/>
          </a:bodyPr>
          <a:lstStyle/>
          <a:p>
            <a:r>
              <a:rPr lang="en-US" dirty="0"/>
              <a:t>No Rain</a:t>
            </a:r>
          </a:p>
        </p:txBody>
      </p:sp>
      <p:sp>
        <p:nvSpPr>
          <p:cNvPr id="109" name="TextBox 108">
            <a:extLst>
              <a:ext uri="{FF2B5EF4-FFF2-40B4-BE49-F238E27FC236}">
                <a16:creationId xmlns:a16="http://schemas.microsoft.com/office/drawing/2014/main" id="{F66C92F9-DF64-784D-BA48-82A852863B94}"/>
              </a:ext>
            </a:extLst>
          </p:cNvPr>
          <p:cNvSpPr txBox="1"/>
          <p:nvPr/>
        </p:nvSpPr>
        <p:spPr>
          <a:xfrm>
            <a:off x="4374144" y="4002124"/>
            <a:ext cx="889001" cy="369332"/>
          </a:xfrm>
          <a:prstGeom prst="rect">
            <a:avLst/>
          </a:prstGeom>
          <a:noFill/>
        </p:spPr>
        <p:txBody>
          <a:bodyPr wrap="square" rtlCol="0">
            <a:spAutoFit/>
          </a:bodyPr>
          <a:lstStyle/>
          <a:p>
            <a:r>
              <a:rPr lang="en-US" dirty="0"/>
              <a:t>During</a:t>
            </a:r>
          </a:p>
        </p:txBody>
      </p:sp>
      <p:sp>
        <p:nvSpPr>
          <p:cNvPr id="110" name="TextBox 109">
            <a:extLst>
              <a:ext uri="{FF2B5EF4-FFF2-40B4-BE49-F238E27FC236}">
                <a16:creationId xmlns:a16="http://schemas.microsoft.com/office/drawing/2014/main" id="{4D93B7B1-DA0A-7B42-9221-DB3C5278463A}"/>
              </a:ext>
            </a:extLst>
          </p:cNvPr>
          <p:cNvSpPr txBox="1"/>
          <p:nvPr/>
        </p:nvSpPr>
        <p:spPr>
          <a:xfrm>
            <a:off x="1500000" y="4002124"/>
            <a:ext cx="1404686" cy="369332"/>
          </a:xfrm>
          <a:prstGeom prst="rect">
            <a:avLst/>
          </a:prstGeom>
          <a:noFill/>
        </p:spPr>
        <p:txBody>
          <a:bodyPr wrap="square" rtlCol="0">
            <a:spAutoFit/>
          </a:bodyPr>
          <a:lstStyle/>
          <a:p>
            <a:r>
              <a:rPr lang="en-US" dirty="0"/>
              <a:t>Before, After</a:t>
            </a:r>
          </a:p>
        </p:txBody>
      </p:sp>
      <p:cxnSp>
        <p:nvCxnSpPr>
          <p:cNvPr id="31" name="Straight Arrow Connector 30">
            <a:extLst>
              <a:ext uri="{FF2B5EF4-FFF2-40B4-BE49-F238E27FC236}">
                <a16:creationId xmlns:a16="http://schemas.microsoft.com/office/drawing/2014/main" id="{849B4FFB-3A37-9645-82AA-213396A3D04B}"/>
              </a:ext>
            </a:extLst>
          </p:cNvPr>
          <p:cNvCxnSpPr>
            <a:cxnSpLocks/>
            <a:stCxn id="30" idx="2"/>
            <a:endCxn id="36" idx="0"/>
          </p:cNvCxnSpPr>
          <p:nvPr/>
        </p:nvCxnSpPr>
        <p:spPr>
          <a:xfrm rot="5400000">
            <a:off x="8004238" y="2904796"/>
            <a:ext cx="479336" cy="678637"/>
          </a:xfrm>
          <a:prstGeom prst="curvedConnector3">
            <a:avLst>
              <a:gd name="adj1" fmla="val 50000"/>
            </a:avLst>
          </a:prstGeom>
          <a:ln>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01411181"/>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CD1E15-E27A-4AF4-6C08-AF0E8A854E22}"/>
              </a:ext>
            </a:extLst>
          </p:cNvPr>
          <p:cNvSpPr>
            <a:spLocks noGrp="1"/>
          </p:cNvSpPr>
          <p:nvPr>
            <p:ph type="title"/>
          </p:nvPr>
        </p:nvSpPr>
        <p:spPr/>
        <p:txBody>
          <a:bodyPr/>
          <a:lstStyle/>
          <a:p>
            <a:br>
              <a:rPr lang="en-US" dirty="0"/>
            </a:br>
            <a:r>
              <a:rPr lang="en-US" dirty="0"/>
              <a:t>Decision </a:t>
            </a:r>
            <a:br>
              <a:rPr lang="en-US" dirty="0"/>
            </a:br>
            <a:r>
              <a:rPr lang="en-US" dirty="0"/>
              <a:t>Trees:</a:t>
            </a:r>
            <a:br>
              <a:rPr lang="en-US" dirty="0"/>
            </a:br>
            <a:r>
              <a:rPr lang="en-US" dirty="0"/>
              <a:t>Inductive Bias</a:t>
            </a:r>
            <a:br>
              <a:rPr lang="en-US" dirty="0"/>
            </a:br>
            <a:endParaRPr lang="en-US" dirty="0"/>
          </a:p>
        </p:txBody>
      </p:sp>
      <p:sp>
        <p:nvSpPr>
          <p:cNvPr id="3" name="Content Placeholder 2">
            <a:extLst>
              <a:ext uri="{FF2B5EF4-FFF2-40B4-BE49-F238E27FC236}">
                <a16:creationId xmlns:a16="http://schemas.microsoft.com/office/drawing/2014/main" id="{9B8AF153-7163-6854-52BC-BB61FAFF6A9F}"/>
              </a:ext>
            </a:extLst>
          </p:cNvPr>
          <p:cNvSpPr>
            <a:spLocks noGrp="1"/>
          </p:cNvSpPr>
          <p:nvPr>
            <p:ph idx="1"/>
          </p:nvPr>
        </p:nvSpPr>
        <p:spPr>
          <a:xfrm>
            <a:off x="4012730" y="864108"/>
            <a:ext cx="7386868" cy="5120640"/>
          </a:xfrm>
        </p:spPr>
        <p:txBody>
          <a:bodyPr>
            <a:noAutofit/>
          </a:bodyPr>
          <a:lstStyle/>
          <a:p>
            <a:pPr>
              <a:lnSpc>
                <a:spcPct val="130000"/>
              </a:lnSpc>
            </a:pPr>
            <a:r>
              <a:rPr lang="en-US" dirty="0"/>
              <a:t>The </a:t>
            </a:r>
            <a:r>
              <a:rPr lang="en-US" b="1" dirty="0"/>
              <a:t>inductive bias </a:t>
            </a:r>
            <a:r>
              <a:rPr lang="en-US" dirty="0"/>
              <a:t>of a machine learning algorithm is the principal by which it generalizes to unseen examples</a:t>
            </a:r>
          </a:p>
          <a:p>
            <a:pPr>
              <a:lnSpc>
                <a:spcPct val="130000"/>
              </a:lnSpc>
            </a:pPr>
            <a:r>
              <a:rPr lang="en-US" dirty="0"/>
              <a:t>What is the inductive bias of the ID3 algorithm i.e., decision tree learning with mutual information maximization as the splitting criterion?</a:t>
            </a:r>
          </a:p>
          <a:p>
            <a:pPr>
              <a:lnSpc>
                <a:spcPct val="130000"/>
              </a:lnSpc>
            </a:pPr>
            <a:r>
              <a:rPr lang="en-US" dirty="0"/>
              <a:t>Occam’s razor: try to find the “simplest” (e.g., smallest decision tree) classifier that explains the training dataset  </a:t>
            </a:r>
          </a:p>
        </p:txBody>
      </p:sp>
      <p:sp>
        <p:nvSpPr>
          <p:cNvPr id="5" name="Rectangle 4">
            <a:extLst>
              <a:ext uri="{FF2B5EF4-FFF2-40B4-BE49-F238E27FC236}">
                <a16:creationId xmlns:a16="http://schemas.microsoft.com/office/drawing/2014/main" id="{ADAC7FAC-761F-2456-D506-9927245B0B01}"/>
              </a:ext>
            </a:extLst>
          </p:cNvPr>
          <p:cNvSpPr/>
          <p:nvPr/>
        </p:nvSpPr>
        <p:spPr>
          <a:xfrm>
            <a:off x="4012730" y="4385771"/>
            <a:ext cx="7472032" cy="113211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1922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dissolve">
                                      <p:cBhvr>
                                        <p:cTn id="7" dur="25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0" nodeType="clickEffect">
                                  <p:stCondLst>
                                    <p:cond delay="0"/>
                                  </p:stCondLst>
                                  <p:childTnLst>
                                    <p:animEffect transition="out" filter="dissolve">
                                      <p:cBhvr>
                                        <p:cTn id="11" dur="250"/>
                                        <p:tgtEl>
                                          <p:spTgt spid="5"/>
                                        </p:tgtEl>
                                      </p:cBhvr>
                                    </p:animEffect>
                                    <p:set>
                                      <p:cBhvr>
                                        <p:cTn id="12" dur="1" fill="hold">
                                          <p:stCondLst>
                                            <p:cond delay="24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CD1E15-E27A-4AF4-6C08-AF0E8A854E22}"/>
              </a:ext>
            </a:extLst>
          </p:cNvPr>
          <p:cNvSpPr>
            <a:spLocks noGrp="1"/>
          </p:cNvSpPr>
          <p:nvPr>
            <p:ph type="title"/>
          </p:nvPr>
        </p:nvSpPr>
        <p:spPr/>
        <p:txBody>
          <a:bodyPr/>
          <a:lstStyle/>
          <a:p>
            <a:br>
              <a:rPr lang="en-US" dirty="0"/>
            </a:br>
            <a:r>
              <a:rPr lang="en-US" dirty="0"/>
              <a:t>Decision </a:t>
            </a:r>
            <a:br>
              <a:rPr lang="en-US" dirty="0"/>
            </a:br>
            <a:r>
              <a:rPr lang="en-US" dirty="0"/>
              <a:t>Trees:</a:t>
            </a:r>
            <a:br>
              <a:rPr lang="en-US" dirty="0"/>
            </a:br>
            <a:r>
              <a:rPr lang="en-US" dirty="0"/>
              <a:t>Pros &amp; Cons</a:t>
            </a:r>
            <a:br>
              <a:rPr lang="en-US" dirty="0"/>
            </a:br>
            <a:endParaRPr lang="en-US" dirty="0"/>
          </a:p>
        </p:txBody>
      </p:sp>
      <p:sp>
        <p:nvSpPr>
          <p:cNvPr id="3" name="Content Placeholder 2">
            <a:extLst>
              <a:ext uri="{FF2B5EF4-FFF2-40B4-BE49-F238E27FC236}">
                <a16:creationId xmlns:a16="http://schemas.microsoft.com/office/drawing/2014/main" id="{9B8AF153-7163-6854-52BC-BB61FAFF6A9F}"/>
              </a:ext>
            </a:extLst>
          </p:cNvPr>
          <p:cNvSpPr>
            <a:spLocks noGrp="1"/>
          </p:cNvSpPr>
          <p:nvPr>
            <p:ph idx="1"/>
          </p:nvPr>
        </p:nvSpPr>
        <p:spPr>
          <a:xfrm>
            <a:off x="3869267" y="864108"/>
            <a:ext cx="7863840" cy="5120640"/>
          </a:xfrm>
        </p:spPr>
        <p:txBody>
          <a:bodyPr>
            <a:noAutofit/>
          </a:bodyPr>
          <a:lstStyle/>
          <a:p>
            <a:pPr>
              <a:lnSpc>
                <a:spcPct val="100000"/>
              </a:lnSpc>
            </a:pPr>
            <a:r>
              <a:rPr lang="en-US" dirty="0"/>
              <a:t>Pros</a:t>
            </a:r>
          </a:p>
          <a:p>
            <a:pPr lvl="1">
              <a:lnSpc>
                <a:spcPct val="130000"/>
              </a:lnSpc>
            </a:pPr>
            <a:r>
              <a:rPr lang="en-US" sz="2400" dirty="0"/>
              <a:t>Interpretable</a:t>
            </a:r>
          </a:p>
          <a:p>
            <a:pPr lvl="1">
              <a:lnSpc>
                <a:spcPct val="130000"/>
              </a:lnSpc>
            </a:pPr>
            <a:r>
              <a:rPr lang="en-US" sz="2400" dirty="0"/>
              <a:t>Efficient (computational cost and storage)</a:t>
            </a:r>
          </a:p>
          <a:p>
            <a:pPr lvl="1">
              <a:lnSpc>
                <a:spcPct val="130000"/>
              </a:lnSpc>
            </a:pPr>
            <a:r>
              <a:rPr lang="en-US" sz="2400" dirty="0"/>
              <a:t>Can be used for classification and regression tasks</a:t>
            </a:r>
          </a:p>
          <a:p>
            <a:pPr lvl="1">
              <a:lnSpc>
                <a:spcPct val="130000"/>
              </a:lnSpc>
            </a:pPr>
            <a:r>
              <a:rPr lang="en-US" sz="2400" dirty="0"/>
              <a:t>Compatible with categorical and real-valued features</a:t>
            </a:r>
          </a:p>
          <a:p>
            <a:pPr>
              <a:lnSpc>
                <a:spcPct val="100000"/>
              </a:lnSpc>
            </a:pPr>
            <a:r>
              <a:rPr lang="en-US" dirty="0"/>
              <a:t>Cons</a:t>
            </a:r>
          </a:p>
          <a:p>
            <a:pPr lvl="1">
              <a:lnSpc>
                <a:spcPct val="130000"/>
              </a:lnSpc>
            </a:pPr>
            <a:r>
              <a:rPr lang="en-US" sz="2400" dirty="0"/>
              <a:t>Learned greedily: each split only considers the immediate impact on the splitting criterion</a:t>
            </a:r>
          </a:p>
          <a:p>
            <a:pPr lvl="2">
              <a:lnSpc>
                <a:spcPct val="130000"/>
              </a:lnSpc>
            </a:pPr>
            <a:r>
              <a:rPr lang="en-US" sz="2400" dirty="0"/>
              <a:t>Not guaranteed to find the smallest (fewest number of splits) tree that achieves a training error rate of 0. </a:t>
            </a:r>
          </a:p>
          <a:p>
            <a:pPr lvl="1">
              <a:lnSpc>
                <a:spcPct val="130000"/>
              </a:lnSpc>
            </a:pPr>
            <a:r>
              <a:rPr lang="en-US" sz="2400" dirty="0"/>
              <a:t>Liable to overfit!</a:t>
            </a:r>
          </a:p>
        </p:txBody>
      </p:sp>
      <p:sp>
        <p:nvSpPr>
          <p:cNvPr id="5" name="Rectangle 4">
            <a:extLst>
              <a:ext uri="{FF2B5EF4-FFF2-40B4-BE49-F238E27FC236}">
                <a16:creationId xmlns:a16="http://schemas.microsoft.com/office/drawing/2014/main" id="{357810B2-9531-C56E-6370-2CF45DDE0C67}"/>
              </a:ext>
            </a:extLst>
          </p:cNvPr>
          <p:cNvSpPr/>
          <p:nvPr/>
        </p:nvSpPr>
        <p:spPr>
          <a:xfrm>
            <a:off x="3516086" y="3701143"/>
            <a:ext cx="8207828" cy="26552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515172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dissolve">
                                      <p:cBhvr>
                                        <p:cTn id="7" dur="250"/>
                                        <p:tgtEl>
                                          <p:spTgt spid="3">
                                            <p:txEl>
                                              <p:pRg st="1" end="1"/>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dissolve">
                                      <p:cBhvr>
                                        <p:cTn id="10" dur="250"/>
                                        <p:tgtEl>
                                          <p:spTgt spid="3">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dissolve">
                                      <p:cBhvr>
                                        <p:cTn id="15" dur="250"/>
                                        <p:tgtEl>
                                          <p:spTgt spid="3">
                                            <p:txEl>
                                              <p:pRg st="3" end="3"/>
                                            </p:txEl>
                                          </p:spTgt>
                                        </p:tgtEl>
                                      </p:cBhvr>
                                    </p:animEffect>
                                  </p:childTnLst>
                                </p:cTn>
                              </p:par>
                              <p:par>
                                <p:cTn id="16" presetID="9" presetClass="entr" presetSubtype="0" fill="hold"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dissolve">
                                      <p:cBhvr>
                                        <p:cTn id="18" dur="25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Straight Arrow Connector 10">
            <a:extLst>
              <a:ext uri="{FF2B5EF4-FFF2-40B4-BE49-F238E27FC236}">
                <a16:creationId xmlns:a16="http://schemas.microsoft.com/office/drawing/2014/main" id="{1E5E26F9-ACE0-5E4F-A471-FED28042A938}"/>
              </a:ext>
            </a:extLst>
          </p:cNvPr>
          <p:cNvCxnSpPr/>
          <p:nvPr/>
        </p:nvCxnSpPr>
        <p:spPr>
          <a:xfrm flipH="1">
            <a:off x="6777293" y="1534160"/>
            <a:ext cx="576072" cy="0"/>
          </a:xfrm>
          <a:prstGeom prst="straightConnector1">
            <a:avLst/>
          </a:prstGeom>
          <a:ln>
            <a:solidFill>
              <a:schemeClr val="accent6">
                <a:lumMod val="75000"/>
              </a:schemeClr>
            </a:solidFill>
            <a:tailEnd type="triangle" w="lg" len="lg"/>
          </a:ln>
        </p:spPr>
        <p:style>
          <a:lnRef idx="1">
            <a:schemeClr val="accent6"/>
          </a:lnRef>
          <a:fillRef idx="0">
            <a:schemeClr val="accent6"/>
          </a:fillRef>
          <a:effectRef idx="0">
            <a:schemeClr val="accent6"/>
          </a:effectRef>
          <a:fontRef idx="minor">
            <a:schemeClr val="tx1"/>
          </a:fontRef>
        </p:style>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52F94E0A-40DB-274A-9341-3497C5BCB6B4}"/>
                  </a:ext>
                </a:extLst>
              </p:cNvPr>
              <p:cNvSpPr txBox="1"/>
              <p:nvPr/>
            </p:nvSpPr>
            <p:spPr>
              <a:xfrm>
                <a:off x="7467030" y="1349494"/>
                <a:ext cx="120776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chemeClr val="accent6">
                              <a:lumMod val="75000"/>
                            </a:schemeClr>
                          </a:solidFill>
                          <a:latin typeface="Cambria Math" panose="02040503050406030204" pitchFamily="18" charset="0"/>
                        </a:rPr>
                        <m:t>𝑥</m:t>
                      </m:r>
                      <m:r>
                        <a:rPr lang="en-US" sz="2400" b="0" i="1" smtClean="0">
                          <a:solidFill>
                            <a:schemeClr val="accent6">
                              <a:lumMod val="75000"/>
                            </a:schemeClr>
                          </a:solidFill>
                          <a:latin typeface="Cambria Math" panose="02040503050406030204" pitchFamily="18" charset="0"/>
                        </a:rPr>
                        <m:t>&lt;38.5</m:t>
                      </m:r>
                    </m:oMath>
                  </m:oMathPara>
                </a14:m>
                <a:endParaRPr lang="en-US" sz="2400" dirty="0">
                  <a:solidFill>
                    <a:schemeClr val="accent6">
                      <a:lumMod val="75000"/>
                    </a:schemeClr>
                  </a:solidFill>
                </a:endParaRPr>
              </a:p>
            </p:txBody>
          </p:sp>
        </mc:Choice>
        <mc:Fallback xmlns="">
          <p:sp>
            <p:nvSpPr>
              <p:cNvPr id="14" name="TextBox 13">
                <a:extLst>
                  <a:ext uri="{FF2B5EF4-FFF2-40B4-BE49-F238E27FC236}">
                    <a16:creationId xmlns:a16="http://schemas.microsoft.com/office/drawing/2014/main" id="{52F94E0A-40DB-274A-9341-3497C5BCB6B4}"/>
                  </a:ext>
                </a:extLst>
              </p:cNvPr>
              <p:cNvSpPr txBox="1">
                <a:spLocks noRot="1" noChangeAspect="1" noMove="1" noResize="1" noEditPoints="1" noAdjustHandles="1" noChangeArrowheads="1" noChangeShapeType="1" noTextEdit="1"/>
              </p:cNvSpPr>
              <p:nvPr/>
            </p:nvSpPr>
            <p:spPr>
              <a:xfrm>
                <a:off x="7467030" y="1349494"/>
                <a:ext cx="1207767" cy="369332"/>
              </a:xfrm>
              <a:prstGeom prst="rect">
                <a:avLst/>
              </a:prstGeom>
              <a:blipFill>
                <a:blip r:embed="rId3"/>
                <a:stretch>
                  <a:fillRect l="-3125" r="-5208"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9" name="Content Placeholder 4">
                <a:extLst>
                  <a:ext uri="{FF2B5EF4-FFF2-40B4-BE49-F238E27FC236}">
                    <a16:creationId xmlns:a16="http://schemas.microsoft.com/office/drawing/2014/main" id="{0478329F-0A91-F3A2-16A3-02C1A458AD9F}"/>
                  </a:ext>
                </a:extLst>
              </p:cNvPr>
              <p:cNvGraphicFramePr>
                <a:graphicFrameLocks/>
              </p:cNvGraphicFramePr>
              <p:nvPr/>
            </p:nvGraphicFramePr>
            <p:xfrm>
              <a:off x="3657002" y="908321"/>
              <a:ext cx="1072197" cy="3449248"/>
            </p:xfrm>
            <a:graphic>
              <a:graphicData uri="http://schemas.openxmlformats.org/drawingml/2006/table">
                <a:tbl>
                  <a:tblPr firstRow="1" bandRow="1">
                    <a:tableStyleId>{5C22544A-7EE6-4342-B048-85BDC9FD1C3A}</a:tableStyleId>
                  </a:tblPr>
                  <a:tblGrid>
                    <a:gridCol w="401955">
                      <a:extLst>
                        <a:ext uri="{9D8B030D-6E8A-4147-A177-3AD203B41FA5}">
                          <a16:colId xmlns:a16="http://schemas.microsoft.com/office/drawing/2014/main" val="1326688197"/>
                        </a:ext>
                      </a:extLst>
                    </a:gridCol>
                    <a:gridCol w="670242">
                      <a:extLst>
                        <a:ext uri="{9D8B030D-6E8A-4147-A177-3AD203B41FA5}">
                          <a16:colId xmlns:a16="http://schemas.microsoft.com/office/drawing/2014/main" val="123733131"/>
                        </a:ext>
                      </a:extLst>
                    </a:gridCol>
                  </a:tblGrid>
                  <a:tr h="313568">
                    <a:tc>
                      <a:txBody>
                        <a:bodyPr/>
                        <a:lstStyle/>
                        <a:p>
                          <a:pPr algn="ctr"/>
                          <a14:m>
                            <m:oMathPara xmlns:m="http://schemas.openxmlformats.org/officeDocument/2006/math">
                              <m:oMathParaPr>
                                <m:jc m:val="centerGroup"/>
                              </m:oMathParaPr>
                              <m:oMath xmlns:m="http://schemas.openxmlformats.org/officeDocument/2006/math">
                                <m:r>
                                  <a:rPr lang="en-US" sz="1400" b="1" i="1" smtClean="0">
                                    <a:latin typeface="Cambria Math" panose="02040503050406030204" pitchFamily="18" charset="0"/>
                                  </a:rPr>
                                  <m:t>𝒙</m:t>
                                </m:r>
                              </m:oMath>
                            </m:oMathPara>
                          </a14:m>
                          <a:endParaRPr lang="en-US" sz="1400" dirty="0"/>
                        </a:p>
                      </a:txBody>
                      <a:tcPr anchor="ctr"/>
                    </a:tc>
                    <a:tc>
                      <a:txBody>
                        <a:bodyPr/>
                        <a:lstStyle/>
                        <a:p>
                          <a:pPr algn="ctr"/>
                          <a14:m>
                            <m:oMathPara xmlns:m="http://schemas.openxmlformats.org/officeDocument/2006/math">
                              <m:oMathParaPr>
                                <m:jc m:val="centerGroup"/>
                              </m:oMathParaPr>
                              <m:oMath xmlns:m="http://schemas.openxmlformats.org/officeDocument/2006/math">
                                <m:r>
                                  <a:rPr lang="en-US" sz="1400" b="1" i="1" smtClean="0">
                                    <a:latin typeface="Cambria Math" panose="02040503050406030204" pitchFamily="18" charset="0"/>
                                  </a:rPr>
                                  <m:t>𝒚</m:t>
                                </m:r>
                              </m:oMath>
                            </m:oMathPara>
                          </a14:m>
                          <a:endParaRPr lang="en-US" sz="1400" dirty="0"/>
                        </a:p>
                      </a:txBody>
                      <a:tcPr anchor="ctr"/>
                    </a:tc>
                    <a:extLst>
                      <a:ext uri="{0D108BD9-81ED-4DB2-BD59-A6C34878D82A}">
                        <a16:rowId xmlns:a16="http://schemas.microsoft.com/office/drawing/2014/main" val="2998851083"/>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74</a:t>
                          </a:r>
                        </a:p>
                      </a:txBody>
                      <a:tcPr anchor="ctr"/>
                    </a:tc>
                    <a:tc>
                      <a:txBody>
                        <a:bodyPr/>
                        <a:lstStyle/>
                        <a:p>
                          <a:pPr algn="ctr" rtl="0" fontAlgn="ctr"/>
                          <a:r>
                            <a:rPr lang="en-US" sz="1400" b="0" i="0" u="none" strike="noStrike" dirty="0">
                              <a:solidFill>
                                <a:srgbClr val="000000"/>
                              </a:solidFill>
                              <a:effectLst/>
                              <a:latin typeface="Corbel" panose="020B0503020204020204" pitchFamily="34" charset="0"/>
                            </a:rPr>
                            <a:t>Drive</a:t>
                          </a:r>
                        </a:p>
                      </a:txBody>
                      <a:tcPr anchor="ctr"/>
                    </a:tc>
                    <a:extLst>
                      <a:ext uri="{0D108BD9-81ED-4DB2-BD59-A6C34878D82A}">
                        <a16:rowId xmlns:a16="http://schemas.microsoft.com/office/drawing/2014/main" val="1379975050"/>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55</a:t>
                          </a:r>
                        </a:p>
                      </a:txBody>
                      <a:tcPr anchor="ctr"/>
                    </a:tc>
                    <a:tc>
                      <a:txBody>
                        <a:bodyPr/>
                        <a:lstStyle/>
                        <a:p>
                          <a:pPr algn="ctr" rtl="0" fontAlgn="ctr"/>
                          <a:r>
                            <a:rPr lang="en-US" sz="1400" b="0" i="0" u="none" strike="noStrike" dirty="0">
                              <a:solidFill>
                                <a:srgbClr val="000000"/>
                              </a:solidFill>
                              <a:effectLst/>
                              <a:latin typeface="Corbel" panose="020B0503020204020204" pitchFamily="34" charset="0"/>
                            </a:rPr>
                            <a:t>Metro</a:t>
                          </a:r>
                        </a:p>
                      </a:txBody>
                      <a:tcPr anchor="ctr"/>
                    </a:tc>
                    <a:extLst>
                      <a:ext uri="{0D108BD9-81ED-4DB2-BD59-A6C34878D82A}">
                        <a16:rowId xmlns:a16="http://schemas.microsoft.com/office/drawing/2014/main" val="1425794221"/>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63</a:t>
                          </a:r>
                        </a:p>
                      </a:txBody>
                      <a:tcPr anchor="ctr"/>
                    </a:tc>
                    <a:tc>
                      <a:txBody>
                        <a:bodyPr/>
                        <a:lstStyle/>
                        <a:p>
                          <a:pPr algn="ctr" rtl="0" fontAlgn="ctr"/>
                          <a:r>
                            <a:rPr lang="en-US" sz="1400" b="0" i="0" u="none" strike="noStrike" dirty="0">
                              <a:solidFill>
                                <a:srgbClr val="000000"/>
                              </a:solidFill>
                              <a:effectLst/>
                              <a:latin typeface="Corbel" panose="020B0503020204020204" pitchFamily="34" charset="0"/>
                            </a:rPr>
                            <a:t>Bike</a:t>
                          </a:r>
                        </a:p>
                      </a:txBody>
                      <a:tcPr anchor="ctr"/>
                    </a:tc>
                    <a:extLst>
                      <a:ext uri="{0D108BD9-81ED-4DB2-BD59-A6C34878D82A}">
                        <a16:rowId xmlns:a16="http://schemas.microsoft.com/office/drawing/2014/main" val="2500417258"/>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33</a:t>
                          </a:r>
                        </a:p>
                      </a:txBody>
                      <a:tcPr anchor="ctr"/>
                    </a:tc>
                    <a:tc>
                      <a:txBody>
                        <a:bodyPr/>
                        <a:lstStyle/>
                        <a:p>
                          <a:pPr algn="ctr" rtl="0" fontAlgn="ctr"/>
                          <a:r>
                            <a:rPr lang="en-US" sz="1400" b="0" i="0" u="none" strike="noStrike" dirty="0">
                              <a:solidFill>
                                <a:srgbClr val="000000"/>
                              </a:solidFill>
                              <a:effectLst/>
                              <a:latin typeface="Corbel" panose="020B0503020204020204" pitchFamily="34" charset="0"/>
                            </a:rPr>
                            <a:t>Drive</a:t>
                          </a:r>
                        </a:p>
                      </a:txBody>
                      <a:tcPr anchor="ctr"/>
                    </a:tc>
                    <a:extLst>
                      <a:ext uri="{0D108BD9-81ED-4DB2-BD59-A6C34878D82A}">
                        <a16:rowId xmlns:a16="http://schemas.microsoft.com/office/drawing/2014/main" val="527076244"/>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80</a:t>
                          </a:r>
                        </a:p>
                      </a:txBody>
                      <a:tcPr anchor="ctr"/>
                    </a:tc>
                    <a:tc>
                      <a:txBody>
                        <a:bodyPr/>
                        <a:lstStyle/>
                        <a:p>
                          <a:pPr algn="ctr" rtl="0" fontAlgn="ctr"/>
                          <a:r>
                            <a:rPr lang="en-US" sz="1400" b="0" i="0" u="none" strike="noStrike" dirty="0">
                              <a:solidFill>
                                <a:srgbClr val="000000"/>
                              </a:solidFill>
                              <a:effectLst/>
                              <a:latin typeface="Corbel" panose="020B0503020204020204" pitchFamily="34" charset="0"/>
                            </a:rPr>
                            <a:t>Drive</a:t>
                          </a:r>
                        </a:p>
                      </a:txBody>
                      <a:tcPr anchor="ctr"/>
                    </a:tc>
                    <a:extLst>
                      <a:ext uri="{0D108BD9-81ED-4DB2-BD59-A6C34878D82A}">
                        <a16:rowId xmlns:a16="http://schemas.microsoft.com/office/drawing/2014/main" val="1313200405"/>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81</a:t>
                          </a:r>
                        </a:p>
                      </a:txBody>
                      <a:tcPr anchor="ctr"/>
                    </a:tc>
                    <a:tc>
                      <a:txBody>
                        <a:bodyPr/>
                        <a:lstStyle/>
                        <a:p>
                          <a:pPr algn="ctr" rtl="0" fontAlgn="ctr"/>
                          <a:r>
                            <a:rPr lang="en-US" sz="1400" b="0" i="0" u="none" strike="noStrike" dirty="0">
                              <a:solidFill>
                                <a:srgbClr val="000000"/>
                              </a:solidFill>
                              <a:effectLst/>
                              <a:latin typeface="Corbel" panose="020B0503020204020204" pitchFamily="34" charset="0"/>
                            </a:rPr>
                            <a:t>Drive</a:t>
                          </a:r>
                        </a:p>
                      </a:txBody>
                      <a:tcPr anchor="ctr"/>
                    </a:tc>
                    <a:extLst>
                      <a:ext uri="{0D108BD9-81ED-4DB2-BD59-A6C34878D82A}">
                        <a16:rowId xmlns:a16="http://schemas.microsoft.com/office/drawing/2014/main" val="355573371"/>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44</a:t>
                          </a:r>
                        </a:p>
                      </a:txBody>
                      <a:tcPr anchor="ctr"/>
                    </a:tc>
                    <a:tc>
                      <a:txBody>
                        <a:bodyPr/>
                        <a:lstStyle/>
                        <a:p>
                          <a:pPr algn="ctr" rtl="0" fontAlgn="ctr"/>
                          <a:r>
                            <a:rPr lang="en-US" sz="1400" b="0" i="0" u="none" strike="noStrike" dirty="0">
                              <a:solidFill>
                                <a:srgbClr val="000000"/>
                              </a:solidFill>
                              <a:effectLst/>
                              <a:latin typeface="Corbel" panose="020B0503020204020204" pitchFamily="34" charset="0"/>
                            </a:rPr>
                            <a:t>Metro</a:t>
                          </a:r>
                        </a:p>
                      </a:txBody>
                      <a:tcPr anchor="ctr"/>
                    </a:tc>
                    <a:extLst>
                      <a:ext uri="{0D108BD9-81ED-4DB2-BD59-A6C34878D82A}">
                        <a16:rowId xmlns:a16="http://schemas.microsoft.com/office/drawing/2014/main" val="4105731267"/>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45</a:t>
                          </a:r>
                        </a:p>
                      </a:txBody>
                      <a:tcPr anchor="ctr"/>
                    </a:tc>
                    <a:tc>
                      <a:txBody>
                        <a:bodyPr/>
                        <a:lstStyle/>
                        <a:p>
                          <a:pPr algn="ctr" rtl="0" fontAlgn="ctr"/>
                          <a:r>
                            <a:rPr lang="en-US" sz="1400" b="0" i="0" u="none" strike="noStrike" dirty="0">
                              <a:solidFill>
                                <a:srgbClr val="000000"/>
                              </a:solidFill>
                              <a:effectLst/>
                              <a:latin typeface="Corbel" panose="020B0503020204020204" pitchFamily="34" charset="0"/>
                            </a:rPr>
                            <a:t>Metro</a:t>
                          </a:r>
                        </a:p>
                      </a:txBody>
                      <a:tcPr anchor="ctr"/>
                    </a:tc>
                    <a:extLst>
                      <a:ext uri="{0D108BD9-81ED-4DB2-BD59-A6C34878D82A}">
                        <a16:rowId xmlns:a16="http://schemas.microsoft.com/office/drawing/2014/main" val="1309822373"/>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78</a:t>
                          </a:r>
                        </a:p>
                      </a:txBody>
                      <a:tcPr anchor="ctr"/>
                    </a:tc>
                    <a:tc>
                      <a:txBody>
                        <a:bodyPr/>
                        <a:lstStyle/>
                        <a:p>
                          <a:pPr algn="ctr" rtl="0" fontAlgn="ctr"/>
                          <a:r>
                            <a:rPr lang="en-US" sz="1400" b="0" i="0" u="none" strike="noStrike" dirty="0">
                              <a:solidFill>
                                <a:srgbClr val="000000"/>
                              </a:solidFill>
                              <a:effectLst/>
                              <a:latin typeface="Corbel" panose="020B0503020204020204" pitchFamily="34" charset="0"/>
                            </a:rPr>
                            <a:t>Drive</a:t>
                          </a:r>
                        </a:p>
                      </a:txBody>
                      <a:tcPr anchor="ctr"/>
                    </a:tc>
                    <a:extLst>
                      <a:ext uri="{0D108BD9-81ED-4DB2-BD59-A6C34878D82A}">
                        <a16:rowId xmlns:a16="http://schemas.microsoft.com/office/drawing/2014/main" val="1493233802"/>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51</a:t>
                          </a:r>
                        </a:p>
                      </a:txBody>
                      <a:tcPr anchor="ctr"/>
                    </a:tc>
                    <a:tc>
                      <a:txBody>
                        <a:bodyPr/>
                        <a:lstStyle/>
                        <a:p>
                          <a:pPr algn="ctr" rtl="0" fontAlgn="ctr"/>
                          <a:r>
                            <a:rPr lang="en-US" sz="1400" b="0" i="0" u="none" strike="noStrike" dirty="0">
                              <a:solidFill>
                                <a:srgbClr val="000000"/>
                              </a:solidFill>
                              <a:effectLst/>
                              <a:latin typeface="Corbel" panose="020B0503020204020204" pitchFamily="34" charset="0"/>
                            </a:rPr>
                            <a:t>Metro</a:t>
                          </a:r>
                        </a:p>
                      </a:txBody>
                      <a:tcPr anchor="ctr"/>
                    </a:tc>
                    <a:extLst>
                      <a:ext uri="{0D108BD9-81ED-4DB2-BD59-A6C34878D82A}">
                        <a16:rowId xmlns:a16="http://schemas.microsoft.com/office/drawing/2014/main" val="2246150429"/>
                      </a:ext>
                    </a:extLst>
                  </a:tr>
                </a:tbl>
              </a:graphicData>
            </a:graphic>
          </p:graphicFrame>
        </mc:Choice>
        <mc:Fallback xmlns="">
          <p:graphicFrame>
            <p:nvGraphicFramePr>
              <p:cNvPr id="9" name="Content Placeholder 4">
                <a:extLst>
                  <a:ext uri="{FF2B5EF4-FFF2-40B4-BE49-F238E27FC236}">
                    <a16:creationId xmlns:a16="http://schemas.microsoft.com/office/drawing/2014/main" id="{0478329F-0A91-F3A2-16A3-02C1A458AD9F}"/>
                  </a:ext>
                </a:extLst>
              </p:cNvPr>
              <p:cNvGraphicFramePr>
                <a:graphicFrameLocks/>
              </p:cNvGraphicFramePr>
              <p:nvPr/>
            </p:nvGraphicFramePr>
            <p:xfrm>
              <a:off x="3657002" y="908321"/>
              <a:ext cx="1072197" cy="3449248"/>
            </p:xfrm>
            <a:graphic>
              <a:graphicData uri="http://schemas.openxmlformats.org/drawingml/2006/table">
                <a:tbl>
                  <a:tblPr firstRow="1" bandRow="1">
                    <a:tableStyleId>{5C22544A-7EE6-4342-B048-85BDC9FD1C3A}</a:tableStyleId>
                  </a:tblPr>
                  <a:tblGrid>
                    <a:gridCol w="401955">
                      <a:extLst>
                        <a:ext uri="{9D8B030D-6E8A-4147-A177-3AD203B41FA5}">
                          <a16:colId xmlns:a16="http://schemas.microsoft.com/office/drawing/2014/main" val="1326688197"/>
                        </a:ext>
                      </a:extLst>
                    </a:gridCol>
                    <a:gridCol w="670242">
                      <a:extLst>
                        <a:ext uri="{9D8B030D-6E8A-4147-A177-3AD203B41FA5}">
                          <a16:colId xmlns:a16="http://schemas.microsoft.com/office/drawing/2014/main" val="123733131"/>
                        </a:ext>
                      </a:extLst>
                    </a:gridCol>
                  </a:tblGrid>
                  <a:tr h="313568">
                    <a:tc>
                      <a:txBody>
                        <a:bodyPr/>
                        <a:lstStyle/>
                        <a:p>
                          <a:endParaRPr lang="en-US"/>
                        </a:p>
                      </a:txBody>
                      <a:tcPr anchor="ctr">
                        <a:blipFill>
                          <a:blip r:embed="rId4"/>
                          <a:stretch>
                            <a:fillRect t="-4000" r="-175000" b="-1004000"/>
                          </a:stretch>
                        </a:blipFill>
                      </a:tcPr>
                    </a:tc>
                    <a:tc>
                      <a:txBody>
                        <a:bodyPr/>
                        <a:lstStyle/>
                        <a:p>
                          <a:endParaRPr lang="en-US"/>
                        </a:p>
                      </a:txBody>
                      <a:tcPr anchor="ctr">
                        <a:blipFill>
                          <a:blip r:embed="rId4"/>
                          <a:stretch>
                            <a:fillRect l="-59259" t="-4000" r="-3704" b="-1004000"/>
                          </a:stretch>
                        </a:blipFill>
                      </a:tcPr>
                    </a:tc>
                    <a:extLst>
                      <a:ext uri="{0D108BD9-81ED-4DB2-BD59-A6C34878D82A}">
                        <a16:rowId xmlns:a16="http://schemas.microsoft.com/office/drawing/2014/main" val="2998851083"/>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74</a:t>
                          </a:r>
                        </a:p>
                      </a:txBody>
                      <a:tcPr anchor="ctr"/>
                    </a:tc>
                    <a:tc>
                      <a:txBody>
                        <a:bodyPr/>
                        <a:lstStyle/>
                        <a:p>
                          <a:pPr algn="ctr" rtl="0" fontAlgn="ctr"/>
                          <a:r>
                            <a:rPr lang="en-US" sz="1400" b="0" i="0" u="none" strike="noStrike" dirty="0">
                              <a:solidFill>
                                <a:srgbClr val="000000"/>
                              </a:solidFill>
                              <a:effectLst/>
                              <a:latin typeface="Corbel" panose="020B0503020204020204" pitchFamily="34" charset="0"/>
                            </a:rPr>
                            <a:t>Drive</a:t>
                          </a:r>
                        </a:p>
                      </a:txBody>
                      <a:tcPr anchor="ctr"/>
                    </a:tc>
                    <a:extLst>
                      <a:ext uri="{0D108BD9-81ED-4DB2-BD59-A6C34878D82A}">
                        <a16:rowId xmlns:a16="http://schemas.microsoft.com/office/drawing/2014/main" val="1379975050"/>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55</a:t>
                          </a:r>
                        </a:p>
                      </a:txBody>
                      <a:tcPr anchor="ctr"/>
                    </a:tc>
                    <a:tc>
                      <a:txBody>
                        <a:bodyPr/>
                        <a:lstStyle/>
                        <a:p>
                          <a:pPr algn="ctr" rtl="0" fontAlgn="ctr"/>
                          <a:r>
                            <a:rPr lang="en-US" sz="1400" b="0" i="0" u="none" strike="noStrike" dirty="0">
                              <a:solidFill>
                                <a:srgbClr val="000000"/>
                              </a:solidFill>
                              <a:effectLst/>
                              <a:latin typeface="Corbel" panose="020B0503020204020204" pitchFamily="34" charset="0"/>
                            </a:rPr>
                            <a:t>Metro</a:t>
                          </a:r>
                        </a:p>
                      </a:txBody>
                      <a:tcPr anchor="ctr"/>
                    </a:tc>
                    <a:extLst>
                      <a:ext uri="{0D108BD9-81ED-4DB2-BD59-A6C34878D82A}">
                        <a16:rowId xmlns:a16="http://schemas.microsoft.com/office/drawing/2014/main" val="1425794221"/>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63</a:t>
                          </a:r>
                        </a:p>
                      </a:txBody>
                      <a:tcPr anchor="ctr"/>
                    </a:tc>
                    <a:tc>
                      <a:txBody>
                        <a:bodyPr/>
                        <a:lstStyle/>
                        <a:p>
                          <a:pPr algn="ctr" rtl="0" fontAlgn="ctr"/>
                          <a:r>
                            <a:rPr lang="en-US" sz="1400" b="0" i="0" u="none" strike="noStrike" dirty="0">
                              <a:solidFill>
                                <a:srgbClr val="000000"/>
                              </a:solidFill>
                              <a:effectLst/>
                              <a:latin typeface="Corbel" panose="020B0503020204020204" pitchFamily="34" charset="0"/>
                            </a:rPr>
                            <a:t>Bike</a:t>
                          </a:r>
                        </a:p>
                      </a:txBody>
                      <a:tcPr anchor="ctr"/>
                    </a:tc>
                    <a:extLst>
                      <a:ext uri="{0D108BD9-81ED-4DB2-BD59-A6C34878D82A}">
                        <a16:rowId xmlns:a16="http://schemas.microsoft.com/office/drawing/2014/main" val="2500417258"/>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33</a:t>
                          </a:r>
                        </a:p>
                      </a:txBody>
                      <a:tcPr anchor="ctr"/>
                    </a:tc>
                    <a:tc>
                      <a:txBody>
                        <a:bodyPr/>
                        <a:lstStyle/>
                        <a:p>
                          <a:pPr algn="ctr" rtl="0" fontAlgn="ctr"/>
                          <a:r>
                            <a:rPr lang="en-US" sz="1400" b="0" i="0" u="none" strike="noStrike" dirty="0">
                              <a:solidFill>
                                <a:srgbClr val="000000"/>
                              </a:solidFill>
                              <a:effectLst/>
                              <a:latin typeface="Corbel" panose="020B0503020204020204" pitchFamily="34" charset="0"/>
                            </a:rPr>
                            <a:t>Drive</a:t>
                          </a:r>
                        </a:p>
                      </a:txBody>
                      <a:tcPr anchor="ctr"/>
                    </a:tc>
                    <a:extLst>
                      <a:ext uri="{0D108BD9-81ED-4DB2-BD59-A6C34878D82A}">
                        <a16:rowId xmlns:a16="http://schemas.microsoft.com/office/drawing/2014/main" val="527076244"/>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80</a:t>
                          </a:r>
                        </a:p>
                      </a:txBody>
                      <a:tcPr anchor="ctr"/>
                    </a:tc>
                    <a:tc>
                      <a:txBody>
                        <a:bodyPr/>
                        <a:lstStyle/>
                        <a:p>
                          <a:pPr algn="ctr" rtl="0" fontAlgn="ctr"/>
                          <a:r>
                            <a:rPr lang="en-US" sz="1400" b="0" i="0" u="none" strike="noStrike" dirty="0">
                              <a:solidFill>
                                <a:srgbClr val="000000"/>
                              </a:solidFill>
                              <a:effectLst/>
                              <a:latin typeface="Corbel" panose="020B0503020204020204" pitchFamily="34" charset="0"/>
                            </a:rPr>
                            <a:t>Drive</a:t>
                          </a:r>
                        </a:p>
                      </a:txBody>
                      <a:tcPr anchor="ctr"/>
                    </a:tc>
                    <a:extLst>
                      <a:ext uri="{0D108BD9-81ED-4DB2-BD59-A6C34878D82A}">
                        <a16:rowId xmlns:a16="http://schemas.microsoft.com/office/drawing/2014/main" val="1313200405"/>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81</a:t>
                          </a:r>
                        </a:p>
                      </a:txBody>
                      <a:tcPr anchor="ctr"/>
                    </a:tc>
                    <a:tc>
                      <a:txBody>
                        <a:bodyPr/>
                        <a:lstStyle/>
                        <a:p>
                          <a:pPr algn="ctr" rtl="0" fontAlgn="ctr"/>
                          <a:r>
                            <a:rPr lang="en-US" sz="1400" b="0" i="0" u="none" strike="noStrike" dirty="0">
                              <a:solidFill>
                                <a:srgbClr val="000000"/>
                              </a:solidFill>
                              <a:effectLst/>
                              <a:latin typeface="Corbel" panose="020B0503020204020204" pitchFamily="34" charset="0"/>
                            </a:rPr>
                            <a:t>Drive</a:t>
                          </a:r>
                        </a:p>
                      </a:txBody>
                      <a:tcPr anchor="ctr"/>
                    </a:tc>
                    <a:extLst>
                      <a:ext uri="{0D108BD9-81ED-4DB2-BD59-A6C34878D82A}">
                        <a16:rowId xmlns:a16="http://schemas.microsoft.com/office/drawing/2014/main" val="355573371"/>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44</a:t>
                          </a:r>
                        </a:p>
                      </a:txBody>
                      <a:tcPr anchor="ctr"/>
                    </a:tc>
                    <a:tc>
                      <a:txBody>
                        <a:bodyPr/>
                        <a:lstStyle/>
                        <a:p>
                          <a:pPr algn="ctr" rtl="0" fontAlgn="ctr"/>
                          <a:r>
                            <a:rPr lang="en-US" sz="1400" b="0" i="0" u="none" strike="noStrike" dirty="0">
                              <a:solidFill>
                                <a:srgbClr val="000000"/>
                              </a:solidFill>
                              <a:effectLst/>
                              <a:latin typeface="Corbel" panose="020B0503020204020204" pitchFamily="34" charset="0"/>
                            </a:rPr>
                            <a:t>Metro</a:t>
                          </a:r>
                        </a:p>
                      </a:txBody>
                      <a:tcPr anchor="ctr"/>
                    </a:tc>
                    <a:extLst>
                      <a:ext uri="{0D108BD9-81ED-4DB2-BD59-A6C34878D82A}">
                        <a16:rowId xmlns:a16="http://schemas.microsoft.com/office/drawing/2014/main" val="4105731267"/>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45</a:t>
                          </a:r>
                        </a:p>
                      </a:txBody>
                      <a:tcPr anchor="ctr"/>
                    </a:tc>
                    <a:tc>
                      <a:txBody>
                        <a:bodyPr/>
                        <a:lstStyle/>
                        <a:p>
                          <a:pPr algn="ctr" rtl="0" fontAlgn="ctr"/>
                          <a:r>
                            <a:rPr lang="en-US" sz="1400" b="0" i="0" u="none" strike="noStrike" dirty="0">
                              <a:solidFill>
                                <a:srgbClr val="000000"/>
                              </a:solidFill>
                              <a:effectLst/>
                              <a:latin typeface="Corbel" panose="020B0503020204020204" pitchFamily="34" charset="0"/>
                            </a:rPr>
                            <a:t>Metro</a:t>
                          </a:r>
                        </a:p>
                      </a:txBody>
                      <a:tcPr anchor="ctr"/>
                    </a:tc>
                    <a:extLst>
                      <a:ext uri="{0D108BD9-81ED-4DB2-BD59-A6C34878D82A}">
                        <a16:rowId xmlns:a16="http://schemas.microsoft.com/office/drawing/2014/main" val="1309822373"/>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78</a:t>
                          </a:r>
                        </a:p>
                      </a:txBody>
                      <a:tcPr anchor="ctr"/>
                    </a:tc>
                    <a:tc>
                      <a:txBody>
                        <a:bodyPr/>
                        <a:lstStyle/>
                        <a:p>
                          <a:pPr algn="ctr" rtl="0" fontAlgn="ctr"/>
                          <a:r>
                            <a:rPr lang="en-US" sz="1400" b="0" i="0" u="none" strike="noStrike" dirty="0">
                              <a:solidFill>
                                <a:srgbClr val="000000"/>
                              </a:solidFill>
                              <a:effectLst/>
                              <a:latin typeface="Corbel" panose="020B0503020204020204" pitchFamily="34" charset="0"/>
                            </a:rPr>
                            <a:t>Drive</a:t>
                          </a:r>
                        </a:p>
                      </a:txBody>
                      <a:tcPr anchor="ctr"/>
                    </a:tc>
                    <a:extLst>
                      <a:ext uri="{0D108BD9-81ED-4DB2-BD59-A6C34878D82A}">
                        <a16:rowId xmlns:a16="http://schemas.microsoft.com/office/drawing/2014/main" val="1493233802"/>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51</a:t>
                          </a:r>
                        </a:p>
                      </a:txBody>
                      <a:tcPr anchor="ctr"/>
                    </a:tc>
                    <a:tc>
                      <a:txBody>
                        <a:bodyPr/>
                        <a:lstStyle/>
                        <a:p>
                          <a:pPr algn="ctr" rtl="0" fontAlgn="ctr"/>
                          <a:r>
                            <a:rPr lang="en-US" sz="1400" b="0" i="0" u="none" strike="noStrike" dirty="0">
                              <a:solidFill>
                                <a:srgbClr val="000000"/>
                              </a:solidFill>
                              <a:effectLst/>
                              <a:latin typeface="Corbel" panose="020B0503020204020204" pitchFamily="34" charset="0"/>
                            </a:rPr>
                            <a:t>Metro</a:t>
                          </a:r>
                        </a:p>
                      </a:txBody>
                      <a:tcPr anchor="ctr"/>
                    </a:tc>
                    <a:extLst>
                      <a:ext uri="{0D108BD9-81ED-4DB2-BD59-A6C34878D82A}">
                        <a16:rowId xmlns:a16="http://schemas.microsoft.com/office/drawing/2014/main" val="2246150429"/>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0" name="Content Placeholder 4">
                <a:extLst>
                  <a:ext uri="{FF2B5EF4-FFF2-40B4-BE49-F238E27FC236}">
                    <a16:creationId xmlns:a16="http://schemas.microsoft.com/office/drawing/2014/main" id="{863234BB-3170-45CB-9C21-8A2E2BAB59C0}"/>
                  </a:ext>
                </a:extLst>
              </p:cNvPr>
              <p:cNvGraphicFramePr>
                <a:graphicFrameLocks/>
              </p:cNvGraphicFramePr>
              <p:nvPr/>
            </p:nvGraphicFramePr>
            <p:xfrm>
              <a:off x="5592496" y="908321"/>
              <a:ext cx="1072197" cy="3449248"/>
            </p:xfrm>
            <a:graphic>
              <a:graphicData uri="http://schemas.openxmlformats.org/drawingml/2006/table">
                <a:tbl>
                  <a:tblPr firstRow="1" bandRow="1">
                    <a:tableStyleId>{5C22544A-7EE6-4342-B048-85BDC9FD1C3A}</a:tableStyleId>
                  </a:tblPr>
                  <a:tblGrid>
                    <a:gridCol w="401955">
                      <a:extLst>
                        <a:ext uri="{9D8B030D-6E8A-4147-A177-3AD203B41FA5}">
                          <a16:colId xmlns:a16="http://schemas.microsoft.com/office/drawing/2014/main" val="1326688197"/>
                        </a:ext>
                      </a:extLst>
                    </a:gridCol>
                    <a:gridCol w="670242">
                      <a:extLst>
                        <a:ext uri="{9D8B030D-6E8A-4147-A177-3AD203B41FA5}">
                          <a16:colId xmlns:a16="http://schemas.microsoft.com/office/drawing/2014/main" val="123733131"/>
                        </a:ext>
                      </a:extLst>
                    </a:gridCol>
                  </a:tblGrid>
                  <a:tr h="313568">
                    <a:tc>
                      <a:txBody>
                        <a:bodyPr/>
                        <a:lstStyle/>
                        <a:p>
                          <a:pPr algn="ctr"/>
                          <a14:m>
                            <m:oMathPara xmlns:m="http://schemas.openxmlformats.org/officeDocument/2006/math">
                              <m:oMathParaPr>
                                <m:jc m:val="centerGroup"/>
                              </m:oMathParaPr>
                              <m:oMath xmlns:m="http://schemas.openxmlformats.org/officeDocument/2006/math">
                                <m:r>
                                  <a:rPr lang="en-US" sz="1400" b="1" i="1" smtClean="0">
                                    <a:latin typeface="Cambria Math" panose="02040503050406030204" pitchFamily="18" charset="0"/>
                                  </a:rPr>
                                  <m:t>𝒙</m:t>
                                </m:r>
                              </m:oMath>
                            </m:oMathPara>
                          </a14:m>
                          <a:endParaRPr lang="en-US" sz="1400" dirty="0"/>
                        </a:p>
                      </a:txBody>
                      <a:tcPr anchor="ctr"/>
                    </a:tc>
                    <a:tc>
                      <a:txBody>
                        <a:bodyPr/>
                        <a:lstStyle/>
                        <a:p>
                          <a:pPr algn="ctr"/>
                          <a14:m>
                            <m:oMathPara xmlns:m="http://schemas.openxmlformats.org/officeDocument/2006/math">
                              <m:oMathParaPr>
                                <m:jc m:val="centerGroup"/>
                              </m:oMathParaPr>
                              <m:oMath xmlns:m="http://schemas.openxmlformats.org/officeDocument/2006/math">
                                <m:r>
                                  <a:rPr lang="en-US" sz="1400" b="1" i="1" smtClean="0">
                                    <a:latin typeface="Cambria Math" panose="02040503050406030204" pitchFamily="18" charset="0"/>
                                  </a:rPr>
                                  <m:t>𝒚</m:t>
                                </m:r>
                              </m:oMath>
                            </m:oMathPara>
                          </a14:m>
                          <a:endParaRPr lang="en-US" sz="1400" dirty="0"/>
                        </a:p>
                      </a:txBody>
                      <a:tcPr anchor="ctr"/>
                    </a:tc>
                    <a:extLst>
                      <a:ext uri="{0D108BD9-81ED-4DB2-BD59-A6C34878D82A}">
                        <a16:rowId xmlns:a16="http://schemas.microsoft.com/office/drawing/2014/main" val="2998851083"/>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33</a:t>
                          </a:r>
                        </a:p>
                      </a:txBody>
                      <a:tcPr anchor="ctr"/>
                    </a:tc>
                    <a:tc>
                      <a:txBody>
                        <a:bodyPr/>
                        <a:lstStyle/>
                        <a:p>
                          <a:pPr algn="ctr" rtl="0" fontAlgn="ctr"/>
                          <a:r>
                            <a:rPr lang="en-US" sz="1400" b="0" i="0" u="none" strike="noStrike" dirty="0">
                              <a:solidFill>
                                <a:srgbClr val="000000"/>
                              </a:solidFill>
                              <a:effectLst/>
                              <a:latin typeface="Corbel" panose="020B0503020204020204" pitchFamily="34" charset="0"/>
                            </a:rPr>
                            <a:t>Drive</a:t>
                          </a:r>
                        </a:p>
                      </a:txBody>
                      <a:tcPr anchor="ctr"/>
                    </a:tc>
                    <a:extLst>
                      <a:ext uri="{0D108BD9-81ED-4DB2-BD59-A6C34878D82A}">
                        <a16:rowId xmlns:a16="http://schemas.microsoft.com/office/drawing/2014/main" val="1379975050"/>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44</a:t>
                          </a:r>
                        </a:p>
                      </a:txBody>
                      <a:tcPr anchor="ctr"/>
                    </a:tc>
                    <a:tc>
                      <a:txBody>
                        <a:bodyPr/>
                        <a:lstStyle/>
                        <a:p>
                          <a:pPr algn="ctr" rtl="0" fontAlgn="ctr"/>
                          <a:r>
                            <a:rPr lang="en-US" sz="1400" b="0" i="0" u="none" strike="noStrike" dirty="0">
                              <a:solidFill>
                                <a:srgbClr val="000000"/>
                              </a:solidFill>
                              <a:effectLst/>
                              <a:latin typeface="Corbel" panose="020B0503020204020204" pitchFamily="34" charset="0"/>
                            </a:rPr>
                            <a:t>Metro</a:t>
                          </a:r>
                        </a:p>
                      </a:txBody>
                      <a:tcPr anchor="ctr"/>
                    </a:tc>
                    <a:extLst>
                      <a:ext uri="{0D108BD9-81ED-4DB2-BD59-A6C34878D82A}">
                        <a16:rowId xmlns:a16="http://schemas.microsoft.com/office/drawing/2014/main" val="1425794221"/>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45</a:t>
                          </a:r>
                        </a:p>
                      </a:txBody>
                      <a:tcPr anchor="ctr"/>
                    </a:tc>
                    <a:tc>
                      <a:txBody>
                        <a:bodyPr/>
                        <a:lstStyle/>
                        <a:p>
                          <a:pPr algn="ctr" rtl="0" fontAlgn="ctr"/>
                          <a:r>
                            <a:rPr lang="en-US" sz="1400" b="0" i="0" u="none" strike="noStrike" dirty="0">
                              <a:solidFill>
                                <a:srgbClr val="000000"/>
                              </a:solidFill>
                              <a:effectLst/>
                              <a:latin typeface="Corbel" panose="020B0503020204020204" pitchFamily="34" charset="0"/>
                            </a:rPr>
                            <a:t>Metro</a:t>
                          </a:r>
                        </a:p>
                      </a:txBody>
                      <a:tcPr anchor="ctr"/>
                    </a:tc>
                    <a:extLst>
                      <a:ext uri="{0D108BD9-81ED-4DB2-BD59-A6C34878D82A}">
                        <a16:rowId xmlns:a16="http://schemas.microsoft.com/office/drawing/2014/main" val="2500417258"/>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51</a:t>
                          </a:r>
                        </a:p>
                      </a:txBody>
                      <a:tcPr anchor="ctr"/>
                    </a:tc>
                    <a:tc>
                      <a:txBody>
                        <a:bodyPr/>
                        <a:lstStyle/>
                        <a:p>
                          <a:pPr algn="ctr" rtl="0" fontAlgn="ctr"/>
                          <a:r>
                            <a:rPr lang="en-US" sz="1400" b="0" i="0" u="none" strike="noStrike" dirty="0">
                              <a:solidFill>
                                <a:srgbClr val="000000"/>
                              </a:solidFill>
                              <a:effectLst/>
                              <a:latin typeface="Corbel" panose="020B0503020204020204" pitchFamily="34" charset="0"/>
                            </a:rPr>
                            <a:t>Metro</a:t>
                          </a:r>
                        </a:p>
                      </a:txBody>
                      <a:tcPr anchor="ctr"/>
                    </a:tc>
                    <a:extLst>
                      <a:ext uri="{0D108BD9-81ED-4DB2-BD59-A6C34878D82A}">
                        <a16:rowId xmlns:a16="http://schemas.microsoft.com/office/drawing/2014/main" val="527076244"/>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55</a:t>
                          </a:r>
                        </a:p>
                      </a:txBody>
                      <a:tcPr anchor="ctr"/>
                    </a:tc>
                    <a:tc>
                      <a:txBody>
                        <a:bodyPr/>
                        <a:lstStyle/>
                        <a:p>
                          <a:pPr algn="ctr" rtl="0" fontAlgn="ctr"/>
                          <a:r>
                            <a:rPr lang="en-US" sz="1400" b="0" i="0" u="none" strike="noStrike" dirty="0">
                              <a:solidFill>
                                <a:srgbClr val="000000"/>
                              </a:solidFill>
                              <a:effectLst/>
                              <a:latin typeface="Corbel" panose="020B0503020204020204" pitchFamily="34" charset="0"/>
                            </a:rPr>
                            <a:t>Metro</a:t>
                          </a:r>
                        </a:p>
                      </a:txBody>
                      <a:tcPr anchor="ctr"/>
                    </a:tc>
                    <a:extLst>
                      <a:ext uri="{0D108BD9-81ED-4DB2-BD59-A6C34878D82A}">
                        <a16:rowId xmlns:a16="http://schemas.microsoft.com/office/drawing/2014/main" val="1313200405"/>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63</a:t>
                          </a:r>
                        </a:p>
                      </a:txBody>
                      <a:tcPr anchor="ctr"/>
                    </a:tc>
                    <a:tc>
                      <a:txBody>
                        <a:bodyPr/>
                        <a:lstStyle/>
                        <a:p>
                          <a:pPr algn="ctr" rtl="0" fontAlgn="ctr"/>
                          <a:r>
                            <a:rPr lang="en-US" sz="1400" b="0" i="0" u="none" strike="noStrike" dirty="0">
                              <a:solidFill>
                                <a:srgbClr val="000000"/>
                              </a:solidFill>
                              <a:effectLst/>
                              <a:latin typeface="Corbel" panose="020B0503020204020204" pitchFamily="34" charset="0"/>
                            </a:rPr>
                            <a:t>Bike</a:t>
                          </a:r>
                        </a:p>
                      </a:txBody>
                      <a:tcPr anchor="ctr"/>
                    </a:tc>
                    <a:extLst>
                      <a:ext uri="{0D108BD9-81ED-4DB2-BD59-A6C34878D82A}">
                        <a16:rowId xmlns:a16="http://schemas.microsoft.com/office/drawing/2014/main" val="355573371"/>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74</a:t>
                          </a:r>
                        </a:p>
                      </a:txBody>
                      <a:tcPr anchor="ctr"/>
                    </a:tc>
                    <a:tc>
                      <a:txBody>
                        <a:bodyPr/>
                        <a:lstStyle/>
                        <a:p>
                          <a:pPr algn="ctr" rtl="0" fontAlgn="ctr"/>
                          <a:r>
                            <a:rPr lang="en-US" sz="1400" b="0" i="0" u="none" strike="noStrike" dirty="0">
                              <a:solidFill>
                                <a:srgbClr val="000000"/>
                              </a:solidFill>
                              <a:effectLst/>
                              <a:latin typeface="Corbel" panose="020B0503020204020204" pitchFamily="34" charset="0"/>
                            </a:rPr>
                            <a:t>Drive</a:t>
                          </a:r>
                        </a:p>
                      </a:txBody>
                      <a:tcPr anchor="ctr"/>
                    </a:tc>
                    <a:extLst>
                      <a:ext uri="{0D108BD9-81ED-4DB2-BD59-A6C34878D82A}">
                        <a16:rowId xmlns:a16="http://schemas.microsoft.com/office/drawing/2014/main" val="4105731267"/>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78</a:t>
                          </a:r>
                        </a:p>
                      </a:txBody>
                      <a:tcPr anchor="ctr"/>
                    </a:tc>
                    <a:tc>
                      <a:txBody>
                        <a:bodyPr/>
                        <a:lstStyle/>
                        <a:p>
                          <a:pPr algn="ctr" rtl="0" fontAlgn="ctr"/>
                          <a:r>
                            <a:rPr lang="en-US" sz="1400" b="0" i="0" u="none" strike="noStrike" dirty="0">
                              <a:solidFill>
                                <a:srgbClr val="000000"/>
                              </a:solidFill>
                              <a:effectLst/>
                              <a:latin typeface="Corbel" panose="020B0503020204020204" pitchFamily="34" charset="0"/>
                            </a:rPr>
                            <a:t>Drive</a:t>
                          </a:r>
                        </a:p>
                      </a:txBody>
                      <a:tcPr anchor="ctr"/>
                    </a:tc>
                    <a:extLst>
                      <a:ext uri="{0D108BD9-81ED-4DB2-BD59-A6C34878D82A}">
                        <a16:rowId xmlns:a16="http://schemas.microsoft.com/office/drawing/2014/main" val="1309822373"/>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80</a:t>
                          </a:r>
                        </a:p>
                      </a:txBody>
                      <a:tcPr anchor="ctr"/>
                    </a:tc>
                    <a:tc>
                      <a:txBody>
                        <a:bodyPr/>
                        <a:lstStyle/>
                        <a:p>
                          <a:pPr algn="ctr" rtl="0" fontAlgn="ctr"/>
                          <a:r>
                            <a:rPr lang="en-US" sz="1400" b="0" i="0" u="none" strike="noStrike" dirty="0">
                              <a:solidFill>
                                <a:srgbClr val="000000"/>
                              </a:solidFill>
                              <a:effectLst/>
                              <a:latin typeface="Corbel" panose="020B0503020204020204" pitchFamily="34" charset="0"/>
                            </a:rPr>
                            <a:t>Drive</a:t>
                          </a:r>
                        </a:p>
                      </a:txBody>
                      <a:tcPr anchor="ctr"/>
                    </a:tc>
                    <a:extLst>
                      <a:ext uri="{0D108BD9-81ED-4DB2-BD59-A6C34878D82A}">
                        <a16:rowId xmlns:a16="http://schemas.microsoft.com/office/drawing/2014/main" val="1493233802"/>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81</a:t>
                          </a:r>
                        </a:p>
                      </a:txBody>
                      <a:tcPr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400" b="0" i="0" u="none" strike="noStrike" dirty="0">
                              <a:solidFill>
                                <a:srgbClr val="000000"/>
                              </a:solidFill>
                              <a:effectLst/>
                              <a:latin typeface="Corbel" panose="020B0503020204020204" pitchFamily="34" charset="0"/>
                            </a:rPr>
                            <a:t>Drive</a:t>
                          </a:r>
                        </a:p>
                      </a:txBody>
                      <a:tcPr anchor="ctr"/>
                    </a:tc>
                    <a:extLst>
                      <a:ext uri="{0D108BD9-81ED-4DB2-BD59-A6C34878D82A}">
                        <a16:rowId xmlns:a16="http://schemas.microsoft.com/office/drawing/2014/main" val="2246150429"/>
                      </a:ext>
                    </a:extLst>
                  </a:tr>
                </a:tbl>
              </a:graphicData>
            </a:graphic>
          </p:graphicFrame>
        </mc:Choice>
        <mc:Fallback xmlns="">
          <p:graphicFrame>
            <p:nvGraphicFramePr>
              <p:cNvPr id="10" name="Content Placeholder 4">
                <a:extLst>
                  <a:ext uri="{FF2B5EF4-FFF2-40B4-BE49-F238E27FC236}">
                    <a16:creationId xmlns:a16="http://schemas.microsoft.com/office/drawing/2014/main" id="{863234BB-3170-45CB-9C21-8A2E2BAB59C0}"/>
                  </a:ext>
                </a:extLst>
              </p:cNvPr>
              <p:cNvGraphicFramePr>
                <a:graphicFrameLocks/>
              </p:cNvGraphicFramePr>
              <p:nvPr/>
            </p:nvGraphicFramePr>
            <p:xfrm>
              <a:off x="5592496" y="908321"/>
              <a:ext cx="1072197" cy="3449248"/>
            </p:xfrm>
            <a:graphic>
              <a:graphicData uri="http://schemas.openxmlformats.org/drawingml/2006/table">
                <a:tbl>
                  <a:tblPr firstRow="1" bandRow="1">
                    <a:tableStyleId>{5C22544A-7EE6-4342-B048-85BDC9FD1C3A}</a:tableStyleId>
                  </a:tblPr>
                  <a:tblGrid>
                    <a:gridCol w="401955">
                      <a:extLst>
                        <a:ext uri="{9D8B030D-6E8A-4147-A177-3AD203B41FA5}">
                          <a16:colId xmlns:a16="http://schemas.microsoft.com/office/drawing/2014/main" val="1326688197"/>
                        </a:ext>
                      </a:extLst>
                    </a:gridCol>
                    <a:gridCol w="670242">
                      <a:extLst>
                        <a:ext uri="{9D8B030D-6E8A-4147-A177-3AD203B41FA5}">
                          <a16:colId xmlns:a16="http://schemas.microsoft.com/office/drawing/2014/main" val="123733131"/>
                        </a:ext>
                      </a:extLst>
                    </a:gridCol>
                  </a:tblGrid>
                  <a:tr h="313568">
                    <a:tc>
                      <a:txBody>
                        <a:bodyPr/>
                        <a:lstStyle/>
                        <a:p>
                          <a:endParaRPr lang="en-US"/>
                        </a:p>
                      </a:txBody>
                      <a:tcPr anchor="ctr">
                        <a:blipFill>
                          <a:blip r:embed="rId5"/>
                          <a:stretch>
                            <a:fillRect l="-3125" t="-4000" r="-175000" b="-1004000"/>
                          </a:stretch>
                        </a:blipFill>
                      </a:tcPr>
                    </a:tc>
                    <a:tc>
                      <a:txBody>
                        <a:bodyPr/>
                        <a:lstStyle/>
                        <a:p>
                          <a:endParaRPr lang="en-US"/>
                        </a:p>
                      </a:txBody>
                      <a:tcPr anchor="ctr">
                        <a:blipFill>
                          <a:blip r:embed="rId5"/>
                          <a:stretch>
                            <a:fillRect l="-62264" t="-4000" r="-5660" b="-1004000"/>
                          </a:stretch>
                        </a:blipFill>
                      </a:tcPr>
                    </a:tc>
                    <a:extLst>
                      <a:ext uri="{0D108BD9-81ED-4DB2-BD59-A6C34878D82A}">
                        <a16:rowId xmlns:a16="http://schemas.microsoft.com/office/drawing/2014/main" val="2998851083"/>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33</a:t>
                          </a:r>
                        </a:p>
                      </a:txBody>
                      <a:tcPr anchor="ctr"/>
                    </a:tc>
                    <a:tc>
                      <a:txBody>
                        <a:bodyPr/>
                        <a:lstStyle/>
                        <a:p>
                          <a:pPr algn="ctr" rtl="0" fontAlgn="ctr"/>
                          <a:r>
                            <a:rPr lang="en-US" sz="1400" b="0" i="0" u="none" strike="noStrike" dirty="0">
                              <a:solidFill>
                                <a:srgbClr val="000000"/>
                              </a:solidFill>
                              <a:effectLst/>
                              <a:latin typeface="Corbel" panose="020B0503020204020204" pitchFamily="34" charset="0"/>
                            </a:rPr>
                            <a:t>Drive</a:t>
                          </a:r>
                        </a:p>
                      </a:txBody>
                      <a:tcPr anchor="ctr"/>
                    </a:tc>
                    <a:extLst>
                      <a:ext uri="{0D108BD9-81ED-4DB2-BD59-A6C34878D82A}">
                        <a16:rowId xmlns:a16="http://schemas.microsoft.com/office/drawing/2014/main" val="1379975050"/>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44</a:t>
                          </a:r>
                        </a:p>
                      </a:txBody>
                      <a:tcPr anchor="ctr"/>
                    </a:tc>
                    <a:tc>
                      <a:txBody>
                        <a:bodyPr/>
                        <a:lstStyle/>
                        <a:p>
                          <a:pPr algn="ctr" rtl="0" fontAlgn="ctr"/>
                          <a:r>
                            <a:rPr lang="en-US" sz="1400" b="0" i="0" u="none" strike="noStrike" dirty="0">
                              <a:solidFill>
                                <a:srgbClr val="000000"/>
                              </a:solidFill>
                              <a:effectLst/>
                              <a:latin typeface="Corbel" panose="020B0503020204020204" pitchFamily="34" charset="0"/>
                            </a:rPr>
                            <a:t>Metro</a:t>
                          </a:r>
                        </a:p>
                      </a:txBody>
                      <a:tcPr anchor="ctr"/>
                    </a:tc>
                    <a:extLst>
                      <a:ext uri="{0D108BD9-81ED-4DB2-BD59-A6C34878D82A}">
                        <a16:rowId xmlns:a16="http://schemas.microsoft.com/office/drawing/2014/main" val="1425794221"/>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45</a:t>
                          </a:r>
                        </a:p>
                      </a:txBody>
                      <a:tcPr anchor="ctr"/>
                    </a:tc>
                    <a:tc>
                      <a:txBody>
                        <a:bodyPr/>
                        <a:lstStyle/>
                        <a:p>
                          <a:pPr algn="ctr" rtl="0" fontAlgn="ctr"/>
                          <a:r>
                            <a:rPr lang="en-US" sz="1400" b="0" i="0" u="none" strike="noStrike" dirty="0">
                              <a:solidFill>
                                <a:srgbClr val="000000"/>
                              </a:solidFill>
                              <a:effectLst/>
                              <a:latin typeface="Corbel" panose="020B0503020204020204" pitchFamily="34" charset="0"/>
                            </a:rPr>
                            <a:t>Metro</a:t>
                          </a:r>
                        </a:p>
                      </a:txBody>
                      <a:tcPr anchor="ctr"/>
                    </a:tc>
                    <a:extLst>
                      <a:ext uri="{0D108BD9-81ED-4DB2-BD59-A6C34878D82A}">
                        <a16:rowId xmlns:a16="http://schemas.microsoft.com/office/drawing/2014/main" val="2500417258"/>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51</a:t>
                          </a:r>
                        </a:p>
                      </a:txBody>
                      <a:tcPr anchor="ctr"/>
                    </a:tc>
                    <a:tc>
                      <a:txBody>
                        <a:bodyPr/>
                        <a:lstStyle/>
                        <a:p>
                          <a:pPr algn="ctr" rtl="0" fontAlgn="ctr"/>
                          <a:r>
                            <a:rPr lang="en-US" sz="1400" b="0" i="0" u="none" strike="noStrike" dirty="0">
                              <a:solidFill>
                                <a:srgbClr val="000000"/>
                              </a:solidFill>
                              <a:effectLst/>
                              <a:latin typeface="Corbel" panose="020B0503020204020204" pitchFamily="34" charset="0"/>
                            </a:rPr>
                            <a:t>Metro</a:t>
                          </a:r>
                        </a:p>
                      </a:txBody>
                      <a:tcPr anchor="ctr"/>
                    </a:tc>
                    <a:extLst>
                      <a:ext uri="{0D108BD9-81ED-4DB2-BD59-A6C34878D82A}">
                        <a16:rowId xmlns:a16="http://schemas.microsoft.com/office/drawing/2014/main" val="527076244"/>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55</a:t>
                          </a:r>
                        </a:p>
                      </a:txBody>
                      <a:tcPr anchor="ctr"/>
                    </a:tc>
                    <a:tc>
                      <a:txBody>
                        <a:bodyPr/>
                        <a:lstStyle/>
                        <a:p>
                          <a:pPr algn="ctr" rtl="0" fontAlgn="ctr"/>
                          <a:r>
                            <a:rPr lang="en-US" sz="1400" b="0" i="0" u="none" strike="noStrike" dirty="0">
                              <a:solidFill>
                                <a:srgbClr val="000000"/>
                              </a:solidFill>
                              <a:effectLst/>
                              <a:latin typeface="Corbel" panose="020B0503020204020204" pitchFamily="34" charset="0"/>
                            </a:rPr>
                            <a:t>Metro</a:t>
                          </a:r>
                        </a:p>
                      </a:txBody>
                      <a:tcPr anchor="ctr"/>
                    </a:tc>
                    <a:extLst>
                      <a:ext uri="{0D108BD9-81ED-4DB2-BD59-A6C34878D82A}">
                        <a16:rowId xmlns:a16="http://schemas.microsoft.com/office/drawing/2014/main" val="1313200405"/>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63</a:t>
                          </a:r>
                        </a:p>
                      </a:txBody>
                      <a:tcPr anchor="ctr"/>
                    </a:tc>
                    <a:tc>
                      <a:txBody>
                        <a:bodyPr/>
                        <a:lstStyle/>
                        <a:p>
                          <a:pPr algn="ctr" rtl="0" fontAlgn="ctr"/>
                          <a:r>
                            <a:rPr lang="en-US" sz="1400" b="0" i="0" u="none" strike="noStrike" dirty="0">
                              <a:solidFill>
                                <a:srgbClr val="000000"/>
                              </a:solidFill>
                              <a:effectLst/>
                              <a:latin typeface="Corbel" panose="020B0503020204020204" pitchFamily="34" charset="0"/>
                            </a:rPr>
                            <a:t>Bike</a:t>
                          </a:r>
                        </a:p>
                      </a:txBody>
                      <a:tcPr anchor="ctr"/>
                    </a:tc>
                    <a:extLst>
                      <a:ext uri="{0D108BD9-81ED-4DB2-BD59-A6C34878D82A}">
                        <a16:rowId xmlns:a16="http://schemas.microsoft.com/office/drawing/2014/main" val="355573371"/>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74</a:t>
                          </a:r>
                        </a:p>
                      </a:txBody>
                      <a:tcPr anchor="ctr"/>
                    </a:tc>
                    <a:tc>
                      <a:txBody>
                        <a:bodyPr/>
                        <a:lstStyle/>
                        <a:p>
                          <a:pPr algn="ctr" rtl="0" fontAlgn="ctr"/>
                          <a:r>
                            <a:rPr lang="en-US" sz="1400" b="0" i="0" u="none" strike="noStrike" dirty="0">
                              <a:solidFill>
                                <a:srgbClr val="000000"/>
                              </a:solidFill>
                              <a:effectLst/>
                              <a:latin typeface="Corbel" panose="020B0503020204020204" pitchFamily="34" charset="0"/>
                            </a:rPr>
                            <a:t>Drive</a:t>
                          </a:r>
                        </a:p>
                      </a:txBody>
                      <a:tcPr anchor="ctr"/>
                    </a:tc>
                    <a:extLst>
                      <a:ext uri="{0D108BD9-81ED-4DB2-BD59-A6C34878D82A}">
                        <a16:rowId xmlns:a16="http://schemas.microsoft.com/office/drawing/2014/main" val="4105731267"/>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78</a:t>
                          </a:r>
                        </a:p>
                      </a:txBody>
                      <a:tcPr anchor="ctr"/>
                    </a:tc>
                    <a:tc>
                      <a:txBody>
                        <a:bodyPr/>
                        <a:lstStyle/>
                        <a:p>
                          <a:pPr algn="ctr" rtl="0" fontAlgn="ctr"/>
                          <a:r>
                            <a:rPr lang="en-US" sz="1400" b="0" i="0" u="none" strike="noStrike" dirty="0">
                              <a:solidFill>
                                <a:srgbClr val="000000"/>
                              </a:solidFill>
                              <a:effectLst/>
                              <a:latin typeface="Corbel" panose="020B0503020204020204" pitchFamily="34" charset="0"/>
                            </a:rPr>
                            <a:t>Drive</a:t>
                          </a:r>
                        </a:p>
                      </a:txBody>
                      <a:tcPr anchor="ctr"/>
                    </a:tc>
                    <a:extLst>
                      <a:ext uri="{0D108BD9-81ED-4DB2-BD59-A6C34878D82A}">
                        <a16:rowId xmlns:a16="http://schemas.microsoft.com/office/drawing/2014/main" val="1309822373"/>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80</a:t>
                          </a:r>
                        </a:p>
                      </a:txBody>
                      <a:tcPr anchor="ctr"/>
                    </a:tc>
                    <a:tc>
                      <a:txBody>
                        <a:bodyPr/>
                        <a:lstStyle/>
                        <a:p>
                          <a:pPr algn="ctr" rtl="0" fontAlgn="ctr"/>
                          <a:r>
                            <a:rPr lang="en-US" sz="1400" b="0" i="0" u="none" strike="noStrike" dirty="0">
                              <a:solidFill>
                                <a:srgbClr val="000000"/>
                              </a:solidFill>
                              <a:effectLst/>
                              <a:latin typeface="Corbel" panose="020B0503020204020204" pitchFamily="34" charset="0"/>
                            </a:rPr>
                            <a:t>Drive</a:t>
                          </a:r>
                        </a:p>
                      </a:txBody>
                      <a:tcPr anchor="ctr"/>
                    </a:tc>
                    <a:extLst>
                      <a:ext uri="{0D108BD9-81ED-4DB2-BD59-A6C34878D82A}">
                        <a16:rowId xmlns:a16="http://schemas.microsoft.com/office/drawing/2014/main" val="1493233802"/>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81</a:t>
                          </a:r>
                        </a:p>
                      </a:txBody>
                      <a:tcPr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400" b="0" i="0" u="none" strike="noStrike" dirty="0">
                              <a:solidFill>
                                <a:srgbClr val="000000"/>
                              </a:solidFill>
                              <a:effectLst/>
                              <a:latin typeface="Corbel" panose="020B0503020204020204" pitchFamily="34" charset="0"/>
                            </a:rPr>
                            <a:t>Drive</a:t>
                          </a:r>
                        </a:p>
                      </a:txBody>
                      <a:tcPr anchor="ctr"/>
                    </a:tc>
                    <a:extLst>
                      <a:ext uri="{0D108BD9-81ED-4DB2-BD59-A6C34878D82A}">
                        <a16:rowId xmlns:a16="http://schemas.microsoft.com/office/drawing/2014/main" val="2246150429"/>
                      </a:ext>
                    </a:extLst>
                  </a:tr>
                </a:tbl>
              </a:graphicData>
            </a:graphic>
          </p:graphicFrame>
        </mc:Fallback>
      </mc:AlternateContent>
      <p:cxnSp>
        <p:nvCxnSpPr>
          <p:cNvPr id="12" name="Straight Arrow Connector 11">
            <a:extLst>
              <a:ext uri="{FF2B5EF4-FFF2-40B4-BE49-F238E27FC236}">
                <a16:creationId xmlns:a16="http://schemas.microsoft.com/office/drawing/2014/main" id="{60879B14-2541-8903-FDCB-D9D193504F7D}"/>
              </a:ext>
            </a:extLst>
          </p:cNvPr>
          <p:cNvCxnSpPr/>
          <p:nvPr/>
        </p:nvCxnSpPr>
        <p:spPr>
          <a:xfrm>
            <a:off x="4864045" y="2783821"/>
            <a:ext cx="576072" cy="0"/>
          </a:xfrm>
          <a:prstGeom prst="straightConnector1">
            <a:avLst/>
          </a:prstGeom>
          <a:ln>
            <a:solidFill>
              <a:schemeClr val="accent6">
                <a:lumMod val="75000"/>
              </a:schemeClr>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Title 1">
                <a:extLst>
                  <a:ext uri="{FF2B5EF4-FFF2-40B4-BE49-F238E27FC236}">
                    <a16:creationId xmlns:a16="http://schemas.microsoft.com/office/drawing/2014/main" id="{641A53B3-D19C-868F-DB5F-F839B35B49CC}"/>
                  </a:ext>
                </a:extLst>
              </p:cNvPr>
              <p:cNvSpPr>
                <a:spLocks noGrp="1"/>
              </p:cNvSpPr>
              <p:nvPr>
                <p:ph type="title"/>
              </p:nvPr>
            </p:nvSpPr>
            <p:spPr>
              <a:xfrm>
                <a:off x="252918" y="1123837"/>
                <a:ext cx="3229773" cy="4601183"/>
              </a:xfrm>
            </p:spPr>
            <p:txBody>
              <a:bodyPr>
                <a:noAutofit/>
              </a:bodyPr>
              <a:lstStyle/>
              <a:p>
                <a:r>
                  <a:rPr lang="en-US" dirty="0"/>
                  <a:t>Real-Valued Features: Example - </a:t>
                </a:r>
                <a:br>
                  <a:rPr lang="en-US" dirty="0"/>
                </a:br>
                <a14:m>
                  <m:oMath xmlns:m="http://schemas.openxmlformats.org/officeDocument/2006/math">
                    <m:r>
                      <a:rPr lang="en-US" b="0" i="1" smtClean="0">
                        <a:solidFill>
                          <a:schemeClr val="accent6">
                            <a:lumMod val="75000"/>
                          </a:schemeClr>
                        </a:solidFill>
                        <a:latin typeface="Cambria Math" panose="02040503050406030204" pitchFamily="18" charset="0"/>
                      </a:rPr>
                      <m:t>𝑥</m:t>
                    </m:r>
                    <m:r>
                      <a:rPr lang="en-US" b="0" i="1" smtClean="0">
                        <a:solidFill>
                          <a:schemeClr val="accent6">
                            <a:lumMod val="75000"/>
                          </a:schemeClr>
                        </a:solidFill>
                        <a:latin typeface="Cambria Math" panose="02040503050406030204" pitchFamily="18" charset="0"/>
                      </a:rPr>
                      <m:t>=</m:t>
                    </m:r>
                  </m:oMath>
                </a14:m>
                <a:r>
                  <a:rPr lang="en-US" dirty="0">
                    <a:solidFill>
                      <a:schemeClr val="accent6">
                        <a:lumMod val="75000"/>
                      </a:schemeClr>
                    </a:solidFill>
                  </a:rPr>
                  <a:t> </a:t>
                </a:r>
                <a:r>
                  <a:rPr lang="en-US" dirty="0">
                    <a:solidFill>
                      <a:schemeClr val="bg1"/>
                    </a:solidFill>
                  </a:rPr>
                  <a:t>Outside</a:t>
                </a:r>
                <a:r>
                  <a:rPr lang="en-US" dirty="0">
                    <a:solidFill>
                      <a:schemeClr val="accent6">
                        <a:lumMod val="75000"/>
                      </a:schemeClr>
                    </a:solidFill>
                  </a:rPr>
                  <a:t> </a:t>
                </a:r>
                <a:r>
                  <a:rPr lang="en-US" dirty="0"/>
                  <a:t>Temperature (℉) </a:t>
                </a:r>
              </a:p>
            </p:txBody>
          </p:sp>
        </mc:Choice>
        <mc:Fallback xmlns="">
          <p:sp>
            <p:nvSpPr>
              <p:cNvPr id="17" name="Title 1">
                <a:extLst>
                  <a:ext uri="{FF2B5EF4-FFF2-40B4-BE49-F238E27FC236}">
                    <a16:creationId xmlns:a16="http://schemas.microsoft.com/office/drawing/2014/main" id="{641A53B3-D19C-868F-DB5F-F839B35B49CC}"/>
                  </a:ext>
                </a:extLst>
              </p:cNvPr>
              <p:cNvSpPr>
                <a:spLocks noGrp="1" noRot="1" noChangeAspect="1" noMove="1" noResize="1" noEditPoints="1" noAdjustHandles="1" noChangeArrowheads="1" noChangeShapeType="1" noTextEdit="1"/>
              </p:cNvSpPr>
              <p:nvPr>
                <p:ph type="title"/>
              </p:nvPr>
            </p:nvSpPr>
            <p:spPr>
              <a:xfrm>
                <a:off x="252918" y="1123837"/>
                <a:ext cx="3229773" cy="4601183"/>
              </a:xfrm>
              <a:blipFill>
                <a:blip r:embed="rId6"/>
                <a:stretch>
                  <a:fillRect l="-5469" r="-8594"/>
                </a:stretch>
              </a:blipFill>
            </p:spPr>
            <p:txBody>
              <a:bodyPr/>
              <a:lstStyle/>
              <a:p>
                <a:r>
                  <a:rPr lang="en-US">
                    <a:noFill/>
                  </a:rPr>
                  <a:t> </a:t>
                </a:r>
              </a:p>
            </p:txBody>
          </p:sp>
        </mc:Fallback>
      </mc:AlternateContent>
    </p:spTree>
    <p:extLst>
      <p:ext uri="{BB962C8B-B14F-4D97-AF65-F5344CB8AC3E}">
        <p14:creationId xmlns:p14="http://schemas.microsoft.com/office/powerpoint/2010/main" val="1922049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dissolve">
                                      <p:cBhvr>
                                        <p:cTn id="7" dur="250"/>
                                        <p:tgtEl>
                                          <p:spTgt spid="12"/>
                                        </p:tgtEl>
                                      </p:cBhvr>
                                    </p:animEffect>
                                  </p:childTnLst>
                                </p:cTn>
                              </p:par>
                              <p:par>
                                <p:cTn id="8" presetID="9"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dissolve">
                                      <p:cBhvr>
                                        <p:cTn id="10" dur="25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dissolve">
                                      <p:cBhvr>
                                        <p:cTn id="15" dur="250"/>
                                        <p:tgtEl>
                                          <p:spTgt spid="11"/>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dissolve">
                                      <p:cBhvr>
                                        <p:cTn id="18" dur="25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Straight Arrow Connector 10">
            <a:extLst>
              <a:ext uri="{FF2B5EF4-FFF2-40B4-BE49-F238E27FC236}">
                <a16:creationId xmlns:a16="http://schemas.microsoft.com/office/drawing/2014/main" id="{1E5E26F9-ACE0-5E4F-A471-FED28042A938}"/>
              </a:ext>
            </a:extLst>
          </p:cNvPr>
          <p:cNvCxnSpPr/>
          <p:nvPr/>
        </p:nvCxnSpPr>
        <p:spPr>
          <a:xfrm flipH="1">
            <a:off x="6778043" y="1866775"/>
            <a:ext cx="576072" cy="0"/>
          </a:xfrm>
          <a:prstGeom prst="straightConnector1">
            <a:avLst/>
          </a:prstGeom>
          <a:ln>
            <a:solidFill>
              <a:schemeClr val="accent6">
                <a:lumMod val="75000"/>
              </a:schemeClr>
            </a:solidFill>
            <a:tailEnd type="triangle" w="lg" len="lg"/>
          </a:ln>
        </p:spPr>
        <p:style>
          <a:lnRef idx="1">
            <a:schemeClr val="accent6"/>
          </a:lnRef>
          <a:fillRef idx="0">
            <a:schemeClr val="accent6"/>
          </a:fillRef>
          <a:effectRef idx="0">
            <a:schemeClr val="accent6"/>
          </a:effectRef>
          <a:fontRef idx="minor">
            <a:schemeClr val="tx1"/>
          </a:fontRef>
        </p:style>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52F94E0A-40DB-274A-9341-3497C5BCB6B4}"/>
                  </a:ext>
                </a:extLst>
              </p:cNvPr>
              <p:cNvSpPr txBox="1"/>
              <p:nvPr/>
            </p:nvSpPr>
            <p:spPr>
              <a:xfrm>
                <a:off x="7467030" y="1682109"/>
                <a:ext cx="120776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chemeClr val="accent6">
                              <a:lumMod val="75000"/>
                            </a:schemeClr>
                          </a:solidFill>
                          <a:latin typeface="Cambria Math" panose="02040503050406030204" pitchFamily="18" charset="0"/>
                        </a:rPr>
                        <m:t>𝑥</m:t>
                      </m:r>
                      <m:r>
                        <a:rPr lang="en-US" sz="2400" b="0" i="1" smtClean="0">
                          <a:solidFill>
                            <a:schemeClr val="accent6">
                              <a:lumMod val="75000"/>
                            </a:schemeClr>
                          </a:solidFill>
                          <a:latin typeface="Cambria Math" panose="02040503050406030204" pitchFamily="18" charset="0"/>
                        </a:rPr>
                        <m:t>&lt;44.5</m:t>
                      </m:r>
                    </m:oMath>
                  </m:oMathPara>
                </a14:m>
                <a:endParaRPr lang="en-US" sz="1400" dirty="0">
                  <a:solidFill>
                    <a:schemeClr val="accent6">
                      <a:lumMod val="75000"/>
                    </a:schemeClr>
                  </a:solidFill>
                </a:endParaRPr>
              </a:p>
            </p:txBody>
          </p:sp>
        </mc:Choice>
        <mc:Fallback xmlns="">
          <p:sp>
            <p:nvSpPr>
              <p:cNvPr id="14" name="TextBox 13">
                <a:extLst>
                  <a:ext uri="{FF2B5EF4-FFF2-40B4-BE49-F238E27FC236}">
                    <a16:creationId xmlns:a16="http://schemas.microsoft.com/office/drawing/2014/main" id="{52F94E0A-40DB-274A-9341-3497C5BCB6B4}"/>
                  </a:ext>
                </a:extLst>
              </p:cNvPr>
              <p:cNvSpPr txBox="1">
                <a:spLocks noRot="1" noChangeAspect="1" noMove="1" noResize="1" noEditPoints="1" noAdjustHandles="1" noChangeArrowheads="1" noChangeShapeType="1" noTextEdit="1"/>
              </p:cNvSpPr>
              <p:nvPr/>
            </p:nvSpPr>
            <p:spPr>
              <a:xfrm>
                <a:off x="7467030" y="1682109"/>
                <a:ext cx="1207767" cy="369332"/>
              </a:xfrm>
              <a:prstGeom prst="rect">
                <a:avLst/>
              </a:prstGeom>
              <a:blipFill>
                <a:blip r:embed="rId3"/>
                <a:stretch>
                  <a:fillRect l="-3125" r="-5208"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itle 1">
                <a:extLst>
                  <a:ext uri="{FF2B5EF4-FFF2-40B4-BE49-F238E27FC236}">
                    <a16:creationId xmlns:a16="http://schemas.microsoft.com/office/drawing/2014/main" id="{ED2D1A0A-1B5A-3344-615E-4B60E0595691}"/>
                  </a:ext>
                </a:extLst>
              </p:cNvPr>
              <p:cNvSpPr>
                <a:spLocks noGrp="1"/>
              </p:cNvSpPr>
              <p:nvPr>
                <p:ph type="title"/>
              </p:nvPr>
            </p:nvSpPr>
            <p:spPr>
              <a:xfrm>
                <a:off x="252918" y="1123837"/>
                <a:ext cx="3229773" cy="4601183"/>
              </a:xfrm>
            </p:spPr>
            <p:txBody>
              <a:bodyPr>
                <a:noAutofit/>
              </a:bodyPr>
              <a:lstStyle/>
              <a:p>
                <a:r>
                  <a:rPr lang="en-US" dirty="0"/>
                  <a:t>Real-Valued Features: Example - </a:t>
                </a:r>
                <a:br>
                  <a:rPr lang="en-US" dirty="0"/>
                </a:br>
                <a14:m>
                  <m:oMath xmlns:m="http://schemas.openxmlformats.org/officeDocument/2006/math">
                    <m:r>
                      <a:rPr lang="en-US" b="0" i="1" smtClean="0">
                        <a:solidFill>
                          <a:schemeClr val="accent6">
                            <a:lumMod val="75000"/>
                          </a:schemeClr>
                        </a:solidFill>
                        <a:latin typeface="Cambria Math" panose="02040503050406030204" pitchFamily="18" charset="0"/>
                      </a:rPr>
                      <m:t>𝑥</m:t>
                    </m:r>
                    <m:r>
                      <a:rPr lang="en-US" b="0" i="1" smtClean="0">
                        <a:solidFill>
                          <a:schemeClr val="accent6">
                            <a:lumMod val="75000"/>
                          </a:schemeClr>
                        </a:solidFill>
                        <a:latin typeface="Cambria Math" panose="02040503050406030204" pitchFamily="18" charset="0"/>
                      </a:rPr>
                      <m:t>=</m:t>
                    </m:r>
                  </m:oMath>
                </a14:m>
                <a:r>
                  <a:rPr lang="en-US" dirty="0">
                    <a:solidFill>
                      <a:schemeClr val="accent6">
                        <a:lumMod val="75000"/>
                      </a:schemeClr>
                    </a:solidFill>
                  </a:rPr>
                  <a:t> </a:t>
                </a:r>
                <a:r>
                  <a:rPr lang="en-US" dirty="0">
                    <a:solidFill>
                      <a:schemeClr val="bg1"/>
                    </a:solidFill>
                  </a:rPr>
                  <a:t>Outside</a:t>
                </a:r>
                <a:r>
                  <a:rPr lang="en-US" dirty="0">
                    <a:solidFill>
                      <a:schemeClr val="accent6">
                        <a:lumMod val="75000"/>
                      </a:schemeClr>
                    </a:solidFill>
                  </a:rPr>
                  <a:t> </a:t>
                </a:r>
                <a:r>
                  <a:rPr lang="en-US" dirty="0"/>
                  <a:t>Temperature (℉) </a:t>
                </a:r>
              </a:p>
            </p:txBody>
          </p:sp>
        </mc:Choice>
        <mc:Fallback xmlns="">
          <p:sp>
            <p:nvSpPr>
              <p:cNvPr id="9" name="Title 1">
                <a:extLst>
                  <a:ext uri="{FF2B5EF4-FFF2-40B4-BE49-F238E27FC236}">
                    <a16:creationId xmlns:a16="http://schemas.microsoft.com/office/drawing/2014/main" id="{ED2D1A0A-1B5A-3344-615E-4B60E0595691}"/>
                  </a:ext>
                </a:extLst>
              </p:cNvPr>
              <p:cNvSpPr>
                <a:spLocks noGrp="1" noRot="1" noChangeAspect="1" noMove="1" noResize="1" noEditPoints="1" noAdjustHandles="1" noChangeArrowheads="1" noChangeShapeType="1" noTextEdit="1"/>
              </p:cNvSpPr>
              <p:nvPr>
                <p:ph type="title"/>
              </p:nvPr>
            </p:nvSpPr>
            <p:spPr>
              <a:xfrm>
                <a:off x="252918" y="1123837"/>
                <a:ext cx="3229773" cy="4601183"/>
              </a:xfrm>
              <a:blipFill>
                <a:blip r:embed="rId4"/>
                <a:stretch>
                  <a:fillRect l="-5469" r="-859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15" name="Content Placeholder 4">
                <a:extLst>
                  <a:ext uri="{FF2B5EF4-FFF2-40B4-BE49-F238E27FC236}">
                    <a16:creationId xmlns:a16="http://schemas.microsoft.com/office/drawing/2014/main" id="{444D6F36-F4A9-9772-AA1C-881C88704DDF}"/>
                  </a:ext>
                </a:extLst>
              </p:cNvPr>
              <p:cNvGraphicFramePr>
                <a:graphicFrameLocks/>
              </p:cNvGraphicFramePr>
              <p:nvPr/>
            </p:nvGraphicFramePr>
            <p:xfrm>
              <a:off x="3657002" y="908321"/>
              <a:ext cx="1072197" cy="3449248"/>
            </p:xfrm>
            <a:graphic>
              <a:graphicData uri="http://schemas.openxmlformats.org/drawingml/2006/table">
                <a:tbl>
                  <a:tblPr firstRow="1" bandRow="1">
                    <a:tableStyleId>{5C22544A-7EE6-4342-B048-85BDC9FD1C3A}</a:tableStyleId>
                  </a:tblPr>
                  <a:tblGrid>
                    <a:gridCol w="401955">
                      <a:extLst>
                        <a:ext uri="{9D8B030D-6E8A-4147-A177-3AD203B41FA5}">
                          <a16:colId xmlns:a16="http://schemas.microsoft.com/office/drawing/2014/main" val="1326688197"/>
                        </a:ext>
                      </a:extLst>
                    </a:gridCol>
                    <a:gridCol w="670242">
                      <a:extLst>
                        <a:ext uri="{9D8B030D-6E8A-4147-A177-3AD203B41FA5}">
                          <a16:colId xmlns:a16="http://schemas.microsoft.com/office/drawing/2014/main" val="123733131"/>
                        </a:ext>
                      </a:extLst>
                    </a:gridCol>
                  </a:tblGrid>
                  <a:tr h="313568">
                    <a:tc>
                      <a:txBody>
                        <a:bodyPr/>
                        <a:lstStyle/>
                        <a:p>
                          <a:pPr algn="ctr"/>
                          <a14:m>
                            <m:oMathPara xmlns:m="http://schemas.openxmlformats.org/officeDocument/2006/math">
                              <m:oMathParaPr>
                                <m:jc m:val="centerGroup"/>
                              </m:oMathParaPr>
                              <m:oMath xmlns:m="http://schemas.openxmlformats.org/officeDocument/2006/math">
                                <m:r>
                                  <a:rPr lang="en-US" sz="1400" b="1" i="1" smtClean="0">
                                    <a:latin typeface="Cambria Math" panose="02040503050406030204" pitchFamily="18" charset="0"/>
                                  </a:rPr>
                                  <m:t>𝒙</m:t>
                                </m:r>
                              </m:oMath>
                            </m:oMathPara>
                          </a14:m>
                          <a:endParaRPr lang="en-US" sz="1400" dirty="0"/>
                        </a:p>
                      </a:txBody>
                      <a:tcPr anchor="ctr"/>
                    </a:tc>
                    <a:tc>
                      <a:txBody>
                        <a:bodyPr/>
                        <a:lstStyle/>
                        <a:p>
                          <a:pPr algn="ctr"/>
                          <a14:m>
                            <m:oMathPara xmlns:m="http://schemas.openxmlformats.org/officeDocument/2006/math">
                              <m:oMathParaPr>
                                <m:jc m:val="centerGroup"/>
                              </m:oMathParaPr>
                              <m:oMath xmlns:m="http://schemas.openxmlformats.org/officeDocument/2006/math">
                                <m:r>
                                  <a:rPr lang="en-US" sz="1400" b="1" i="1" smtClean="0">
                                    <a:latin typeface="Cambria Math" panose="02040503050406030204" pitchFamily="18" charset="0"/>
                                  </a:rPr>
                                  <m:t>𝒚</m:t>
                                </m:r>
                              </m:oMath>
                            </m:oMathPara>
                          </a14:m>
                          <a:endParaRPr lang="en-US" sz="1400" dirty="0"/>
                        </a:p>
                      </a:txBody>
                      <a:tcPr anchor="ctr"/>
                    </a:tc>
                    <a:extLst>
                      <a:ext uri="{0D108BD9-81ED-4DB2-BD59-A6C34878D82A}">
                        <a16:rowId xmlns:a16="http://schemas.microsoft.com/office/drawing/2014/main" val="2998851083"/>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74</a:t>
                          </a:r>
                        </a:p>
                      </a:txBody>
                      <a:tcPr anchor="ctr"/>
                    </a:tc>
                    <a:tc>
                      <a:txBody>
                        <a:bodyPr/>
                        <a:lstStyle/>
                        <a:p>
                          <a:pPr algn="ctr" rtl="0" fontAlgn="ctr"/>
                          <a:r>
                            <a:rPr lang="en-US" sz="1400" b="0" i="0" u="none" strike="noStrike" dirty="0">
                              <a:solidFill>
                                <a:srgbClr val="000000"/>
                              </a:solidFill>
                              <a:effectLst/>
                              <a:latin typeface="Corbel" panose="020B0503020204020204" pitchFamily="34" charset="0"/>
                            </a:rPr>
                            <a:t>Drive</a:t>
                          </a:r>
                        </a:p>
                      </a:txBody>
                      <a:tcPr anchor="ctr"/>
                    </a:tc>
                    <a:extLst>
                      <a:ext uri="{0D108BD9-81ED-4DB2-BD59-A6C34878D82A}">
                        <a16:rowId xmlns:a16="http://schemas.microsoft.com/office/drawing/2014/main" val="1379975050"/>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55</a:t>
                          </a:r>
                        </a:p>
                      </a:txBody>
                      <a:tcPr anchor="ctr"/>
                    </a:tc>
                    <a:tc>
                      <a:txBody>
                        <a:bodyPr/>
                        <a:lstStyle/>
                        <a:p>
                          <a:pPr algn="ctr" rtl="0" fontAlgn="ctr"/>
                          <a:r>
                            <a:rPr lang="en-US" sz="1400" b="0" i="0" u="none" strike="noStrike" dirty="0">
                              <a:solidFill>
                                <a:srgbClr val="000000"/>
                              </a:solidFill>
                              <a:effectLst/>
                              <a:latin typeface="Corbel" panose="020B0503020204020204" pitchFamily="34" charset="0"/>
                            </a:rPr>
                            <a:t>Metro</a:t>
                          </a:r>
                        </a:p>
                      </a:txBody>
                      <a:tcPr anchor="ctr"/>
                    </a:tc>
                    <a:extLst>
                      <a:ext uri="{0D108BD9-81ED-4DB2-BD59-A6C34878D82A}">
                        <a16:rowId xmlns:a16="http://schemas.microsoft.com/office/drawing/2014/main" val="1425794221"/>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63</a:t>
                          </a:r>
                        </a:p>
                      </a:txBody>
                      <a:tcPr anchor="ctr"/>
                    </a:tc>
                    <a:tc>
                      <a:txBody>
                        <a:bodyPr/>
                        <a:lstStyle/>
                        <a:p>
                          <a:pPr algn="ctr" rtl="0" fontAlgn="ctr"/>
                          <a:r>
                            <a:rPr lang="en-US" sz="1400" b="0" i="0" u="none" strike="noStrike" dirty="0">
                              <a:solidFill>
                                <a:srgbClr val="000000"/>
                              </a:solidFill>
                              <a:effectLst/>
                              <a:latin typeface="Corbel" panose="020B0503020204020204" pitchFamily="34" charset="0"/>
                            </a:rPr>
                            <a:t>Bike</a:t>
                          </a:r>
                        </a:p>
                      </a:txBody>
                      <a:tcPr anchor="ctr"/>
                    </a:tc>
                    <a:extLst>
                      <a:ext uri="{0D108BD9-81ED-4DB2-BD59-A6C34878D82A}">
                        <a16:rowId xmlns:a16="http://schemas.microsoft.com/office/drawing/2014/main" val="2500417258"/>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33</a:t>
                          </a:r>
                        </a:p>
                      </a:txBody>
                      <a:tcPr anchor="ctr"/>
                    </a:tc>
                    <a:tc>
                      <a:txBody>
                        <a:bodyPr/>
                        <a:lstStyle/>
                        <a:p>
                          <a:pPr algn="ctr" rtl="0" fontAlgn="ctr"/>
                          <a:r>
                            <a:rPr lang="en-US" sz="1400" b="0" i="0" u="none" strike="noStrike" dirty="0">
                              <a:solidFill>
                                <a:srgbClr val="000000"/>
                              </a:solidFill>
                              <a:effectLst/>
                              <a:latin typeface="Corbel" panose="020B0503020204020204" pitchFamily="34" charset="0"/>
                            </a:rPr>
                            <a:t>Drive</a:t>
                          </a:r>
                        </a:p>
                      </a:txBody>
                      <a:tcPr anchor="ctr"/>
                    </a:tc>
                    <a:extLst>
                      <a:ext uri="{0D108BD9-81ED-4DB2-BD59-A6C34878D82A}">
                        <a16:rowId xmlns:a16="http://schemas.microsoft.com/office/drawing/2014/main" val="527076244"/>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80</a:t>
                          </a:r>
                        </a:p>
                      </a:txBody>
                      <a:tcPr anchor="ctr"/>
                    </a:tc>
                    <a:tc>
                      <a:txBody>
                        <a:bodyPr/>
                        <a:lstStyle/>
                        <a:p>
                          <a:pPr algn="ctr" rtl="0" fontAlgn="ctr"/>
                          <a:r>
                            <a:rPr lang="en-US" sz="1400" b="0" i="0" u="none" strike="noStrike" dirty="0">
                              <a:solidFill>
                                <a:srgbClr val="000000"/>
                              </a:solidFill>
                              <a:effectLst/>
                              <a:latin typeface="Corbel" panose="020B0503020204020204" pitchFamily="34" charset="0"/>
                            </a:rPr>
                            <a:t>Drive</a:t>
                          </a:r>
                        </a:p>
                      </a:txBody>
                      <a:tcPr anchor="ctr"/>
                    </a:tc>
                    <a:extLst>
                      <a:ext uri="{0D108BD9-81ED-4DB2-BD59-A6C34878D82A}">
                        <a16:rowId xmlns:a16="http://schemas.microsoft.com/office/drawing/2014/main" val="1313200405"/>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81</a:t>
                          </a:r>
                        </a:p>
                      </a:txBody>
                      <a:tcPr anchor="ctr"/>
                    </a:tc>
                    <a:tc>
                      <a:txBody>
                        <a:bodyPr/>
                        <a:lstStyle/>
                        <a:p>
                          <a:pPr algn="ctr" rtl="0" fontAlgn="ctr"/>
                          <a:r>
                            <a:rPr lang="en-US" sz="1400" b="0" i="0" u="none" strike="noStrike" dirty="0">
                              <a:solidFill>
                                <a:srgbClr val="000000"/>
                              </a:solidFill>
                              <a:effectLst/>
                              <a:latin typeface="Corbel" panose="020B0503020204020204" pitchFamily="34" charset="0"/>
                            </a:rPr>
                            <a:t>Drive</a:t>
                          </a:r>
                        </a:p>
                      </a:txBody>
                      <a:tcPr anchor="ctr"/>
                    </a:tc>
                    <a:extLst>
                      <a:ext uri="{0D108BD9-81ED-4DB2-BD59-A6C34878D82A}">
                        <a16:rowId xmlns:a16="http://schemas.microsoft.com/office/drawing/2014/main" val="355573371"/>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44</a:t>
                          </a:r>
                        </a:p>
                      </a:txBody>
                      <a:tcPr anchor="ctr"/>
                    </a:tc>
                    <a:tc>
                      <a:txBody>
                        <a:bodyPr/>
                        <a:lstStyle/>
                        <a:p>
                          <a:pPr algn="ctr" rtl="0" fontAlgn="ctr"/>
                          <a:r>
                            <a:rPr lang="en-US" sz="1400" b="0" i="0" u="none" strike="noStrike" dirty="0">
                              <a:solidFill>
                                <a:srgbClr val="000000"/>
                              </a:solidFill>
                              <a:effectLst/>
                              <a:latin typeface="Corbel" panose="020B0503020204020204" pitchFamily="34" charset="0"/>
                            </a:rPr>
                            <a:t>Metro</a:t>
                          </a:r>
                        </a:p>
                      </a:txBody>
                      <a:tcPr anchor="ctr"/>
                    </a:tc>
                    <a:extLst>
                      <a:ext uri="{0D108BD9-81ED-4DB2-BD59-A6C34878D82A}">
                        <a16:rowId xmlns:a16="http://schemas.microsoft.com/office/drawing/2014/main" val="4105731267"/>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45</a:t>
                          </a:r>
                        </a:p>
                      </a:txBody>
                      <a:tcPr anchor="ctr"/>
                    </a:tc>
                    <a:tc>
                      <a:txBody>
                        <a:bodyPr/>
                        <a:lstStyle/>
                        <a:p>
                          <a:pPr algn="ctr" rtl="0" fontAlgn="ctr"/>
                          <a:r>
                            <a:rPr lang="en-US" sz="1400" b="0" i="0" u="none" strike="noStrike" dirty="0">
                              <a:solidFill>
                                <a:srgbClr val="000000"/>
                              </a:solidFill>
                              <a:effectLst/>
                              <a:latin typeface="Corbel" panose="020B0503020204020204" pitchFamily="34" charset="0"/>
                            </a:rPr>
                            <a:t>Metro</a:t>
                          </a:r>
                        </a:p>
                      </a:txBody>
                      <a:tcPr anchor="ctr"/>
                    </a:tc>
                    <a:extLst>
                      <a:ext uri="{0D108BD9-81ED-4DB2-BD59-A6C34878D82A}">
                        <a16:rowId xmlns:a16="http://schemas.microsoft.com/office/drawing/2014/main" val="1309822373"/>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78</a:t>
                          </a:r>
                        </a:p>
                      </a:txBody>
                      <a:tcPr anchor="ctr"/>
                    </a:tc>
                    <a:tc>
                      <a:txBody>
                        <a:bodyPr/>
                        <a:lstStyle/>
                        <a:p>
                          <a:pPr algn="ctr" rtl="0" fontAlgn="ctr"/>
                          <a:r>
                            <a:rPr lang="en-US" sz="1400" b="0" i="0" u="none" strike="noStrike" dirty="0">
                              <a:solidFill>
                                <a:srgbClr val="000000"/>
                              </a:solidFill>
                              <a:effectLst/>
                              <a:latin typeface="Corbel" panose="020B0503020204020204" pitchFamily="34" charset="0"/>
                            </a:rPr>
                            <a:t>Drive</a:t>
                          </a:r>
                        </a:p>
                      </a:txBody>
                      <a:tcPr anchor="ctr"/>
                    </a:tc>
                    <a:extLst>
                      <a:ext uri="{0D108BD9-81ED-4DB2-BD59-A6C34878D82A}">
                        <a16:rowId xmlns:a16="http://schemas.microsoft.com/office/drawing/2014/main" val="1493233802"/>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51</a:t>
                          </a:r>
                        </a:p>
                      </a:txBody>
                      <a:tcPr anchor="ctr"/>
                    </a:tc>
                    <a:tc>
                      <a:txBody>
                        <a:bodyPr/>
                        <a:lstStyle/>
                        <a:p>
                          <a:pPr algn="ctr" rtl="0" fontAlgn="ctr"/>
                          <a:r>
                            <a:rPr lang="en-US" sz="1400" b="0" i="0" u="none" strike="noStrike" dirty="0">
                              <a:solidFill>
                                <a:srgbClr val="000000"/>
                              </a:solidFill>
                              <a:effectLst/>
                              <a:latin typeface="Corbel" panose="020B0503020204020204" pitchFamily="34" charset="0"/>
                            </a:rPr>
                            <a:t>Metro</a:t>
                          </a:r>
                        </a:p>
                      </a:txBody>
                      <a:tcPr anchor="ctr"/>
                    </a:tc>
                    <a:extLst>
                      <a:ext uri="{0D108BD9-81ED-4DB2-BD59-A6C34878D82A}">
                        <a16:rowId xmlns:a16="http://schemas.microsoft.com/office/drawing/2014/main" val="2246150429"/>
                      </a:ext>
                    </a:extLst>
                  </a:tr>
                </a:tbl>
              </a:graphicData>
            </a:graphic>
          </p:graphicFrame>
        </mc:Choice>
        <mc:Fallback xmlns="">
          <p:graphicFrame>
            <p:nvGraphicFramePr>
              <p:cNvPr id="15" name="Content Placeholder 4">
                <a:extLst>
                  <a:ext uri="{FF2B5EF4-FFF2-40B4-BE49-F238E27FC236}">
                    <a16:creationId xmlns:a16="http://schemas.microsoft.com/office/drawing/2014/main" id="{444D6F36-F4A9-9772-AA1C-881C88704DDF}"/>
                  </a:ext>
                </a:extLst>
              </p:cNvPr>
              <p:cNvGraphicFramePr>
                <a:graphicFrameLocks/>
              </p:cNvGraphicFramePr>
              <p:nvPr/>
            </p:nvGraphicFramePr>
            <p:xfrm>
              <a:off x="3657002" y="908321"/>
              <a:ext cx="1072197" cy="3449248"/>
            </p:xfrm>
            <a:graphic>
              <a:graphicData uri="http://schemas.openxmlformats.org/drawingml/2006/table">
                <a:tbl>
                  <a:tblPr firstRow="1" bandRow="1">
                    <a:tableStyleId>{5C22544A-7EE6-4342-B048-85BDC9FD1C3A}</a:tableStyleId>
                  </a:tblPr>
                  <a:tblGrid>
                    <a:gridCol w="401955">
                      <a:extLst>
                        <a:ext uri="{9D8B030D-6E8A-4147-A177-3AD203B41FA5}">
                          <a16:colId xmlns:a16="http://schemas.microsoft.com/office/drawing/2014/main" val="1326688197"/>
                        </a:ext>
                      </a:extLst>
                    </a:gridCol>
                    <a:gridCol w="670242">
                      <a:extLst>
                        <a:ext uri="{9D8B030D-6E8A-4147-A177-3AD203B41FA5}">
                          <a16:colId xmlns:a16="http://schemas.microsoft.com/office/drawing/2014/main" val="123733131"/>
                        </a:ext>
                      </a:extLst>
                    </a:gridCol>
                  </a:tblGrid>
                  <a:tr h="313568">
                    <a:tc>
                      <a:txBody>
                        <a:bodyPr/>
                        <a:lstStyle/>
                        <a:p>
                          <a:endParaRPr lang="en-US"/>
                        </a:p>
                      </a:txBody>
                      <a:tcPr anchor="ctr">
                        <a:blipFill>
                          <a:blip r:embed="rId5"/>
                          <a:stretch>
                            <a:fillRect t="-4000" r="-175000" b="-1004000"/>
                          </a:stretch>
                        </a:blipFill>
                      </a:tcPr>
                    </a:tc>
                    <a:tc>
                      <a:txBody>
                        <a:bodyPr/>
                        <a:lstStyle/>
                        <a:p>
                          <a:endParaRPr lang="en-US"/>
                        </a:p>
                      </a:txBody>
                      <a:tcPr anchor="ctr">
                        <a:blipFill>
                          <a:blip r:embed="rId5"/>
                          <a:stretch>
                            <a:fillRect l="-59259" t="-4000" r="-3704" b="-1004000"/>
                          </a:stretch>
                        </a:blipFill>
                      </a:tcPr>
                    </a:tc>
                    <a:extLst>
                      <a:ext uri="{0D108BD9-81ED-4DB2-BD59-A6C34878D82A}">
                        <a16:rowId xmlns:a16="http://schemas.microsoft.com/office/drawing/2014/main" val="2998851083"/>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74</a:t>
                          </a:r>
                        </a:p>
                      </a:txBody>
                      <a:tcPr anchor="ctr"/>
                    </a:tc>
                    <a:tc>
                      <a:txBody>
                        <a:bodyPr/>
                        <a:lstStyle/>
                        <a:p>
                          <a:pPr algn="ctr" rtl="0" fontAlgn="ctr"/>
                          <a:r>
                            <a:rPr lang="en-US" sz="1400" b="0" i="0" u="none" strike="noStrike" dirty="0">
                              <a:solidFill>
                                <a:srgbClr val="000000"/>
                              </a:solidFill>
                              <a:effectLst/>
                              <a:latin typeface="Corbel" panose="020B0503020204020204" pitchFamily="34" charset="0"/>
                            </a:rPr>
                            <a:t>Drive</a:t>
                          </a:r>
                        </a:p>
                      </a:txBody>
                      <a:tcPr anchor="ctr"/>
                    </a:tc>
                    <a:extLst>
                      <a:ext uri="{0D108BD9-81ED-4DB2-BD59-A6C34878D82A}">
                        <a16:rowId xmlns:a16="http://schemas.microsoft.com/office/drawing/2014/main" val="1379975050"/>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55</a:t>
                          </a:r>
                        </a:p>
                      </a:txBody>
                      <a:tcPr anchor="ctr"/>
                    </a:tc>
                    <a:tc>
                      <a:txBody>
                        <a:bodyPr/>
                        <a:lstStyle/>
                        <a:p>
                          <a:pPr algn="ctr" rtl="0" fontAlgn="ctr"/>
                          <a:r>
                            <a:rPr lang="en-US" sz="1400" b="0" i="0" u="none" strike="noStrike" dirty="0">
                              <a:solidFill>
                                <a:srgbClr val="000000"/>
                              </a:solidFill>
                              <a:effectLst/>
                              <a:latin typeface="Corbel" panose="020B0503020204020204" pitchFamily="34" charset="0"/>
                            </a:rPr>
                            <a:t>Metro</a:t>
                          </a:r>
                        </a:p>
                      </a:txBody>
                      <a:tcPr anchor="ctr"/>
                    </a:tc>
                    <a:extLst>
                      <a:ext uri="{0D108BD9-81ED-4DB2-BD59-A6C34878D82A}">
                        <a16:rowId xmlns:a16="http://schemas.microsoft.com/office/drawing/2014/main" val="1425794221"/>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63</a:t>
                          </a:r>
                        </a:p>
                      </a:txBody>
                      <a:tcPr anchor="ctr"/>
                    </a:tc>
                    <a:tc>
                      <a:txBody>
                        <a:bodyPr/>
                        <a:lstStyle/>
                        <a:p>
                          <a:pPr algn="ctr" rtl="0" fontAlgn="ctr"/>
                          <a:r>
                            <a:rPr lang="en-US" sz="1400" b="0" i="0" u="none" strike="noStrike" dirty="0">
                              <a:solidFill>
                                <a:srgbClr val="000000"/>
                              </a:solidFill>
                              <a:effectLst/>
                              <a:latin typeface="Corbel" panose="020B0503020204020204" pitchFamily="34" charset="0"/>
                            </a:rPr>
                            <a:t>Bike</a:t>
                          </a:r>
                        </a:p>
                      </a:txBody>
                      <a:tcPr anchor="ctr"/>
                    </a:tc>
                    <a:extLst>
                      <a:ext uri="{0D108BD9-81ED-4DB2-BD59-A6C34878D82A}">
                        <a16:rowId xmlns:a16="http://schemas.microsoft.com/office/drawing/2014/main" val="2500417258"/>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33</a:t>
                          </a:r>
                        </a:p>
                      </a:txBody>
                      <a:tcPr anchor="ctr"/>
                    </a:tc>
                    <a:tc>
                      <a:txBody>
                        <a:bodyPr/>
                        <a:lstStyle/>
                        <a:p>
                          <a:pPr algn="ctr" rtl="0" fontAlgn="ctr"/>
                          <a:r>
                            <a:rPr lang="en-US" sz="1400" b="0" i="0" u="none" strike="noStrike" dirty="0">
                              <a:solidFill>
                                <a:srgbClr val="000000"/>
                              </a:solidFill>
                              <a:effectLst/>
                              <a:latin typeface="Corbel" panose="020B0503020204020204" pitchFamily="34" charset="0"/>
                            </a:rPr>
                            <a:t>Drive</a:t>
                          </a:r>
                        </a:p>
                      </a:txBody>
                      <a:tcPr anchor="ctr"/>
                    </a:tc>
                    <a:extLst>
                      <a:ext uri="{0D108BD9-81ED-4DB2-BD59-A6C34878D82A}">
                        <a16:rowId xmlns:a16="http://schemas.microsoft.com/office/drawing/2014/main" val="527076244"/>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80</a:t>
                          </a:r>
                        </a:p>
                      </a:txBody>
                      <a:tcPr anchor="ctr"/>
                    </a:tc>
                    <a:tc>
                      <a:txBody>
                        <a:bodyPr/>
                        <a:lstStyle/>
                        <a:p>
                          <a:pPr algn="ctr" rtl="0" fontAlgn="ctr"/>
                          <a:r>
                            <a:rPr lang="en-US" sz="1400" b="0" i="0" u="none" strike="noStrike" dirty="0">
                              <a:solidFill>
                                <a:srgbClr val="000000"/>
                              </a:solidFill>
                              <a:effectLst/>
                              <a:latin typeface="Corbel" panose="020B0503020204020204" pitchFamily="34" charset="0"/>
                            </a:rPr>
                            <a:t>Drive</a:t>
                          </a:r>
                        </a:p>
                      </a:txBody>
                      <a:tcPr anchor="ctr"/>
                    </a:tc>
                    <a:extLst>
                      <a:ext uri="{0D108BD9-81ED-4DB2-BD59-A6C34878D82A}">
                        <a16:rowId xmlns:a16="http://schemas.microsoft.com/office/drawing/2014/main" val="1313200405"/>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81</a:t>
                          </a:r>
                        </a:p>
                      </a:txBody>
                      <a:tcPr anchor="ctr"/>
                    </a:tc>
                    <a:tc>
                      <a:txBody>
                        <a:bodyPr/>
                        <a:lstStyle/>
                        <a:p>
                          <a:pPr algn="ctr" rtl="0" fontAlgn="ctr"/>
                          <a:r>
                            <a:rPr lang="en-US" sz="1400" b="0" i="0" u="none" strike="noStrike" dirty="0">
                              <a:solidFill>
                                <a:srgbClr val="000000"/>
                              </a:solidFill>
                              <a:effectLst/>
                              <a:latin typeface="Corbel" panose="020B0503020204020204" pitchFamily="34" charset="0"/>
                            </a:rPr>
                            <a:t>Drive</a:t>
                          </a:r>
                        </a:p>
                      </a:txBody>
                      <a:tcPr anchor="ctr"/>
                    </a:tc>
                    <a:extLst>
                      <a:ext uri="{0D108BD9-81ED-4DB2-BD59-A6C34878D82A}">
                        <a16:rowId xmlns:a16="http://schemas.microsoft.com/office/drawing/2014/main" val="355573371"/>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44</a:t>
                          </a:r>
                        </a:p>
                      </a:txBody>
                      <a:tcPr anchor="ctr"/>
                    </a:tc>
                    <a:tc>
                      <a:txBody>
                        <a:bodyPr/>
                        <a:lstStyle/>
                        <a:p>
                          <a:pPr algn="ctr" rtl="0" fontAlgn="ctr"/>
                          <a:r>
                            <a:rPr lang="en-US" sz="1400" b="0" i="0" u="none" strike="noStrike" dirty="0">
                              <a:solidFill>
                                <a:srgbClr val="000000"/>
                              </a:solidFill>
                              <a:effectLst/>
                              <a:latin typeface="Corbel" panose="020B0503020204020204" pitchFamily="34" charset="0"/>
                            </a:rPr>
                            <a:t>Metro</a:t>
                          </a:r>
                        </a:p>
                      </a:txBody>
                      <a:tcPr anchor="ctr"/>
                    </a:tc>
                    <a:extLst>
                      <a:ext uri="{0D108BD9-81ED-4DB2-BD59-A6C34878D82A}">
                        <a16:rowId xmlns:a16="http://schemas.microsoft.com/office/drawing/2014/main" val="4105731267"/>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45</a:t>
                          </a:r>
                        </a:p>
                      </a:txBody>
                      <a:tcPr anchor="ctr"/>
                    </a:tc>
                    <a:tc>
                      <a:txBody>
                        <a:bodyPr/>
                        <a:lstStyle/>
                        <a:p>
                          <a:pPr algn="ctr" rtl="0" fontAlgn="ctr"/>
                          <a:r>
                            <a:rPr lang="en-US" sz="1400" b="0" i="0" u="none" strike="noStrike" dirty="0">
                              <a:solidFill>
                                <a:srgbClr val="000000"/>
                              </a:solidFill>
                              <a:effectLst/>
                              <a:latin typeface="Corbel" panose="020B0503020204020204" pitchFamily="34" charset="0"/>
                            </a:rPr>
                            <a:t>Metro</a:t>
                          </a:r>
                        </a:p>
                      </a:txBody>
                      <a:tcPr anchor="ctr"/>
                    </a:tc>
                    <a:extLst>
                      <a:ext uri="{0D108BD9-81ED-4DB2-BD59-A6C34878D82A}">
                        <a16:rowId xmlns:a16="http://schemas.microsoft.com/office/drawing/2014/main" val="1309822373"/>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78</a:t>
                          </a:r>
                        </a:p>
                      </a:txBody>
                      <a:tcPr anchor="ctr"/>
                    </a:tc>
                    <a:tc>
                      <a:txBody>
                        <a:bodyPr/>
                        <a:lstStyle/>
                        <a:p>
                          <a:pPr algn="ctr" rtl="0" fontAlgn="ctr"/>
                          <a:r>
                            <a:rPr lang="en-US" sz="1400" b="0" i="0" u="none" strike="noStrike" dirty="0">
                              <a:solidFill>
                                <a:srgbClr val="000000"/>
                              </a:solidFill>
                              <a:effectLst/>
                              <a:latin typeface="Corbel" panose="020B0503020204020204" pitchFamily="34" charset="0"/>
                            </a:rPr>
                            <a:t>Drive</a:t>
                          </a:r>
                        </a:p>
                      </a:txBody>
                      <a:tcPr anchor="ctr"/>
                    </a:tc>
                    <a:extLst>
                      <a:ext uri="{0D108BD9-81ED-4DB2-BD59-A6C34878D82A}">
                        <a16:rowId xmlns:a16="http://schemas.microsoft.com/office/drawing/2014/main" val="1493233802"/>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51</a:t>
                          </a:r>
                        </a:p>
                      </a:txBody>
                      <a:tcPr anchor="ctr"/>
                    </a:tc>
                    <a:tc>
                      <a:txBody>
                        <a:bodyPr/>
                        <a:lstStyle/>
                        <a:p>
                          <a:pPr algn="ctr" rtl="0" fontAlgn="ctr"/>
                          <a:r>
                            <a:rPr lang="en-US" sz="1400" b="0" i="0" u="none" strike="noStrike" dirty="0">
                              <a:solidFill>
                                <a:srgbClr val="000000"/>
                              </a:solidFill>
                              <a:effectLst/>
                              <a:latin typeface="Corbel" panose="020B0503020204020204" pitchFamily="34" charset="0"/>
                            </a:rPr>
                            <a:t>Metro</a:t>
                          </a:r>
                        </a:p>
                      </a:txBody>
                      <a:tcPr anchor="ctr"/>
                    </a:tc>
                    <a:extLst>
                      <a:ext uri="{0D108BD9-81ED-4DB2-BD59-A6C34878D82A}">
                        <a16:rowId xmlns:a16="http://schemas.microsoft.com/office/drawing/2014/main" val="2246150429"/>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6" name="Content Placeholder 4">
                <a:extLst>
                  <a:ext uri="{FF2B5EF4-FFF2-40B4-BE49-F238E27FC236}">
                    <a16:creationId xmlns:a16="http://schemas.microsoft.com/office/drawing/2014/main" id="{69BDCC8D-1597-57C1-9A72-6B9C0390E331}"/>
                  </a:ext>
                </a:extLst>
              </p:cNvPr>
              <p:cNvGraphicFramePr>
                <a:graphicFrameLocks/>
              </p:cNvGraphicFramePr>
              <p:nvPr>
                <p:extLst>
                  <p:ext uri="{D42A27DB-BD31-4B8C-83A1-F6EECF244321}">
                    <p14:modId xmlns:p14="http://schemas.microsoft.com/office/powerpoint/2010/main" val="2116656469"/>
                  </p:ext>
                </p:extLst>
              </p:nvPr>
            </p:nvGraphicFramePr>
            <p:xfrm>
              <a:off x="5592496" y="908321"/>
              <a:ext cx="1072197" cy="3449248"/>
            </p:xfrm>
            <a:graphic>
              <a:graphicData uri="http://schemas.openxmlformats.org/drawingml/2006/table">
                <a:tbl>
                  <a:tblPr firstRow="1" bandRow="1">
                    <a:tableStyleId>{5C22544A-7EE6-4342-B048-85BDC9FD1C3A}</a:tableStyleId>
                  </a:tblPr>
                  <a:tblGrid>
                    <a:gridCol w="401955">
                      <a:extLst>
                        <a:ext uri="{9D8B030D-6E8A-4147-A177-3AD203B41FA5}">
                          <a16:colId xmlns:a16="http://schemas.microsoft.com/office/drawing/2014/main" val="1326688197"/>
                        </a:ext>
                      </a:extLst>
                    </a:gridCol>
                    <a:gridCol w="670242">
                      <a:extLst>
                        <a:ext uri="{9D8B030D-6E8A-4147-A177-3AD203B41FA5}">
                          <a16:colId xmlns:a16="http://schemas.microsoft.com/office/drawing/2014/main" val="123733131"/>
                        </a:ext>
                      </a:extLst>
                    </a:gridCol>
                  </a:tblGrid>
                  <a:tr h="313568">
                    <a:tc>
                      <a:txBody>
                        <a:bodyPr/>
                        <a:lstStyle/>
                        <a:p>
                          <a:pPr algn="ctr"/>
                          <a14:m>
                            <m:oMathPara xmlns:m="http://schemas.openxmlformats.org/officeDocument/2006/math">
                              <m:oMathParaPr>
                                <m:jc m:val="centerGroup"/>
                              </m:oMathParaPr>
                              <m:oMath xmlns:m="http://schemas.openxmlformats.org/officeDocument/2006/math">
                                <m:r>
                                  <a:rPr lang="en-US" sz="1400" b="1" i="1" smtClean="0">
                                    <a:latin typeface="Cambria Math" panose="02040503050406030204" pitchFamily="18" charset="0"/>
                                  </a:rPr>
                                  <m:t>𝒙</m:t>
                                </m:r>
                              </m:oMath>
                            </m:oMathPara>
                          </a14:m>
                          <a:endParaRPr lang="en-US" sz="1400" dirty="0"/>
                        </a:p>
                      </a:txBody>
                      <a:tcPr anchor="ctr"/>
                    </a:tc>
                    <a:tc>
                      <a:txBody>
                        <a:bodyPr/>
                        <a:lstStyle/>
                        <a:p>
                          <a:pPr algn="ctr"/>
                          <a14:m>
                            <m:oMathPara xmlns:m="http://schemas.openxmlformats.org/officeDocument/2006/math">
                              <m:oMathParaPr>
                                <m:jc m:val="centerGroup"/>
                              </m:oMathParaPr>
                              <m:oMath xmlns:m="http://schemas.openxmlformats.org/officeDocument/2006/math">
                                <m:r>
                                  <a:rPr lang="en-US" sz="1400" b="1" i="1" smtClean="0">
                                    <a:latin typeface="Cambria Math" panose="02040503050406030204" pitchFamily="18" charset="0"/>
                                  </a:rPr>
                                  <m:t>𝒚</m:t>
                                </m:r>
                              </m:oMath>
                            </m:oMathPara>
                          </a14:m>
                          <a:endParaRPr lang="en-US" sz="1400" dirty="0"/>
                        </a:p>
                      </a:txBody>
                      <a:tcPr anchor="ctr"/>
                    </a:tc>
                    <a:extLst>
                      <a:ext uri="{0D108BD9-81ED-4DB2-BD59-A6C34878D82A}">
                        <a16:rowId xmlns:a16="http://schemas.microsoft.com/office/drawing/2014/main" val="2998851083"/>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33</a:t>
                          </a:r>
                        </a:p>
                      </a:txBody>
                      <a:tcPr anchor="ctr"/>
                    </a:tc>
                    <a:tc>
                      <a:txBody>
                        <a:bodyPr/>
                        <a:lstStyle/>
                        <a:p>
                          <a:pPr algn="ctr" rtl="0" fontAlgn="ctr"/>
                          <a:r>
                            <a:rPr lang="en-US" sz="1400" b="0" i="0" u="none" strike="noStrike" dirty="0">
                              <a:solidFill>
                                <a:srgbClr val="000000"/>
                              </a:solidFill>
                              <a:effectLst/>
                              <a:latin typeface="Corbel" panose="020B0503020204020204" pitchFamily="34" charset="0"/>
                            </a:rPr>
                            <a:t>Drive</a:t>
                          </a:r>
                        </a:p>
                      </a:txBody>
                      <a:tcPr anchor="ctr"/>
                    </a:tc>
                    <a:extLst>
                      <a:ext uri="{0D108BD9-81ED-4DB2-BD59-A6C34878D82A}">
                        <a16:rowId xmlns:a16="http://schemas.microsoft.com/office/drawing/2014/main" val="1379975050"/>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44</a:t>
                          </a:r>
                        </a:p>
                      </a:txBody>
                      <a:tcPr anchor="ctr"/>
                    </a:tc>
                    <a:tc>
                      <a:txBody>
                        <a:bodyPr/>
                        <a:lstStyle/>
                        <a:p>
                          <a:pPr algn="ctr" rtl="0" fontAlgn="ctr"/>
                          <a:r>
                            <a:rPr lang="en-US" sz="1400" b="0" i="0" u="none" strike="noStrike" dirty="0">
                              <a:solidFill>
                                <a:srgbClr val="000000"/>
                              </a:solidFill>
                              <a:effectLst/>
                              <a:latin typeface="Corbel" panose="020B0503020204020204" pitchFamily="34" charset="0"/>
                            </a:rPr>
                            <a:t>Metro</a:t>
                          </a:r>
                        </a:p>
                      </a:txBody>
                      <a:tcPr anchor="ctr"/>
                    </a:tc>
                    <a:extLst>
                      <a:ext uri="{0D108BD9-81ED-4DB2-BD59-A6C34878D82A}">
                        <a16:rowId xmlns:a16="http://schemas.microsoft.com/office/drawing/2014/main" val="1425794221"/>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45</a:t>
                          </a:r>
                        </a:p>
                      </a:txBody>
                      <a:tcPr anchor="ctr"/>
                    </a:tc>
                    <a:tc>
                      <a:txBody>
                        <a:bodyPr/>
                        <a:lstStyle/>
                        <a:p>
                          <a:pPr algn="ctr" rtl="0" fontAlgn="ctr"/>
                          <a:r>
                            <a:rPr lang="en-US" sz="1400" b="0" i="0" u="none" strike="noStrike" dirty="0">
                              <a:solidFill>
                                <a:srgbClr val="000000"/>
                              </a:solidFill>
                              <a:effectLst/>
                              <a:latin typeface="Corbel" panose="020B0503020204020204" pitchFamily="34" charset="0"/>
                            </a:rPr>
                            <a:t>Metro</a:t>
                          </a:r>
                        </a:p>
                      </a:txBody>
                      <a:tcPr anchor="ctr"/>
                    </a:tc>
                    <a:extLst>
                      <a:ext uri="{0D108BD9-81ED-4DB2-BD59-A6C34878D82A}">
                        <a16:rowId xmlns:a16="http://schemas.microsoft.com/office/drawing/2014/main" val="2500417258"/>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51</a:t>
                          </a:r>
                        </a:p>
                      </a:txBody>
                      <a:tcPr anchor="ctr"/>
                    </a:tc>
                    <a:tc>
                      <a:txBody>
                        <a:bodyPr/>
                        <a:lstStyle/>
                        <a:p>
                          <a:pPr algn="ctr" rtl="0" fontAlgn="ctr"/>
                          <a:r>
                            <a:rPr lang="en-US" sz="1400" b="0" i="0" u="none" strike="noStrike" dirty="0">
                              <a:solidFill>
                                <a:srgbClr val="000000"/>
                              </a:solidFill>
                              <a:effectLst/>
                              <a:latin typeface="Corbel" panose="020B0503020204020204" pitchFamily="34" charset="0"/>
                            </a:rPr>
                            <a:t>Metro</a:t>
                          </a:r>
                        </a:p>
                      </a:txBody>
                      <a:tcPr anchor="ctr"/>
                    </a:tc>
                    <a:extLst>
                      <a:ext uri="{0D108BD9-81ED-4DB2-BD59-A6C34878D82A}">
                        <a16:rowId xmlns:a16="http://schemas.microsoft.com/office/drawing/2014/main" val="527076244"/>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55</a:t>
                          </a:r>
                        </a:p>
                      </a:txBody>
                      <a:tcPr anchor="ctr"/>
                    </a:tc>
                    <a:tc>
                      <a:txBody>
                        <a:bodyPr/>
                        <a:lstStyle/>
                        <a:p>
                          <a:pPr algn="ctr" rtl="0" fontAlgn="ctr"/>
                          <a:r>
                            <a:rPr lang="en-US" sz="1400" b="0" i="0" u="none" strike="noStrike" dirty="0">
                              <a:solidFill>
                                <a:srgbClr val="000000"/>
                              </a:solidFill>
                              <a:effectLst/>
                              <a:latin typeface="Corbel" panose="020B0503020204020204" pitchFamily="34" charset="0"/>
                            </a:rPr>
                            <a:t>Metro</a:t>
                          </a:r>
                        </a:p>
                      </a:txBody>
                      <a:tcPr anchor="ctr"/>
                    </a:tc>
                    <a:extLst>
                      <a:ext uri="{0D108BD9-81ED-4DB2-BD59-A6C34878D82A}">
                        <a16:rowId xmlns:a16="http://schemas.microsoft.com/office/drawing/2014/main" val="1313200405"/>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63</a:t>
                          </a:r>
                        </a:p>
                      </a:txBody>
                      <a:tcPr anchor="ctr"/>
                    </a:tc>
                    <a:tc>
                      <a:txBody>
                        <a:bodyPr/>
                        <a:lstStyle/>
                        <a:p>
                          <a:pPr algn="ctr" rtl="0" fontAlgn="ctr"/>
                          <a:r>
                            <a:rPr lang="en-US" sz="1400" b="0" i="0" u="none" strike="noStrike" dirty="0">
                              <a:solidFill>
                                <a:srgbClr val="000000"/>
                              </a:solidFill>
                              <a:effectLst/>
                              <a:latin typeface="Corbel" panose="020B0503020204020204" pitchFamily="34" charset="0"/>
                            </a:rPr>
                            <a:t>Bike</a:t>
                          </a:r>
                        </a:p>
                      </a:txBody>
                      <a:tcPr anchor="ctr"/>
                    </a:tc>
                    <a:extLst>
                      <a:ext uri="{0D108BD9-81ED-4DB2-BD59-A6C34878D82A}">
                        <a16:rowId xmlns:a16="http://schemas.microsoft.com/office/drawing/2014/main" val="355573371"/>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74</a:t>
                          </a:r>
                        </a:p>
                      </a:txBody>
                      <a:tcPr anchor="ctr"/>
                    </a:tc>
                    <a:tc>
                      <a:txBody>
                        <a:bodyPr/>
                        <a:lstStyle/>
                        <a:p>
                          <a:pPr algn="ctr" rtl="0" fontAlgn="ctr"/>
                          <a:r>
                            <a:rPr lang="en-US" sz="1400" b="0" i="0" u="none" strike="noStrike" dirty="0">
                              <a:solidFill>
                                <a:srgbClr val="000000"/>
                              </a:solidFill>
                              <a:effectLst/>
                              <a:latin typeface="Corbel" panose="020B0503020204020204" pitchFamily="34" charset="0"/>
                            </a:rPr>
                            <a:t>Drive</a:t>
                          </a:r>
                        </a:p>
                      </a:txBody>
                      <a:tcPr anchor="ctr"/>
                    </a:tc>
                    <a:extLst>
                      <a:ext uri="{0D108BD9-81ED-4DB2-BD59-A6C34878D82A}">
                        <a16:rowId xmlns:a16="http://schemas.microsoft.com/office/drawing/2014/main" val="4105731267"/>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78</a:t>
                          </a:r>
                        </a:p>
                      </a:txBody>
                      <a:tcPr anchor="ctr"/>
                    </a:tc>
                    <a:tc>
                      <a:txBody>
                        <a:bodyPr/>
                        <a:lstStyle/>
                        <a:p>
                          <a:pPr algn="ctr" rtl="0" fontAlgn="ctr"/>
                          <a:r>
                            <a:rPr lang="en-US" sz="1400" b="0" i="0" u="none" strike="noStrike" dirty="0">
                              <a:solidFill>
                                <a:srgbClr val="000000"/>
                              </a:solidFill>
                              <a:effectLst/>
                              <a:latin typeface="Corbel" panose="020B0503020204020204" pitchFamily="34" charset="0"/>
                            </a:rPr>
                            <a:t>Drive</a:t>
                          </a:r>
                        </a:p>
                      </a:txBody>
                      <a:tcPr anchor="ctr"/>
                    </a:tc>
                    <a:extLst>
                      <a:ext uri="{0D108BD9-81ED-4DB2-BD59-A6C34878D82A}">
                        <a16:rowId xmlns:a16="http://schemas.microsoft.com/office/drawing/2014/main" val="1309822373"/>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80</a:t>
                          </a:r>
                        </a:p>
                      </a:txBody>
                      <a:tcPr anchor="ctr"/>
                    </a:tc>
                    <a:tc>
                      <a:txBody>
                        <a:bodyPr/>
                        <a:lstStyle/>
                        <a:p>
                          <a:pPr algn="ctr" rtl="0" fontAlgn="ctr"/>
                          <a:r>
                            <a:rPr lang="en-US" sz="1400" b="0" i="0" u="none" strike="noStrike" dirty="0">
                              <a:solidFill>
                                <a:srgbClr val="000000"/>
                              </a:solidFill>
                              <a:effectLst/>
                              <a:latin typeface="Corbel" panose="020B0503020204020204" pitchFamily="34" charset="0"/>
                            </a:rPr>
                            <a:t>Drive</a:t>
                          </a:r>
                        </a:p>
                      </a:txBody>
                      <a:tcPr anchor="ctr"/>
                    </a:tc>
                    <a:extLst>
                      <a:ext uri="{0D108BD9-81ED-4DB2-BD59-A6C34878D82A}">
                        <a16:rowId xmlns:a16="http://schemas.microsoft.com/office/drawing/2014/main" val="1493233802"/>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81</a:t>
                          </a:r>
                        </a:p>
                      </a:txBody>
                      <a:tcPr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400" b="0" i="0" u="none" strike="noStrike" dirty="0">
                              <a:solidFill>
                                <a:srgbClr val="000000"/>
                              </a:solidFill>
                              <a:effectLst/>
                              <a:latin typeface="Corbel" panose="020B0503020204020204" pitchFamily="34" charset="0"/>
                            </a:rPr>
                            <a:t>Drive</a:t>
                          </a:r>
                        </a:p>
                      </a:txBody>
                      <a:tcPr anchor="ctr"/>
                    </a:tc>
                    <a:extLst>
                      <a:ext uri="{0D108BD9-81ED-4DB2-BD59-A6C34878D82A}">
                        <a16:rowId xmlns:a16="http://schemas.microsoft.com/office/drawing/2014/main" val="2246150429"/>
                      </a:ext>
                    </a:extLst>
                  </a:tr>
                </a:tbl>
              </a:graphicData>
            </a:graphic>
          </p:graphicFrame>
        </mc:Choice>
        <mc:Fallback xmlns="">
          <p:graphicFrame>
            <p:nvGraphicFramePr>
              <p:cNvPr id="16" name="Content Placeholder 4">
                <a:extLst>
                  <a:ext uri="{FF2B5EF4-FFF2-40B4-BE49-F238E27FC236}">
                    <a16:creationId xmlns:a16="http://schemas.microsoft.com/office/drawing/2014/main" id="{69BDCC8D-1597-57C1-9A72-6B9C0390E331}"/>
                  </a:ext>
                </a:extLst>
              </p:cNvPr>
              <p:cNvGraphicFramePr>
                <a:graphicFrameLocks/>
              </p:cNvGraphicFramePr>
              <p:nvPr>
                <p:extLst>
                  <p:ext uri="{D42A27DB-BD31-4B8C-83A1-F6EECF244321}">
                    <p14:modId xmlns:p14="http://schemas.microsoft.com/office/powerpoint/2010/main" val="2116656469"/>
                  </p:ext>
                </p:extLst>
              </p:nvPr>
            </p:nvGraphicFramePr>
            <p:xfrm>
              <a:off x="5592496" y="908321"/>
              <a:ext cx="1072197" cy="3449248"/>
            </p:xfrm>
            <a:graphic>
              <a:graphicData uri="http://schemas.openxmlformats.org/drawingml/2006/table">
                <a:tbl>
                  <a:tblPr firstRow="1" bandRow="1">
                    <a:tableStyleId>{5C22544A-7EE6-4342-B048-85BDC9FD1C3A}</a:tableStyleId>
                  </a:tblPr>
                  <a:tblGrid>
                    <a:gridCol w="401955">
                      <a:extLst>
                        <a:ext uri="{9D8B030D-6E8A-4147-A177-3AD203B41FA5}">
                          <a16:colId xmlns:a16="http://schemas.microsoft.com/office/drawing/2014/main" val="1326688197"/>
                        </a:ext>
                      </a:extLst>
                    </a:gridCol>
                    <a:gridCol w="670242">
                      <a:extLst>
                        <a:ext uri="{9D8B030D-6E8A-4147-A177-3AD203B41FA5}">
                          <a16:colId xmlns:a16="http://schemas.microsoft.com/office/drawing/2014/main" val="123733131"/>
                        </a:ext>
                      </a:extLst>
                    </a:gridCol>
                  </a:tblGrid>
                  <a:tr h="313568">
                    <a:tc>
                      <a:txBody>
                        <a:bodyPr/>
                        <a:lstStyle/>
                        <a:p>
                          <a:endParaRPr lang="en-US"/>
                        </a:p>
                      </a:txBody>
                      <a:tcPr anchor="ctr">
                        <a:blipFill>
                          <a:blip r:embed="rId6"/>
                          <a:stretch>
                            <a:fillRect l="-3125" t="-4000" r="-175000" b="-1004000"/>
                          </a:stretch>
                        </a:blipFill>
                      </a:tcPr>
                    </a:tc>
                    <a:tc>
                      <a:txBody>
                        <a:bodyPr/>
                        <a:lstStyle/>
                        <a:p>
                          <a:endParaRPr lang="en-US"/>
                        </a:p>
                      </a:txBody>
                      <a:tcPr anchor="ctr">
                        <a:blipFill>
                          <a:blip r:embed="rId6"/>
                          <a:stretch>
                            <a:fillRect l="-62264" t="-4000" r="-5660" b="-1004000"/>
                          </a:stretch>
                        </a:blipFill>
                      </a:tcPr>
                    </a:tc>
                    <a:extLst>
                      <a:ext uri="{0D108BD9-81ED-4DB2-BD59-A6C34878D82A}">
                        <a16:rowId xmlns:a16="http://schemas.microsoft.com/office/drawing/2014/main" val="2998851083"/>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33</a:t>
                          </a:r>
                        </a:p>
                      </a:txBody>
                      <a:tcPr anchor="ctr"/>
                    </a:tc>
                    <a:tc>
                      <a:txBody>
                        <a:bodyPr/>
                        <a:lstStyle/>
                        <a:p>
                          <a:pPr algn="ctr" rtl="0" fontAlgn="ctr"/>
                          <a:r>
                            <a:rPr lang="en-US" sz="1400" b="0" i="0" u="none" strike="noStrike" dirty="0">
                              <a:solidFill>
                                <a:srgbClr val="000000"/>
                              </a:solidFill>
                              <a:effectLst/>
                              <a:latin typeface="Corbel" panose="020B0503020204020204" pitchFamily="34" charset="0"/>
                            </a:rPr>
                            <a:t>Drive</a:t>
                          </a:r>
                        </a:p>
                      </a:txBody>
                      <a:tcPr anchor="ctr"/>
                    </a:tc>
                    <a:extLst>
                      <a:ext uri="{0D108BD9-81ED-4DB2-BD59-A6C34878D82A}">
                        <a16:rowId xmlns:a16="http://schemas.microsoft.com/office/drawing/2014/main" val="1379975050"/>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44</a:t>
                          </a:r>
                        </a:p>
                      </a:txBody>
                      <a:tcPr anchor="ctr"/>
                    </a:tc>
                    <a:tc>
                      <a:txBody>
                        <a:bodyPr/>
                        <a:lstStyle/>
                        <a:p>
                          <a:pPr algn="ctr" rtl="0" fontAlgn="ctr"/>
                          <a:r>
                            <a:rPr lang="en-US" sz="1400" b="0" i="0" u="none" strike="noStrike" dirty="0">
                              <a:solidFill>
                                <a:srgbClr val="000000"/>
                              </a:solidFill>
                              <a:effectLst/>
                              <a:latin typeface="Corbel" panose="020B0503020204020204" pitchFamily="34" charset="0"/>
                            </a:rPr>
                            <a:t>Metro</a:t>
                          </a:r>
                        </a:p>
                      </a:txBody>
                      <a:tcPr anchor="ctr"/>
                    </a:tc>
                    <a:extLst>
                      <a:ext uri="{0D108BD9-81ED-4DB2-BD59-A6C34878D82A}">
                        <a16:rowId xmlns:a16="http://schemas.microsoft.com/office/drawing/2014/main" val="1425794221"/>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45</a:t>
                          </a:r>
                        </a:p>
                      </a:txBody>
                      <a:tcPr anchor="ctr"/>
                    </a:tc>
                    <a:tc>
                      <a:txBody>
                        <a:bodyPr/>
                        <a:lstStyle/>
                        <a:p>
                          <a:pPr algn="ctr" rtl="0" fontAlgn="ctr"/>
                          <a:r>
                            <a:rPr lang="en-US" sz="1400" b="0" i="0" u="none" strike="noStrike" dirty="0">
                              <a:solidFill>
                                <a:srgbClr val="000000"/>
                              </a:solidFill>
                              <a:effectLst/>
                              <a:latin typeface="Corbel" panose="020B0503020204020204" pitchFamily="34" charset="0"/>
                            </a:rPr>
                            <a:t>Metro</a:t>
                          </a:r>
                        </a:p>
                      </a:txBody>
                      <a:tcPr anchor="ctr"/>
                    </a:tc>
                    <a:extLst>
                      <a:ext uri="{0D108BD9-81ED-4DB2-BD59-A6C34878D82A}">
                        <a16:rowId xmlns:a16="http://schemas.microsoft.com/office/drawing/2014/main" val="2500417258"/>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51</a:t>
                          </a:r>
                        </a:p>
                      </a:txBody>
                      <a:tcPr anchor="ctr"/>
                    </a:tc>
                    <a:tc>
                      <a:txBody>
                        <a:bodyPr/>
                        <a:lstStyle/>
                        <a:p>
                          <a:pPr algn="ctr" rtl="0" fontAlgn="ctr"/>
                          <a:r>
                            <a:rPr lang="en-US" sz="1400" b="0" i="0" u="none" strike="noStrike" dirty="0">
                              <a:solidFill>
                                <a:srgbClr val="000000"/>
                              </a:solidFill>
                              <a:effectLst/>
                              <a:latin typeface="Corbel" panose="020B0503020204020204" pitchFamily="34" charset="0"/>
                            </a:rPr>
                            <a:t>Metro</a:t>
                          </a:r>
                        </a:p>
                      </a:txBody>
                      <a:tcPr anchor="ctr"/>
                    </a:tc>
                    <a:extLst>
                      <a:ext uri="{0D108BD9-81ED-4DB2-BD59-A6C34878D82A}">
                        <a16:rowId xmlns:a16="http://schemas.microsoft.com/office/drawing/2014/main" val="527076244"/>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55</a:t>
                          </a:r>
                        </a:p>
                      </a:txBody>
                      <a:tcPr anchor="ctr"/>
                    </a:tc>
                    <a:tc>
                      <a:txBody>
                        <a:bodyPr/>
                        <a:lstStyle/>
                        <a:p>
                          <a:pPr algn="ctr" rtl="0" fontAlgn="ctr"/>
                          <a:r>
                            <a:rPr lang="en-US" sz="1400" b="0" i="0" u="none" strike="noStrike" dirty="0">
                              <a:solidFill>
                                <a:srgbClr val="000000"/>
                              </a:solidFill>
                              <a:effectLst/>
                              <a:latin typeface="Corbel" panose="020B0503020204020204" pitchFamily="34" charset="0"/>
                            </a:rPr>
                            <a:t>Metro</a:t>
                          </a:r>
                        </a:p>
                      </a:txBody>
                      <a:tcPr anchor="ctr"/>
                    </a:tc>
                    <a:extLst>
                      <a:ext uri="{0D108BD9-81ED-4DB2-BD59-A6C34878D82A}">
                        <a16:rowId xmlns:a16="http://schemas.microsoft.com/office/drawing/2014/main" val="1313200405"/>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63</a:t>
                          </a:r>
                        </a:p>
                      </a:txBody>
                      <a:tcPr anchor="ctr"/>
                    </a:tc>
                    <a:tc>
                      <a:txBody>
                        <a:bodyPr/>
                        <a:lstStyle/>
                        <a:p>
                          <a:pPr algn="ctr" rtl="0" fontAlgn="ctr"/>
                          <a:r>
                            <a:rPr lang="en-US" sz="1400" b="0" i="0" u="none" strike="noStrike" dirty="0">
                              <a:solidFill>
                                <a:srgbClr val="000000"/>
                              </a:solidFill>
                              <a:effectLst/>
                              <a:latin typeface="Corbel" panose="020B0503020204020204" pitchFamily="34" charset="0"/>
                            </a:rPr>
                            <a:t>Bike</a:t>
                          </a:r>
                        </a:p>
                      </a:txBody>
                      <a:tcPr anchor="ctr"/>
                    </a:tc>
                    <a:extLst>
                      <a:ext uri="{0D108BD9-81ED-4DB2-BD59-A6C34878D82A}">
                        <a16:rowId xmlns:a16="http://schemas.microsoft.com/office/drawing/2014/main" val="355573371"/>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74</a:t>
                          </a:r>
                        </a:p>
                      </a:txBody>
                      <a:tcPr anchor="ctr"/>
                    </a:tc>
                    <a:tc>
                      <a:txBody>
                        <a:bodyPr/>
                        <a:lstStyle/>
                        <a:p>
                          <a:pPr algn="ctr" rtl="0" fontAlgn="ctr"/>
                          <a:r>
                            <a:rPr lang="en-US" sz="1400" b="0" i="0" u="none" strike="noStrike" dirty="0">
                              <a:solidFill>
                                <a:srgbClr val="000000"/>
                              </a:solidFill>
                              <a:effectLst/>
                              <a:latin typeface="Corbel" panose="020B0503020204020204" pitchFamily="34" charset="0"/>
                            </a:rPr>
                            <a:t>Drive</a:t>
                          </a:r>
                        </a:p>
                      </a:txBody>
                      <a:tcPr anchor="ctr"/>
                    </a:tc>
                    <a:extLst>
                      <a:ext uri="{0D108BD9-81ED-4DB2-BD59-A6C34878D82A}">
                        <a16:rowId xmlns:a16="http://schemas.microsoft.com/office/drawing/2014/main" val="4105731267"/>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78</a:t>
                          </a:r>
                        </a:p>
                      </a:txBody>
                      <a:tcPr anchor="ctr"/>
                    </a:tc>
                    <a:tc>
                      <a:txBody>
                        <a:bodyPr/>
                        <a:lstStyle/>
                        <a:p>
                          <a:pPr algn="ctr" rtl="0" fontAlgn="ctr"/>
                          <a:r>
                            <a:rPr lang="en-US" sz="1400" b="0" i="0" u="none" strike="noStrike" dirty="0">
                              <a:solidFill>
                                <a:srgbClr val="000000"/>
                              </a:solidFill>
                              <a:effectLst/>
                              <a:latin typeface="Corbel" panose="020B0503020204020204" pitchFamily="34" charset="0"/>
                            </a:rPr>
                            <a:t>Drive</a:t>
                          </a:r>
                        </a:p>
                      </a:txBody>
                      <a:tcPr anchor="ctr"/>
                    </a:tc>
                    <a:extLst>
                      <a:ext uri="{0D108BD9-81ED-4DB2-BD59-A6C34878D82A}">
                        <a16:rowId xmlns:a16="http://schemas.microsoft.com/office/drawing/2014/main" val="1309822373"/>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80</a:t>
                          </a:r>
                        </a:p>
                      </a:txBody>
                      <a:tcPr anchor="ctr"/>
                    </a:tc>
                    <a:tc>
                      <a:txBody>
                        <a:bodyPr/>
                        <a:lstStyle/>
                        <a:p>
                          <a:pPr algn="ctr" rtl="0" fontAlgn="ctr"/>
                          <a:r>
                            <a:rPr lang="en-US" sz="1400" b="0" i="0" u="none" strike="noStrike" dirty="0">
                              <a:solidFill>
                                <a:srgbClr val="000000"/>
                              </a:solidFill>
                              <a:effectLst/>
                              <a:latin typeface="Corbel" panose="020B0503020204020204" pitchFamily="34" charset="0"/>
                            </a:rPr>
                            <a:t>Drive</a:t>
                          </a:r>
                        </a:p>
                      </a:txBody>
                      <a:tcPr anchor="ctr"/>
                    </a:tc>
                    <a:extLst>
                      <a:ext uri="{0D108BD9-81ED-4DB2-BD59-A6C34878D82A}">
                        <a16:rowId xmlns:a16="http://schemas.microsoft.com/office/drawing/2014/main" val="1493233802"/>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81</a:t>
                          </a:r>
                        </a:p>
                      </a:txBody>
                      <a:tcPr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400" b="0" i="0" u="none" strike="noStrike" dirty="0">
                              <a:solidFill>
                                <a:srgbClr val="000000"/>
                              </a:solidFill>
                              <a:effectLst/>
                              <a:latin typeface="Corbel" panose="020B0503020204020204" pitchFamily="34" charset="0"/>
                            </a:rPr>
                            <a:t>Drive</a:t>
                          </a:r>
                        </a:p>
                      </a:txBody>
                      <a:tcPr anchor="ctr"/>
                    </a:tc>
                    <a:extLst>
                      <a:ext uri="{0D108BD9-81ED-4DB2-BD59-A6C34878D82A}">
                        <a16:rowId xmlns:a16="http://schemas.microsoft.com/office/drawing/2014/main" val="2246150429"/>
                      </a:ext>
                    </a:extLst>
                  </a:tr>
                </a:tbl>
              </a:graphicData>
            </a:graphic>
          </p:graphicFrame>
        </mc:Fallback>
      </mc:AlternateContent>
      <p:cxnSp>
        <p:nvCxnSpPr>
          <p:cNvPr id="17" name="Straight Arrow Connector 16">
            <a:extLst>
              <a:ext uri="{FF2B5EF4-FFF2-40B4-BE49-F238E27FC236}">
                <a16:creationId xmlns:a16="http://schemas.microsoft.com/office/drawing/2014/main" id="{7EA0738E-D20E-F248-101E-C8C26CD56CB9}"/>
              </a:ext>
            </a:extLst>
          </p:cNvPr>
          <p:cNvCxnSpPr/>
          <p:nvPr/>
        </p:nvCxnSpPr>
        <p:spPr>
          <a:xfrm>
            <a:off x="4864045" y="2783821"/>
            <a:ext cx="576072" cy="0"/>
          </a:xfrm>
          <a:prstGeom prst="straightConnector1">
            <a:avLst/>
          </a:prstGeom>
          <a:ln>
            <a:solidFill>
              <a:schemeClr val="accent6">
                <a:lumMod val="75000"/>
              </a:schemeClr>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54458126"/>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5" name="Content Placeholder 4">
                <a:extLst>
                  <a:ext uri="{FF2B5EF4-FFF2-40B4-BE49-F238E27FC236}">
                    <a16:creationId xmlns:a16="http://schemas.microsoft.com/office/drawing/2014/main" id="{D90DF17E-C2A3-6845-974E-A4ED942CE75C}"/>
                  </a:ext>
                </a:extLst>
              </p:cNvPr>
              <p:cNvGraphicFramePr>
                <a:graphicFrameLocks noGrp="1"/>
              </p:cNvGraphicFramePr>
              <p:nvPr>
                <p:ph idx="1"/>
              </p:nvPr>
            </p:nvGraphicFramePr>
            <p:xfrm>
              <a:off x="3657002" y="908321"/>
              <a:ext cx="1072197" cy="3449248"/>
            </p:xfrm>
            <a:graphic>
              <a:graphicData uri="http://schemas.openxmlformats.org/drawingml/2006/table">
                <a:tbl>
                  <a:tblPr firstRow="1" bandRow="1">
                    <a:tableStyleId>{5C22544A-7EE6-4342-B048-85BDC9FD1C3A}</a:tableStyleId>
                  </a:tblPr>
                  <a:tblGrid>
                    <a:gridCol w="401955">
                      <a:extLst>
                        <a:ext uri="{9D8B030D-6E8A-4147-A177-3AD203B41FA5}">
                          <a16:colId xmlns:a16="http://schemas.microsoft.com/office/drawing/2014/main" val="1326688197"/>
                        </a:ext>
                      </a:extLst>
                    </a:gridCol>
                    <a:gridCol w="670242">
                      <a:extLst>
                        <a:ext uri="{9D8B030D-6E8A-4147-A177-3AD203B41FA5}">
                          <a16:colId xmlns:a16="http://schemas.microsoft.com/office/drawing/2014/main" val="123733131"/>
                        </a:ext>
                      </a:extLst>
                    </a:gridCol>
                  </a:tblGrid>
                  <a:tr h="313568">
                    <a:tc>
                      <a:txBody>
                        <a:bodyPr/>
                        <a:lstStyle/>
                        <a:p>
                          <a:pPr algn="ctr"/>
                          <a14:m>
                            <m:oMathPara xmlns:m="http://schemas.openxmlformats.org/officeDocument/2006/math">
                              <m:oMathParaPr>
                                <m:jc m:val="centerGroup"/>
                              </m:oMathParaPr>
                              <m:oMath xmlns:m="http://schemas.openxmlformats.org/officeDocument/2006/math">
                                <m:r>
                                  <a:rPr lang="en-US" sz="1400" b="1" i="1" smtClean="0">
                                    <a:latin typeface="Cambria Math" panose="02040503050406030204" pitchFamily="18" charset="0"/>
                                  </a:rPr>
                                  <m:t>𝒙</m:t>
                                </m:r>
                              </m:oMath>
                            </m:oMathPara>
                          </a14:m>
                          <a:endParaRPr lang="en-US" sz="1400" dirty="0"/>
                        </a:p>
                      </a:txBody>
                      <a:tcPr anchor="ctr"/>
                    </a:tc>
                    <a:tc>
                      <a:txBody>
                        <a:bodyPr/>
                        <a:lstStyle/>
                        <a:p>
                          <a:pPr algn="ctr"/>
                          <a14:m>
                            <m:oMathPara xmlns:m="http://schemas.openxmlformats.org/officeDocument/2006/math">
                              <m:oMathParaPr>
                                <m:jc m:val="centerGroup"/>
                              </m:oMathParaPr>
                              <m:oMath xmlns:m="http://schemas.openxmlformats.org/officeDocument/2006/math">
                                <m:r>
                                  <a:rPr lang="en-US" sz="1400" b="1" i="1" smtClean="0">
                                    <a:latin typeface="Cambria Math" panose="02040503050406030204" pitchFamily="18" charset="0"/>
                                  </a:rPr>
                                  <m:t>𝒚</m:t>
                                </m:r>
                              </m:oMath>
                            </m:oMathPara>
                          </a14:m>
                          <a:endParaRPr lang="en-US" sz="1400" dirty="0"/>
                        </a:p>
                      </a:txBody>
                      <a:tcPr anchor="ctr"/>
                    </a:tc>
                    <a:extLst>
                      <a:ext uri="{0D108BD9-81ED-4DB2-BD59-A6C34878D82A}">
                        <a16:rowId xmlns:a16="http://schemas.microsoft.com/office/drawing/2014/main" val="2998851083"/>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74</a:t>
                          </a:r>
                        </a:p>
                      </a:txBody>
                      <a:tcPr anchor="ctr"/>
                    </a:tc>
                    <a:tc>
                      <a:txBody>
                        <a:bodyPr/>
                        <a:lstStyle/>
                        <a:p>
                          <a:pPr algn="ctr" rtl="0" fontAlgn="ctr"/>
                          <a:r>
                            <a:rPr lang="en-US" sz="1400" b="0" i="0" u="none" strike="noStrike" dirty="0">
                              <a:solidFill>
                                <a:srgbClr val="000000"/>
                              </a:solidFill>
                              <a:effectLst/>
                              <a:latin typeface="Corbel" panose="020B0503020204020204" pitchFamily="34" charset="0"/>
                            </a:rPr>
                            <a:t>Drive</a:t>
                          </a:r>
                        </a:p>
                      </a:txBody>
                      <a:tcPr anchor="ctr"/>
                    </a:tc>
                    <a:extLst>
                      <a:ext uri="{0D108BD9-81ED-4DB2-BD59-A6C34878D82A}">
                        <a16:rowId xmlns:a16="http://schemas.microsoft.com/office/drawing/2014/main" val="1379975050"/>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55</a:t>
                          </a:r>
                        </a:p>
                      </a:txBody>
                      <a:tcPr anchor="ctr"/>
                    </a:tc>
                    <a:tc>
                      <a:txBody>
                        <a:bodyPr/>
                        <a:lstStyle/>
                        <a:p>
                          <a:pPr algn="ctr" rtl="0" fontAlgn="ctr"/>
                          <a:r>
                            <a:rPr lang="en-US" sz="1400" b="0" i="0" u="none" strike="noStrike" dirty="0">
                              <a:solidFill>
                                <a:srgbClr val="000000"/>
                              </a:solidFill>
                              <a:effectLst/>
                              <a:latin typeface="Corbel" panose="020B0503020204020204" pitchFamily="34" charset="0"/>
                            </a:rPr>
                            <a:t>Metro</a:t>
                          </a:r>
                        </a:p>
                      </a:txBody>
                      <a:tcPr anchor="ctr"/>
                    </a:tc>
                    <a:extLst>
                      <a:ext uri="{0D108BD9-81ED-4DB2-BD59-A6C34878D82A}">
                        <a16:rowId xmlns:a16="http://schemas.microsoft.com/office/drawing/2014/main" val="1425794221"/>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63</a:t>
                          </a:r>
                        </a:p>
                      </a:txBody>
                      <a:tcPr anchor="ctr"/>
                    </a:tc>
                    <a:tc>
                      <a:txBody>
                        <a:bodyPr/>
                        <a:lstStyle/>
                        <a:p>
                          <a:pPr algn="ctr" rtl="0" fontAlgn="ctr"/>
                          <a:r>
                            <a:rPr lang="en-US" sz="1400" b="0" i="0" u="none" strike="noStrike" dirty="0">
                              <a:solidFill>
                                <a:srgbClr val="000000"/>
                              </a:solidFill>
                              <a:effectLst/>
                              <a:latin typeface="Corbel" panose="020B0503020204020204" pitchFamily="34" charset="0"/>
                            </a:rPr>
                            <a:t>Bike</a:t>
                          </a:r>
                        </a:p>
                      </a:txBody>
                      <a:tcPr anchor="ctr"/>
                    </a:tc>
                    <a:extLst>
                      <a:ext uri="{0D108BD9-81ED-4DB2-BD59-A6C34878D82A}">
                        <a16:rowId xmlns:a16="http://schemas.microsoft.com/office/drawing/2014/main" val="2500417258"/>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33</a:t>
                          </a:r>
                        </a:p>
                      </a:txBody>
                      <a:tcPr anchor="ctr"/>
                    </a:tc>
                    <a:tc>
                      <a:txBody>
                        <a:bodyPr/>
                        <a:lstStyle/>
                        <a:p>
                          <a:pPr algn="ctr" rtl="0" fontAlgn="ctr"/>
                          <a:r>
                            <a:rPr lang="en-US" sz="1400" b="0" i="0" u="none" strike="noStrike" dirty="0">
                              <a:solidFill>
                                <a:srgbClr val="000000"/>
                              </a:solidFill>
                              <a:effectLst/>
                              <a:latin typeface="Corbel" panose="020B0503020204020204" pitchFamily="34" charset="0"/>
                            </a:rPr>
                            <a:t>Drive</a:t>
                          </a:r>
                        </a:p>
                      </a:txBody>
                      <a:tcPr anchor="ctr"/>
                    </a:tc>
                    <a:extLst>
                      <a:ext uri="{0D108BD9-81ED-4DB2-BD59-A6C34878D82A}">
                        <a16:rowId xmlns:a16="http://schemas.microsoft.com/office/drawing/2014/main" val="527076244"/>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80</a:t>
                          </a:r>
                        </a:p>
                      </a:txBody>
                      <a:tcPr anchor="ctr"/>
                    </a:tc>
                    <a:tc>
                      <a:txBody>
                        <a:bodyPr/>
                        <a:lstStyle/>
                        <a:p>
                          <a:pPr algn="ctr" rtl="0" fontAlgn="ctr"/>
                          <a:r>
                            <a:rPr lang="en-US" sz="1400" b="0" i="0" u="none" strike="noStrike" dirty="0">
                              <a:solidFill>
                                <a:srgbClr val="000000"/>
                              </a:solidFill>
                              <a:effectLst/>
                              <a:latin typeface="Corbel" panose="020B0503020204020204" pitchFamily="34" charset="0"/>
                            </a:rPr>
                            <a:t>Drive</a:t>
                          </a:r>
                        </a:p>
                      </a:txBody>
                      <a:tcPr anchor="ctr"/>
                    </a:tc>
                    <a:extLst>
                      <a:ext uri="{0D108BD9-81ED-4DB2-BD59-A6C34878D82A}">
                        <a16:rowId xmlns:a16="http://schemas.microsoft.com/office/drawing/2014/main" val="1313200405"/>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81</a:t>
                          </a:r>
                        </a:p>
                      </a:txBody>
                      <a:tcPr anchor="ctr"/>
                    </a:tc>
                    <a:tc>
                      <a:txBody>
                        <a:bodyPr/>
                        <a:lstStyle/>
                        <a:p>
                          <a:pPr algn="ctr" rtl="0" fontAlgn="ctr"/>
                          <a:r>
                            <a:rPr lang="en-US" sz="1400" b="0" i="0" u="none" strike="noStrike" dirty="0">
                              <a:solidFill>
                                <a:srgbClr val="000000"/>
                              </a:solidFill>
                              <a:effectLst/>
                              <a:latin typeface="Corbel" panose="020B0503020204020204" pitchFamily="34" charset="0"/>
                            </a:rPr>
                            <a:t>Drive</a:t>
                          </a:r>
                        </a:p>
                      </a:txBody>
                      <a:tcPr anchor="ctr"/>
                    </a:tc>
                    <a:extLst>
                      <a:ext uri="{0D108BD9-81ED-4DB2-BD59-A6C34878D82A}">
                        <a16:rowId xmlns:a16="http://schemas.microsoft.com/office/drawing/2014/main" val="355573371"/>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44</a:t>
                          </a:r>
                        </a:p>
                      </a:txBody>
                      <a:tcPr anchor="ctr"/>
                    </a:tc>
                    <a:tc>
                      <a:txBody>
                        <a:bodyPr/>
                        <a:lstStyle/>
                        <a:p>
                          <a:pPr algn="ctr" rtl="0" fontAlgn="ctr"/>
                          <a:r>
                            <a:rPr lang="en-US" sz="1400" b="0" i="0" u="none" strike="noStrike" dirty="0">
                              <a:solidFill>
                                <a:srgbClr val="000000"/>
                              </a:solidFill>
                              <a:effectLst/>
                              <a:latin typeface="Corbel" panose="020B0503020204020204" pitchFamily="34" charset="0"/>
                            </a:rPr>
                            <a:t>Metro</a:t>
                          </a:r>
                        </a:p>
                      </a:txBody>
                      <a:tcPr anchor="ctr"/>
                    </a:tc>
                    <a:extLst>
                      <a:ext uri="{0D108BD9-81ED-4DB2-BD59-A6C34878D82A}">
                        <a16:rowId xmlns:a16="http://schemas.microsoft.com/office/drawing/2014/main" val="4105731267"/>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45</a:t>
                          </a:r>
                        </a:p>
                      </a:txBody>
                      <a:tcPr anchor="ctr"/>
                    </a:tc>
                    <a:tc>
                      <a:txBody>
                        <a:bodyPr/>
                        <a:lstStyle/>
                        <a:p>
                          <a:pPr algn="ctr" rtl="0" fontAlgn="ctr"/>
                          <a:r>
                            <a:rPr lang="en-US" sz="1400" b="0" i="0" u="none" strike="noStrike" dirty="0">
                              <a:solidFill>
                                <a:srgbClr val="000000"/>
                              </a:solidFill>
                              <a:effectLst/>
                              <a:latin typeface="Corbel" panose="020B0503020204020204" pitchFamily="34" charset="0"/>
                            </a:rPr>
                            <a:t>Metro</a:t>
                          </a:r>
                        </a:p>
                      </a:txBody>
                      <a:tcPr anchor="ctr"/>
                    </a:tc>
                    <a:extLst>
                      <a:ext uri="{0D108BD9-81ED-4DB2-BD59-A6C34878D82A}">
                        <a16:rowId xmlns:a16="http://schemas.microsoft.com/office/drawing/2014/main" val="1309822373"/>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78</a:t>
                          </a:r>
                        </a:p>
                      </a:txBody>
                      <a:tcPr anchor="ctr"/>
                    </a:tc>
                    <a:tc>
                      <a:txBody>
                        <a:bodyPr/>
                        <a:lstStyle/>
                        <a:p>
                          <a:pPr algn="ctr" rtl="0" fontAlgn="ctr"/>
                          <a:r>
                            <a:rPr lang="en-US" sz="1400" b="0" i="0" u="none" strike="noStrike" dirty="0">
                              <a:solidFill>
                                <a:srgbClr val="000000"/>
                              </a:solidFill>
                              <a:effectLst/>
                              <a:latin typeface="Corbel" panose="020B0503020204020204" pitchFamily="34" charset="0"/>
                            </a:rPr>
                            <a:t>Drive</a:t>
                          </a:r>
                        </a:p>
                      </a:txBody>
                      <a:tcPr anchor="ctr"/>
                    </a:tc>
                    <a:extLst>
                      <a:ext uri="{0D108BD9-81ED-4DB2-BD59-A6C34878D82A}">
                        <a16:rowId xmlns:a16="http://schemas.microsoft.com/office/drawing/2014/main" val="1493233802"/>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51</a:t>
                          </a:r>
                        </a:p>
                      </a:txBody>
                      <a:tcPr anchor="ctr"/>
                    </a:tc>
                    <a:tc>
                      <a:txBody>
                        <a:bodyPr/>
                        <a:lstStyle/>
                        <a:p>
                          <a:pPr algn="ctr" rtl="0" fontAlgn="ctr"/>
                          <a:r>
                            <a:rPr lang="en-US" sz="1400" b="0" i="0" u="none" strike="noStrike" dirty="0">
                              <a:solidFill>
                                <a:srgbClr val="000000"/>
                              </a:solidFill>
                              <a:effectLst/>
                              <a:latin typeface="Corbel" panose="020B0503020204020204" pitchFamily="34" charset="0"/>
                            </a:rPr>
                            <a:t>Metro</a:t>
                          </a:r>
                        </a:p>
                      </a:txBody>
                      <a:tcPr anchor="ctr"/>
                    </a:tc>
                    <a:extLst>
                      <a:ext uri="{0D108BD9-81ED-4DB2-BD59-A6C34878D82A}">
                        <a16:rowId xmlns:a16="http://schemas.microsoft.com/office/drawing/2014/main" val="2246150429"/>
                      </a:ext>
                    </a:extLst>
                  </a:tr>
                </a:tbl>
              </a:graphicData>
            </a:graphic>
          </p:graphicFrame>
        </mc:Choice>
        <mc:Fallback xmlns="">
          <p:graphicFrame>
            <p:nvGraphicFramePr>
              <p:cNvPr id="5" name="Content Placeholder 4">
                <a:extLst>
                  <a:ext uri="{FF2B5EF4-FFF2-40B4-BE49-F238E27FC236}">
                    <a16:creationId xmlns:a16="http://schemas.microsoft.com/office/drawing/2014/main" id="{D90DF17E-C2A3-6845-974E-A4ED942CE75C}"/>
                  </a:ext>
                </a:extLst>
              </p:cNvPr>
              <p:cNvGraphicFramePr>
                <a:graphicFrameLocks noGrp="1"/>
              </p:cNvGraphicFramePr>
              <p:nvPr>
                <p:ph idx="1"/>
              </p:nvPr>
            </p:nvGraphicFramePr>
            <p:xfrm>
              <a:off x="3657002" y="908321"/>
              <a:ext cx="1072197" cy="3449248"/>
            </p:xfrm>
            <a:graphic>
              <a:graphicData uri="http://schemas.openxmlformats.org/drawingml/2006/table">
                <a:tbl>
                  <a:tblPr firstRow="1" bandRow="1">
                    <a:tableStyleId>{5C22544A-7EE6-4342-B048-85BDC9FD1C3A}</a:tableStyleId>
                  </a:tblPr>
                  <a:tblGrid>
                    <a:gridCol w="401955">
                      <a:extLst>
                        <a:ext uri="{9D8B030D-6E8A-4147-A177-3AD203B41FA5}">
                          <a16:colId xmlns:a16="http://schemas.microsoft.com/office/drawing/2014/main" val="1326688197"/>
                        </a:ext>
                      </a:extLst>
                    </a:gridCol>
                    <a:gridCol w="670242">
                      <a:extLst>
                        <a:ext uri="{9D8B030D-6E8A-4147-A177-3AD203B41FA5}">
                          <a16:colId xmlns:a16="http://schemas.microsoft.com/office/drawing/2014/main" val="123733131"/>
                        </a:ext>
                      </a:extLst>
                    </a:gridCol>
                  </a:tblGrid>
                  <a:tr h="313568">
                    <a:tc>
                      <a:txBody>
                        <a:bodyPr/>
                        <a:lstStyle/>
                        <a:p>
                          <a:endParaRPr lang="en-US"/>
                        </a:p>
                      </a:txBody>
                      <a:tcPr anchor="ctr">
                        <a:blipFill>
                          <a:blip r:embed="rId3"/>
                          <a:stretch>
                            <a:fillRect t="-4000" r="-175000" b="-1004000"/>
                          </a:stretch>
                        </a:blipFill>
                      </a:tcPr>
                    </a:tc>
                    <a:tc>
                      <a:txBody>
                        <a:bodyPr/>
                        <a:lstStyle/>
                        <a:p>
                          <a:endParaRPr lang="en-US"/>
                        </a:p>
                      </a:txBody>
                      <a:tcPr anchor="ctr">
                        <a:blipFill>
                          <a:blip r:embed="rId3"/>
                          <a:stretch>
                            <a:fillRect l="-59259" t="-4000" r="-3704" b="-1004000"/>
                          </a:stretch>
                        </a:blipFill>
                      </a:tcPr>
                    </a:tc>
                    <a:extLst>
                      <a:ext uri="{0D108BD9-81ED-4DB2-BD59-A6C34878D82A}">
                        <a16:rowId xmlns:a16="http://schemas.microsoft.com/office/drawing/2014/main" val="2998851083"/>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74</a:t>
                          </a:r>
                        </a:p>
                      </a:txBody>
                      <a:tcPr anchor="ctr"/>
                    </a:tc>
                    <a:tc>
                      <a:txBody>
                        <a:bodyPr/>
                        <a:lstStyle/>
                        <a:p>
                          <a:pPr algn="ctr" rtl="0" fontAlgn="ctr"/>
                          <a:r>
                            <a:rPr lang="en-US" sz="1400" b="0" i="0" u="none" strike="noStrike" dirty="0">
                              <a:solidFill>
                                <a:srgbClr val="000000"/>
                              </a:solidFill>
                              <a:effectLst/>
                              <a:latin typeface="Corbel" panose="020B0503020204020204" pitchFamily="34" charset="0"/>
                            </a:rPr>
                            <a:t>Drive</a:t>
                          </a:r>
                        </a:p>
                      </a:txBody>
                      <a:tcPr anchor="ctr"/>
                    </a:tc>
                    <a:extLst>
                      <a:ext uri="{0D108BD9-81ED-4DB2-BD59-A6C34878D82A}">
                        <a16:rowId xmlns:a16="http://schemas.microsoft.com/office/drawing/2014/main" val="1379975050"/>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55</a:t>
                          </a:r>
                        </a:p>
                      </a:txBody>
                      <a:tcPr anchor="ctr"/>
                    </a:tc>
                    <a:tc>
                      <a:txBody>
                        <a:bodyPr/>
                        <a:lstStyle/>
                        <a:p>
                          <a:pPr algn="ctr" rtl="0" fontAlgn="ctr"/>
                          <a:r>
                            <a:rPr lang="en-US" sz="1400" b="0" i="0" u="none" strike="noStrike" dirty="0">
                              <a:solidFill>
                                <a:srgbClr val="000000"/>
                              </a:solidFill>
                              <a:effectLst/>
                              <a:latin typeface="Corbel" panose="020B0503020204020204" pitchFamily="34" charset="0"/>
                            </a:rPr>
                            <a:t>Metro</a:t>
                          </a:r>
                        </a:p>
                      </a:txBody>
                      <a:tcPr anchor="ctr"/>
                    </a:tc>
                    <a:extLst>
                      <a:ext uri="{0D108BD9-81ED-4DB2-BD59-A6C34878D82A}">
                        <a16:rowId xmlns:a16="http://schemas.microsoft.com/office/drawing/2014/main" val="1425794221"/>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63</a:t>
                          </a:r>
                        </a:p>
                      </a:txBody>
                      <a:tcPr anchor="ctr"/>
                    </a:tc>
                    <a:tc>
                      <a:txBody>
                        <a:bodyPr/>
                        <a:lstStyle/>
                        <a:p>
                          <a:pPr algn="ctr" rtl="0" fontAlgn="ctr"/>
                          <a:r>
                            <a:rPr lang="en-US" sz="1400" b="0" i="0" u="none" strike="noStrike" dirty="0">
                              <a:solidFill>
                                <a:srgbClr val="000000"/>
                              </a:solidFill>
                              <a:effectLst/>
                              <a:latin typeface="Corbel" panose="020B0503020204020204" pitchFamily="34" charset="0"/>
                            </a:rPr>
                            <a:t>Bike</a:t>
                          </a:r>
                        </a:p>
                      </a:txBody>
                      <a:tcPr anchor="ctr"/>
                    </a:tc>
                    <a:extLst>
                      <a:ext uri="{0D108BD9-81ED-4DB2-BD59-A6C34878D82A}">
                        <a16:rowId xmlns:a16="http://schemas.microsoft.com/office/drawing/2014/main" val="2500417258"/>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33</a:t>
                          </a:r>
                        </a:p>
                      </a:txBody>
                      <a:tcPr anchor="ctr"/>
                    </a:tc>
                    <a:tc>
                      <a:txBody>
                        <a:bodyPr/>
                        <a:lstStyle/>
                        <a:p>
                          <a:pPr algn="ctr" rtl="0" fontAlgn="ctr"/>
                          <a:r>
                            <a:rPr lang="en-US" sz="1400" b="0" i="0" u="none" strike="noStrike" dirty="0">
                              <a:solidFill>
                                <a:srgbClr val="000000"/>
                              </a:solidFill>
                              <a:effectLst/>
                              <a:latin typeface="Corbel" panose="020B0503020204020204" pitchFamily="34" charset="0"/>
                            </a:rPr>
                            <a:t>Drive</a:t>
                          </a:r>
                        </a:p>
                      </a:txBody>
                      <a:tcPr anchor="ctr"/>
                    </a:tc>
                    <a:extLst>
                      <a:ext uri="{0D108BD9-81ED-4DB2-BD59-A6C34878D82A}">
                        <a16:rowId xmlns:a16="http://schemas.microsoft.com/office/drawing/2014/main" val="527076244"/>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80</a:t>
                          </a:r>
                        </a:p>
                      </a:txBody>
                      <a:tcPr anchor="ctr"/>
                    </a:tc>
                    <a:tc>
                      <a:txBody>
                        <a:bodyPr/>
                        <a:lstStyle/>
                        <a:p>
                          <a:pPr algn="ctr" rtl="0" fontAlgn="ctr"/>
                          <a:r>
                            <a:rPr lang="en-US" sz="1400" b="0" i="0" u="none" strike="noStrike" dirty="0">
                              <a:solidFill>
                                <a:srgbClr val="000000"/>
                              </a:solidFill>
                              <a:effectLst/>
                              <a:latin typeface="Corbel" panose="020B0503020204020204" pitchFamily="34" charset="0"/>
                            </a:rPr>
                            <a:t>Drive</a:t>
                          </a:r>
                        </a:p>
                      </a:txBody>
                      <a:tcPr anchor="ctr"/>
                    </a:tc>
                    <a:extLst>
                      <a:ext uri="{0D108BD9-81ED-4DB2-BD59-A6C34878D82A}">
                        <a16:rowId xmlns:a16="http://schemas.microsoft.com/office/drawing/2014/main" val="1313200405"/>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81</a:t>
                          </a:r>
                        </a:p>
                      </a:txBody>
                      <a:tcPr anchor="ctr"/>
                    </a:tc>
                    <a:tc>
                      <a:txBody>
                        <a:bodyPr/>
                        <a:lstStyle/>
                        <a:p>
                          <a:pPr algn="ctr" rtl="0" fontAlgn="ctr"/>
                          <a:r>
                            <a:rPr lang="en-US" sz="1400" b="0" i="0" u="none" strike="noStrike" dirty="0">
                              <a:solidFill>
                                <a:srgbClr val="000000"/>
                              </a:solidFill>
                              <a:effectLst/>
                              <a:latin typeface="Corbel" panose="020B0503020204020204" pitchFamily="34" charset="0"/>
                            </a:rPr>
                            <a:t>Drive</a:t>
                          </a:r>
                        </a:p>
                      </a:txBody>
                      <a:tcPr anchor="ctr"/>
                    </a:tc>
                    <a:extLst>
                      <a:ext uri="{0D108BD9-81ED-4DB2-BD59-A6C34878D82A}">
                        <a16:rowId xmlns:a16="http://schemas.microsoft.com/office/drawing/2014/main" val="355573371"/>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44</a:t>
                          </a:r>
                        </a:p>
                      </a:txBody>
                      <a:tcPr anchor="ctr"/>
                    </a:tc>
                    <a:tc>
                      <a:txBody>
                        <a:bodyPr/>
                        <a:lstStyle/>
                        <a:p>
                          <a:pPr algn="ctr" rtl="0" fontAlgn="ctr"/>
                          <a:r>
                            <a:rPr lang="en-US" sz="1400" b="0" i="0" u="none" strike="noStrike" dirty="0">
                              <a:solidFill>
                                <a:srgbClr val="000000"/>
                              </a:solidFill>
                              <a:effectLst/>
                              <a:latin typeface="Corbel" panose="020B0503020204020204" pitchFamily="34" charset="0"/>
                            </a:rPr>
                            <a:t>Metro</a:t>
                          </a:r>
                        </a:p>
                      </a:txBody>
                      <a:tcPr anchor="ctr"/>
                    </a:tc>
                    <a:extLst>
                      <a:ext uri="{0D108BD9-81ED-4DB2-BD59-A6C34878D82A}">
                        <a16:rowId xmlns:a16="http://schemas.microsoft.com/office/drawing/2014/main" val="4105731267"/>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45</a:t>
                          </a:r>
                        </a:p>
                      </a:txBody>
                      <a:tcPr anchor="ctr"/>
                    </a:tc>
                    <a:tc>
                      <a:txBody>
                        <a:bodyPr/>
                        <a:lstStyle/>
                        <a:p>
                          <a:pPr algn="ctr" rtl="0" fontAlgn="ctr"/>
                          <a:r>
                            <a:rPr lang="en-US" sz="1400" b="0" i="0" u="none" strike="noStrike" dirty="0">
                              <a:solidFill>
                                <a:srgbClr val="000000"/>
                              </a:solidFill>
                              <a:effectLst/>
                              <a:latin typeface="Corbel" panose="020B0503020204020204" pitchFamily="34" charset="0"/>
                            </a:rPr>
                            <a:t>Metro</a:t>
                          </a:r>
                        </a:p>
                      </a:txBody>
                      <a:tcPr anchor="ctr"/>
                    </a:tc>
                    <a:extLst>
                      <a:ext uri="{0D108BD9-81ED-4DB2-BD59-A6C34878D82A}">
                        <a16:rowId xmlns:a16="http://schemas.microsoft.com/office/drawing/2014/main" val="1309822373"/>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78</a:t>
                          </a:r>
                        </a:p>
                      </a:txBody>
                      <a:tcPr anchor="ctr"/>
                    </a:tc>
                    <a:tc>
                      <a:txBody>
                        <a:bodyPr/>
                        <a:lstStyle/>
                        <a:p>
                          <a:pPr algn="ctr" rtl="0" fontAlgn="ctr"/>
                          <a:r>
                            <a:rPr lang="en-US" sz="1400" b="0" i="0" u="none" strike="noStrike" dirty="0">
                              <a:solidFill>
                                <a:srgbClr val="000000"/>
                              </a:solidFill>
                              <a:effectLst/>
                              <a:latin typeface="Corbel" panose="020B0503020204020204" pitchFamily="34" charset="0"/>
                            </a:rPr>
                            <a:t>Drive</a:t>
                          </a:r>
                        </a:p>
                      </a:txBody>
                      <a:tcPr anchor="ctr"/>
                    </a:tc>
                    <a:extLst>
                      <a:ext uri="{0D108BD9-81ED-4DB2-BD59-A6C34878D82A}">
                        <a16:rowId xmlns:a16="http://schemas.microsoft.com/office/drawing/2014/main" val="1493233802"/>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51</a:t>
                          </a:r>
                        </a:p>
                      </a:txBody>
                      <a:tcPr anchor="ctr"/>
                    </a:tc>
                    <a:tc>
                      <a:txBody>
                        <a:bodyPr/>
                        <a:lstStyle/>
                        <a:p>
                          <a:pPr algn="ctr" rtl="0" fontAlgn="ctr"/>
                          <a:r>
                            <a:rPr lang="en-US" sz="1400" b="0" i="0" u="none" strike="noStrike" dirty="0">
                              <a:solidFill>
                                <a:srgbClr val="000000"/>
                              </a:solidFill>
                              <a:effectLst/>
                              <a:latin typeface="Corbel" panose="020B0503020204020204" pitchFamily="34" charset="0"/>
                            </a:rPr>
                            <a:t>Metro</a:t>
                          </a:r>
                        </a:p>
                      </a:txBody>
                      <a:tcPr anchor="ctr"/>
                    </a:tc>
                    <a:extLst>
                      <a:ext uri="{0D108BD9-81ED-4DB2-BD59-A6C34878D82A}">
                        <a16:rowId xmlns:a16="http://schemas.microsoft.com/office/drawing/2014/main" val="2246150429"/>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6" name="Content Placeholder 4">
                <a:extLst>
                  <a:ext uri="{FF2B5EF4-FFF2-40B4-BE49-F238E27FC236}">
                    <a16:creationId xmlns:a16="http://schemas.microsoft.com/office/drawing/2014/main" id="{65C0673D-A700-D54C-B12A-BEE8D09C6F1D}"/>
                  </a:ext>
                </a:extLst>
              </p:cNvPr>
              <p:cNvGraphicFramePr>
                <a:graphicFrameLocks/>
              </p:cNvGraphicFramePr>
              <p:nvPr/>
            </p:nvGraphicFramePr>
            <p:xfrm>
              <a:off x="5592496" y="908321"/>
              <a:ext cx="1072197" cy="3449248"/>
            </p:xfrm>
            <a:graphic>
              <a:graphicData uri="http://schemas.openxmlformats.org/drawingml/2006/table">
                <a:tbl>
                  <a:tblPr firstRow="1" bandRow="1">
                    <a:tableStyleId>{5C22544A-7EE6-4342-B048-85BDC9FD1C3A}</a:tableStyleId>
                  </a:tblPr>
                  <a:tblGrid>
                    <a:gridCol w="401955">
                      <a:extLst>
                        <a:ext uri="{9D8B030D-6E8A-4147-A177-3AD203B41FA5}">
                          <a16:colId xmlns:a16="http://schemas.microsoft.com/office/drawing/2014/main" val="1326688197"/>
                        </a:ext>
                      </a:extLst>
                    </a:gridCol>
                    <a:gridCol w="670242">
                      <a:extLst>
                        <a:ext uri="{9D8B030D-6E8A-4147-A177-3AD203B41FA5}">
                          <a16:colId xmlns:a16="http://schemas.microsoft.com/office/drawing/2014/main" val="123733131"/>
                        </a:ext>
                      </a:extLst>
                    </a:gridCol>
                  </a:tblGrid>
                  <a:tr h="313568">
                    <a:tc>
                      <a:txBody>
                        <a:bodyPr/>
                        <a:lstStyle/>
                        <a:p>
                          <a:pPr algn="ctr"/>
                          <a14:m>
                            <m:oMathPara xmlns:m="http://schemas.openxmlformats.org/officeDocument/2006/math">
                              <m:oMathParaPr>
                                <m:jc m:val="centerGroup"/>
                              </m:oMathParaPr>
                              <m:oMath xmlns:m="http://schemas.openxmlformats.org/officeDocument/2006/math">
                                <m:r>
                                  <a:rPr lang="en-US" sz="1400" b="1" i="1" smtClean="0">
                                    <a:latin typeface="Cambria Math" panose="02040503050406030204" pitchFamily="18" charset="0"/>
                                  </a:rPr>
                                  <m:t>𝒙</m:t>
                                </m:r>
                              </m:oMath>
                            </m:oMathPara>
                          </a14:m>
                          <a:endParaRPr lang="en-US" sz="1400" dirty="0"/>
                        </a:p>
                      </a:txBody>
                      <a:tcPr anchor="ctr"/>
                    </a:tc>
                    <a:tc>
                      <a:txBody>
                        <a:bodyPr/>
                        <a:lstStyle/>
                        <a:p>
                          <a:pPr algn="ctr"/>
                          <a14:m>
                            <m:oMathPara xmlns:m="http://schemas.openxmlformats.org/officeDocument/2006/math">
                              <m:oMathParaPr>
                                <m:jc m:val="centerGroup"/>
                              </m:oMathParaPr>
                              <m:oMath xmlns:m="http://schemas.openxmlformats.org/officeDocument/2006/math">
                                <m:r>
                                  <a:rPr lang="en-US" sz="1400" b="1" i="1" smtClean="0">
                                    <a:latin typeface="Cambria Math" panose="02040503050406030204" pitchFamily="18" charset="0"/>
                                  </a:rPr>
                                  <m:t>𝒚</m:t>
                                </m:r>
                              </m:oMath>
                            </m:oMathPara>
                          </a14:m>
                          <a:endParaRPr lang="en-US" sz="1400" dirty="0"/>
                        </a:p>
                      </a:txBody>
                      <a:tcPr anchor="ctr"/>
                    </a:tc>
                    <a:extLst>
                      <a:ext uri="{0D108BD9-81ED-4DB2-BD59-A6C34878D82A}">
                        <a16:rowId xmlns:a16="http://schemas.microsoft.com/office/drawing/2014/main" val="2998851083"/>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33</a:t>
                          </a:r>
                        </a:p>
                      </a:txBody>
                      <a:tcPr anchor="ctr"/>
                    </a:tc>
                    <a:tc>
                      <a:txBody>
                        <a:bodyPr/>
                        <a:lstStyle/>
                        <a:p>
                          <a:pPr algn="ctr" rtl="0" fontAlgn="ctr"/>
                          <a:r>
                            <a:rPr lang="en-US" sz="1400" b="0" i="0" u="none" strike="noStrike" dirty="0">
                              <a:solidFill>
                                <a:srgbClr val="000000"/>
                              </a:solidFill>
                              <a:effectLst/>
                              <a:latin typeface="Corbel" panose="020B0503020204020204" pitchFamily="34" charset="0"/>
                            </a:rPr>
                            <a:t>Drive</a:t>
                          </a:r>
                        </a:p>
                      </a:txBody>
                      <a:tcPr anchor="ctr"/>
                    </a:tc>
                    <a:extLst>
                      <a:ext uri="{0D108BD9-81ED-4DB2-BD59-A6C34878D82A}">
                        <a16:rowId xmlns:a16="http://schemas.microsoft.com/office/drawing/2014/main" val="1379975050"/>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44</a:t>
                          </a:r>
                        </a:p>
                      </a:txBody>
                      <a:tcPr anchor="ctr"/>
                    </a:tc>
                    <a:tc>
                      <a:txBody>
                        <a:bodyPr/>
                        <a:lstStyle/>
                        <a:p>
                          <a:pPr algn="ctr" rtl="0" fontAlgn="ctr"/>
                          <a:r>
                            <a:rPr lang="en-US" sz="1400" b="0" i="0" u="none" strike="noStrike" dirty="0">
                              <a:solidFill>
                                <a:srgbClr val="000000"/>
                              </a:solidFill>
                              <a:effectLst/>
                              <a:latin typeface="Corbel" panose="020B0503020204020204" pitchFamily="34" charset="0"/>
                            </a:rPr>
                            <a:t>Metro</a:t>
                          </a:r>
                        </a:p>
                      </a:txBody>
                      <a:tcPr anchor="ctr"/>
                    </a:tc>
                    <a:extLst>
                      <a:ext uri="{0D108BD9-81ED-4DB2-BD59-A6C34878D82A}">
                        <a16:rowId xmlns:a16="http://schemas.microsoft.com/office/drawing/2014/main" val="1425794221"/>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45</a:t>
                          </a:r>
                        </a:p>
                      </a:txBody>
                      <a:tcPr anchor="ctr"/>
                    </a:tc>
                    <a:tc>
                      <a:txBody>
                        <a:bodyPr/>
                        <a:lstStyle/>
                        <a:p>
                          <a:pPr algn="ctr" rtl="0" fontAlgn="ctr"/>
                          <a:r>
                            <a:rPr lang="en-US" sz="1400" b="0" i="0" u="none" strike="noStrike" dirty="0">
                              <a:solidFill>
                                <a:srgbClr val="000000"/>
                              </a:solidFill>
                              <a:effectLst/>
                              <a:latin typeface="Corbel" panose="020B0503020204020204" pitchFamily="34" charset="0"/>
                            </a:rPr>
                            <a:t>Metro</a:t>
                          </a:r>
                        </a:p>
                      </a:txBody>
                      <a:tcPr anchor="ctr"/>
                    </a:tc>
                    <a:extLst>
                      <a:ext uri="{0D108BD9-81ED-4DB2-BD59-A6C34878D82A}">
                        <a16:rowId xmlns:a16="http://schemas.microsoft.com/office/drawing/2014/main" val="2500417258"/>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51</a:t>
                          </a:r>
                        </a:p>
                      </a:txBody>
                      <a:tcPr anchor="ctr"/>
                    </a:tc>
                    <a:tc>
                      <a:txBody>
                        <a:bodyPr/>
                        <a:lstStyle/>
                        <a:p>
                          <a:pPr algn="ctr" rtl="0" fontAlgn="ctr"/>
                          <a:r>
                            <a:rPr lang="en-US" sz="1400" b="0" i="0" u="none" strike="noStrike" dirty="0">
                              <a:solidFill>
                                <a:srgbClr val="000000"/>
                              </a:solidFill>
                              <a:effectLst/>
                              <a:latin typeface="Corbel" panose="020B0503020204020204" pitchFamily="34" charset="0"/>
                            </a:rPr>
                            <a:t>Metro</a:t>
                          </a:r>
                        </a:p>
                      </a:txBody>
                      <a:tcPr anchor="ctr"/>
                    </a:tc>
                    <a:extLst>
                      <a:ext uri="{0D108BD9-81ED-4DB2-BD59-A6C34878D82A}">
                        <a16:rowId xmlns:a16="http://schemas.microsoft.com/office/drawing/2014/main" val="527076244"/>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55</a:t>
                          </a:r>
                        </a:p>
                      </a:txBody>
                      <a:tcPr anchor="ctr"/>
                    </a:tc>
                    <a:tc>
                      <a:txBody>
                        <a:bodyPr/>
                        <a:lstStyle/>
                        <a:p>
                          <a:pPr algn="ctr" rtl="0" fontAlgn="ctr"/>
                          <a:r>
                            <a:rPr lang="en-US" sz="1400" b="0" i="0" u="none" strike="noStrike" dirty="0">
                              <a:solidFill>
                                <a:srgbClr val="000000"/>
                              </a:solidFill>
                              <a:effectLst/>
                              <a:latin typeface="Corbel" panose="020B0503020204020204" pitchFamily="34" charset="0"/>
                            </a:rPr>
                            <a:t>Metro</a:t>
                          </a:r>
                        </a:p>
                      </a:txBody>
                      <a:tcPr anchor="ctr"/>
                    </a:tc>
                    <a:extLst>
                      <a:ext uri="{0D108BD9-81ED-4DB2-BD59-A6C34878D82A}">
                        <a16:rowId xmlns:a16="http://schemas.microsoft.com/office/drawing/2014/main" val="1313200405"/>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63</a:t>
                          </a:r>
                        </a:p>
                      </a:txBody>
                      <a:tcPr anchor="ctr"/>
                    </a:tc>
                    <a:tc>
                      <a:txBody>
                        <a:bodyPr/>
                        <a:lstStyle/>
                        <a:p>
                          <a:pPr algn="ctr" rtl="0" fontAlgn="ctr"/>
                          <a:r>
                            <a:rPr lang="en-US" sz="1400" b="0" i="0" u="none" strike="noStrike" dirty="0">
                              <a:solidFill>
                                <a:srgbClr val="000000"/>
                              </a:solidFill>
                              <a:effectLst/>
                              <a:latin typeface="Corbel" panose="020B0503020204020204" pitchFamily="34" charset="0"/>
                            </a:rPr>
                            <a:t>Bike</a:t>
                          </a:r>
                        </a:p>
                      </a:txBody>
                      <a:tcPr anchor="ctr"/>
                    </a:tc>
                    <a:extLst>
                      <a:ext uri="{0D108BD9-81ED-4DB2-BD59-A6C34878D82A}">
                        <a16:rowId xmlns:a16="http://schemas.microsoft.com/office/drawing/2014/main" val="355573371"/>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74</a:t>
                          </a:r>
                        </a:p>
                      </a:txBody>
                      <a:tcPr anchor="ctr"/>
                    </a:tc>
                    <a:tc>
                      <a:txBody>
                        <a:bodyPr/>
                        <a:lstStyle/>
                        <a:p>
                          <a:pPr algn="ctr" rtl="0" fontAlgn="ctr"/>
                          <a:r>
                            <a:rPr lang="en-US" sz="1400" b="0" i="0" u="none" strike="noStrike" dirty="0">
                              <a:solidFill>
                                <a:srgbClr val="000000"/>
                              </a:solidFill>
                              <a:effectLst/>
                              <a:latin typeface="Corbel" panose="020B0503020204020204" pitchFamily="34" charset="0"/>
                            </a:rPr>
                            <a:t>Drive</a:t>
                          </a:r>
                        </a:p>
                      </a:txBody>
                      <a:tcPr anchor="ctr"/>
                    </a:tc>
                    <a:extLst>
                      <a:ext uri="{0D108BD9-81ED-4DB2-BD59-A6C34878D82A}">
                        <a16:rowId xmlns:a16="http://schemas.microsoft.com/office/drawing/2014/main" val="4105731267"/>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78</a:t>
                          </a:r>
                        </a:p>
                      </a:txBody>
                      <a:tcPr anchor="ctr"/>
                    </a:tc>
                    <a:tc>
                      <a:txBody>
                        <a:bodyPr/>
                        <a:lstStyle/>
                        <a:p>
                          <a:pPr algn="ctr" rtl="0" fontAlgn="ctr"/>
                          <a:r>
                            <a:rPr lang="en-US" sz="1400" b="0" i="0" u="none" strike="noStrike" dirty="0">
                              <a:solidFill>
                                <a:srgbClr val="000000"/>
                              </a:solidFill>
                              <a:effectLst/>
                              <a:latin typeface="Corbel" panose="020B0503020204020204" pitchFamily="34" charset="0"/>
                            </a:rPr>
                            <a:t>Drive</a:t>
                          </a:r>
                        </a:p>
                      </a:txBody>
                      <a:tcPr anchor="ctr"/>
                    </a:tc>
                    <a:extLst>
                      <a:ext uri="{0D108BD9-81ED-4DB2-BD59-A6C34878D82A}">
                        <a16:rowId xmlns:a16="http://schemas.microsoft.com/office/drawing/2014/main" val="1309822373"/>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80</a:t>
                          </a:r>
                        </a:p>
                      </a:txBody>
                      <a:tcPr anchor="ctr"/>
                    </a:tc>
                    <a:tc>
                      <a:txBody>
                        <a:bodyPr/>
                        <a:lstStyle/>
                        <a:p>
                          <a:pPr algn="ctr" rtl="0" fontAlgn="ctr"/>
                          <a:r>
                            <a:rPr lang="en-US" sz="1400" b="0" i="0" u="none" strike="noStrike" dirty="0">
                              <a:solidFill>
                                <a:srgbClr val="000000"/>
                              </a:solidFill>
                              <a:effectLst/>
                              <a:latin typeface="Corbel" panose="020B0503020204020204" pitchFamily="34" charset="0"/>
                            </a:rPr>
                            <a:t>Drive</a:t>
                          </a:r>
                        </a:p>
                      </a:txBody>
                      <a:tcPr anchor="ctr"/>
                    </a:tc>
                    <a:extLst>
                      <a:ext uri="{0D108BD9-81ED-4DB2-BD59-A6C34878D82A}">
                        <a16:rowId xmlns:a16="http://schemas.microsoft.com/office/drawing/2014/main" val="1493233802"/>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81</a:t>
                          </a:r>
                        </a:p>
                      </a:txBody>
                      <a:tcPr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400" b="0" i="0" u="none" strike="noStrike" dirty="0">
                              <a:solidFill>
                                <a:srgbClr val="000000"/>
                              </a:solidFill>
                              <a:effectLst/>
                              <a:latin typeface="Corbel" panose="020B0503020204020204" pitchFamily="34" charset="0"/>
                            </a:rPr>
                            <a:t>Drive</a:t>
                          </a:r>
                        </a:p>
                      </a:txBody>
                      <a:tcPr anchor="ctr"/>
                    </a:tc>
                    <a:extLst>
                      <a:ext uri="{0D108BD9-81ED-4DB2-BD59-A6C34878D82A}">
                        <a16:rowId xmlns:a16="http://schemas.microsoft.com/office/drawing/2014/main" val="2246150429"/>
                      </a:ext>
                    </a:extLst>
                  </a:tr>
                </a:tbl>
              </a:graphicData>
            </a:graphic>
          </p:graphicFrame>
        </mc:Choice>
        <mc:Fallback xmlns="">
          <p:graphicFrame>
            <p:nvGraphicFramePr>
              <p:cNvPr id="6" name="Content Placeholder 4">
                <a:extLst>
                  <a:ext uri="{FF2B5EF4-FFF2-40B4-BE49-F238E27FC236}">
                    <a16:creationId xmlns:a16="http://schemas.microsoft.com/office/drawing/2014/main" id="{65C0673D-A700-D54C-B12A-BEE8D09C6F1D}"/>
                  </a:ext>
                </a:extLst>
              </p:cNvPr>
              <p:cNvGraphicFramePr>
                <a:graphicFrameLocks/>
              </p:cNvGraphicFramePr>
              <p:nvPr/>
            </p:nvGraphicFramePr>
            <p:xfrm>
              <a:off x="5592496" y="908321"/>
              <a:ext cx="1072197" cy="3449248"/>
            </p:xfrm>
            <a:graphic>
              <a:graphicData uri="http://schemas.openxmlformats.org/drawingml/2006/table">
                <a:tbl>
                  <a:tblPr firstRow="1" bandRow="1">
                    <a:tableStyleId>{5C22544A-7EE6-4342-B048-85BDC9FD1C3A}</a:tableStyleId>
                  </a:tblPr>
                  <a:tblGrid>
                    <a:gridCol w="401955">
                      <a:extLst>
                        <a:ext uri="{9D8B030D-6E8A-4147-A177-3AD203B41FA5}">
                          <a16:colId xmlns:a16="http://schemas.microsoft.com/office/drawing/2014/main" val="1326688197"/>
                        </a:ext>
                      </a:extLst>
                    </a:gridCol>
                    <a:gridCol w="670242">
                      <a:extLst>
                        <a:ext uri="{9D8B030D-6E8A-4147-A177-3AD203B41FA5}">
                          <a16:colId xmlns:a16="http://schemas.microsoft.com/office/drawing/2014/main" val="123733131"/>
                        </a:ext>
                      </a:extLst>
                    </a:gridCol>
                  </a:tblGrid>
                  <a:tr h="313568">
                    <a:tc>
                      <a:txBody>
                        <a:bodyPr/>
                        <a:lstStyle/>
                        <a:p>
                          <a:endParaRPr lang="en-US"/>
                        </a:p>
                      </a:txBody>
                      <a:tcPr anchor="ctr">
                        <a:blipFill>
                          <a:blip r:embed="rId4"/>
                          <a:stretch>
                            <a:fillRect l="-3125" t="-4000" r="-175000" b="-1004000"/>
                          </a:stretch>
                        </a:blipFill>
                      </a:tcPr>
                    </a:tc>
                    <a:tc>
                      <a:txBody>
                        <a:bodyPr/>
                        <a:lstStyle/>
                        <a:p>
                          <a:endParaRPr lang="en-US"/>
                        </a:p>
                      </a:txBody>
                      <a:tcPr anchor="ctr">
                        <a:blipFill>
                          <a:blip r:embed="rId4"/>
                          <a:stretch>
                            <a:fillRect l="-62264" t="-4000" r="-5660" b="-1004000"/>
                          </a:stretch>
                        </a:blipFill>
                      </a:tcPr>
                    </a:tc>
                    <a:extLst>
                      <a:ext uri="{0D108BD9-81ED-4DB2-BD59-A6C34878D82A}">
                        <a16:rowId xmlns:a16="http://schemas.microsoft.com/office/drawing/2014/main" val="2998851083"/>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33</a:t>
                          </a:r>
                        </a:p>
                      </a:txBody>
                      <a:tcPr anchor="ctr"/>
                    </a:tc>
                    <a:tc>
                      <a:txBody>
                        <a:bodyPr/>
                        <a:lstStyle/>
                        <a:p>
                          <a:pPr algn="ctr" rtl="0" fontAlgn="ctr"/>
                          <a:r>
                            <a:rPr lang="en-US" sz="1400" b="0" i="0" u="none" strike="noStrike" dirty="0">
                              <a:solidFill>
                                <a:srgbClr val="000000"/>
                              </a:solidFill>
                              <a:effectLst/>
                              <a:latin typeface="Corbel" panose="020B0503020204020204" pitchFamily="34" charset="0"/>
                            </a:rPr>
                            <a:t>Drive</a:t>
                          </a:r>
                        </a:p>
                      </a:txBody>
                      <a:tcPr anchor="ctr"/>
                    </a:tc>
                    <a:extLst>
                      <a:ext uri="{0D108BD9-81ED-4DB2-BD59-A6C34878D82A}">
                        <a16:rowId xmlns:a16="http://schemas.microsoft.com/office/drawing/2014/main" val="1379975050"/>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44</a:t>
                          </a:r>
                        </a:p>
                      </a:txBody>
                      <a:tcPr anchor="ctr"/>
                    </a:tc>
                    <a:tc>
                      <a:txBody>
                        <a:bodyPr/>
                        <a:lstStyle/>
                        <a:p>
                          <a:pPr algn="ctr" rtl="0" fontAlgn="ctr"/>
                          <a:r>
                            <a:rPr lang="en-US" sz="1400" b="0" i="0" u="none" strike="noStrike" dirty="0">
                              <a:solidFill>
                                <a:srgbClr val="000000"/>
                              </a:solidFill>
                              <a:effectLst/>
                              <a:latin typeface="Corbel" panose="020B0503020204020204" pitchFamily="34" charset="0"/>
                            </a:rPr>
                            <a:t>Metro</a:t>
                          </a:r>
                        </a:p>
                      </a:txBody>
                      <a:tcPr anchor="ctr"/>
                    </a:tc>
                    <a:extLst>
                      <a:ext uri="{0D108BD9-81ED-4DB2-BD59-A6C34878D82A}">
                        <a16:rowId xmlns:a16="http://schemas.microsoft.com/office/drawing/2014/main" val="1425794221"/>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45</a:t>
                          </a:r>
                        </a:p>
                      </a:txBody>
                      <a:tcPr anchor="ctr"/>
                    </a:tc>
                    <a:tc>
                      <a:txBody>
                        <a:bodyPr/>
                        <a:lstStyle/>
                        <a:p>
                          <a:pPr algn="ctr" rtl="0" fontAlgn="ctr"/>
                          <a:r>
                            <a:rPr lang="en-US" sz="1400" b="0" i="0" u="none" strike="noStrike" dirty="0">
                              <a:solidFill>
                                <a:srgbClr val="000000"/>
                              </a:solidFill>
                              <a:effectLst/>
                              <a:latin typeface="Corbel" panose="020B0503020204020204" pitchFamily="34" charset="0"/>
                            </a:rPr>
                            <a:t>Metro</a:t>
                          </a:r>
                        </a:p>
                      </a:txBody>
                      <a:tcPr anchor="ctr"/>
                    </a:tc>
                    <a:extLst>
                      <a:ext uri="{0D108BD9-81ED-4DB2-BD59-A6C34878D82A}">
                        <a16:rowId xmlns:a16="http://schemas.microsoft.com/office/drawing/2014/main" val="2500417258"/>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51</a:t>
                          </a:r>
                        </a:p>
                      </a:txBody>
                      <a:tcPr anchor="ctr"/>
                    </a:tc>
                    <a:tc>
                      <a:txBody>
                        <a:bodyPr/>
                        <a:lstStyle/>
                        <a:p>
                          <a:pPr algn="ctr" rtl="0" fontAlgn="ctr"/>
                          <a:r>
                            <a:rPr lang="en-US" sz="1400" b="0" i="0" u="none" strike="noStrike" dirty="0">
                              <a:solidFill>
                                <a:srgbClr val="000000"/>
                              </a:solidFill>
                              <a:effectLst/>
                              <a:latin typeface="Corbel" panose="020B0503020204020204" pitchFamily="34" charset="0"/>
                            </a:rPr>
                            <a:t>Metro</a:t>
                          </a:r>
                        </a:p>
                      </a:txBody>
                      <a:tcPr anchor="ctr"/>
                    </a:tc>
                    <a:extLst>
                      <a:ext uri="{0D108BD9-81ED-4DB2-BD59-A6C34878D82A}">
                        <a16:rowId xmlns:a16="http://schemas.microsoft.com/office/drawing/2014/main" val="527076244"/>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55</a:t>
                          </a:r>
                        </a:p>
                      </a:txBody>
                      <a:tcPr anchor="ctr"/>
                    </a:tc>
                    <a:tc>
                      <a:txBody>
                        <a:bodyPr/>
                        <a:lstStyle/>
                        <a:p>
                          <a:pPr algn="ctr" rtl="0" fontAlgn="ctr"/>
                          <a:r>
                            <a:rPr lang="en-US" sz="1400" b="0" i="0" u="none" strike="noStrike" dirty="0">
                              <a:solidFill>
                                <a:srgbClr val="000000"/>
                              </a:solidFill>
                              <a:effectLst/>
                              <a:latin typeface="Corbel" panose="020B0503020204020204" pitchFamily="34" charset="0"/>
                            </a:rPr>
                            <a:t>Metro</a:t>
                          </a:r>
                        </a:p>
                      </a:txBody>
                      <a:tcPr anchor="ctr"/>
                    </a:tc>
                    <a:extLst>
                      <a:ext uri="{0D108BD9-81ED-4DB2-BD59-A6C34878D82A}">
                        <a16:rowId xmlns:a16="http://schemas.microsoft.com/office/drawing/2014/main" val="1313200405"/>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63</a:t>
                          </a:r>
                        </a:p>
                      </a:txBody>
                      <a:tcPr anchor="ctr"/>
                    </a:tc>
                    <a:tc>
                      <a:txBody>
                        <a:bodyPr/>
                        <a:lstStyle/>
                        <a:p>
                          <a:pPr algn="ctr" rtl="0" fontAlgn="ctr"/>
                          <a:r>
                            <a:rPr lang="en-US" sz="1400" b="0" i="0" u="none" strike="noStrike" dirty="0">
                              <a:solidFill>
                                <a:srgbClr val="000000"/>
                              </a:solidFill>
                              <a:effectLst/>
                              <a:latin typeface="Corbel" panose="020B0503020204020204" pitchFamily="34" charset="0"/>
                            </a:rPr>
                            <a:t>Bike</a:t>
                          </a:r>
                        </a:p>
                      </a:txBody>
                      <a:tcPr anchor="ctr"/>
                    </a:tc>
                    <a:extLst>
                      <a:ext uri="{0D108BD9-81ED-4DB2-BD59-A6C34878D82A}">
                        <a16:rowId xmlns:a16="http://schemas.microsoft.com/office/drawing/2014/main" val="355573371"/>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74</a:t>
                          </a:r>
                        </a:p>
                      </a:txBody>
                      <a:tcPr anchor="ctr"/>
                    </a:tc>
                    <a:tc>
                      <a:txBody>
                        <a:bodyPr/>
                        <a:lstStyle/>
                        <a:p>
                          <a:pPr algn="ctr" rtl="0" fontAlgn="ctr"/>
                          <a:r>
                            <a:rPr lang="en-US" sz="1400" b="0" i="0" u="none" strike="noStrike" dirty="0">
                              <a:solidFill>
                                <a:srgbClr val="000000"/>
                              </a:solidFill>
                              <a:effectLst/>
                              <a:latin typeface="Corbel" panose="020B0503020204020204" pitchFamily="34" charset="0"/>
                            </a:rPr>
                            <a:t>Drive</a:t>
                          </a:r>
                        </a:p>
                      </a:txBody>
                      <a:tcPr anchor="ctr"/>
                    </a:tc>
                    <a:extLst>
                      <a:ext uri="{0D108BD9-81ED-4DB2-BD59-A6C34878D82A}">
                        <a16:rowId xmlns:a16="http://schemas.microsoft.com/office/drawing/2014/main" val="4105731267"/>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78</a:t>
                          </a:r>
                        </a:p>
                      </a:txBody>
                      <a:tcPr anchor="ctr"/>
                    </a:tc>
                    <a:tc>
                      <a:txBody>
                        <a:bodyPr/>
                        <a:lstStyle/>
                        <a:p>
                          <a:pPr algn="ctr" rtl="0" fontAlgn="ctr"/>
                          <a:r>
                            <a:rPr lang="en-US" sz="1400" b="0" i="0" u="none" strike="noStrike" dirty="0">
                              <a:solidFill>
                                <a:srgbClr val="000000"/>
                              </a:solidFill>
                              <a:effectLst/>
                              <a:latin typeface="Corbel" panose="020B0503020204020204" pitchFamily="34" charset="0"/>
                            </a:rPr>
                            <a:t>Drive</a:t>
                          </a:r>
                        </a:p>
                      </a:txBody>
                      <a:tcPr anchor="ctr"/>
                    </a:tc>
                    <a:extLst>
                      <a:ext uri="{0D108BD9-81ED-4DB2-BD59-A6C34878D82A}">
                        <a16:rowId xmlns:a16="http://schemas.microsoft.com/office/drawing/2014/main" val="1309822373"/>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80</a:t>
                          </a:r>
                        </a:p>
                      </a:txBody>
                      <a:tcPr anchor="ctr"/>
                    </a:tc>
                    <a:tc>
                      <a:txBody>
                        <a:bodyPr/>
                        <a:lstStyle/>
                        <a:p>
                          <a:pPr algn="ctr" rtl="0" fontAlgn="ctr"/>
                          <a:r>
                            <a:rPr lang="en-US" sz="1400" b="0" i="0" u="none" strike="noStrike" dirty="0">
                              <a:solidFill>
                                <a:srgbClr val="000000"/>
                              </a:solidFill>
                              <a:effectLst/>
                              <a:latin typeface="Corbel" panose="020B0503020204020204" pitchFamily="34" charset="0"/>
                            </a:rPr>
                            <a:t>Drive</a:t>
                          </a:r>
                        </a:p>
                      </a:txBody>
                      <a:tcPr anchor="ctr"/>
                    </a:tc>
                    <a:extLst>
                      <a:ext uri="{0D108BD9-81ED-4DB2-BD59-A6C34878D82A}">
                        <a16:rowId xmlns:a16="http://schemas.microsoft.com/office/drawing/2014/main" val="1493233802"/>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81</a:t>
                          </a:r>
                        </a:p>
                      </a:txBody>
                      <a:tcPr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400" b="0" i="0" u="none" strike="noStrike" dirty="0">
                              <a:solidFill>
                                <a:srgbClr val="000000"/>
                              </a:solidFill>
                              <a:effectLst/>
                              <a:latin typeface="Corbel" panose="020B0503020204020204" pitchFamily="34" charset="0"/>
                            </a:rPr>
                            <a:t>Drive</a:t>
                          </a:r>
                        </a:p>
                      </a:txBody>
                      <a:tcPr anchor="ctr"/>
                    </a:tc>
                    <a:extLst>
                      <a:ext uri="{0D108BD9-81ED-4DB2-BD59-A6C34878D82A}">
                        <a16:rowId xmlns:a16="http://schemas.microsoft.com/office/drawing/2014/main" val="2246150429"/>
                      </a:ext>
                    </a:extLst>
                  </a:tr>
                </a:tbl>
              </a:graphicData>
            </a:graphic>
          </p:graphicFrame>
        </mc:Fallback>
      </mc:AlternateContent>
      <p:cxnSp>
        <p:nvCxnSpPr>
          <p:cNvPr id="13" name="Straight Arrow Connector 12">
            <a:extLst>
              <a:ext uri="{FF2B5EF4-FFF2-40B4-BE49-F238E27FC236}">
                <a16:creationId xmlns:a16="http://schemas.microsoft.com/office/drawing/2014/main" id="{280419B0-7721-194F-9334-F58599779F0A}"/>
              </a:ext>
            </a:extLst>
          </p:cNvPr>
          <p:cNvCxnSpPr/>
          <p:nvPr/>
        </p:nvCxnSpPr>
        <p:spPr>
          <a:xfrm>
            <a:off x="4864045" y="2783821"/>
            <a:ext cx="576072" cy="0"/>
          </a:xfrm>
          <a:prstGeom prst="straightConnector1">
            <a:avLst/>
          </a:prstGeom>
          <a:ln>
            <a:solidFill>
              <a:schemeClr val="accent6">
                <a:lumMod val="75000"/>
              </a:schemeClr>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Rounded Rectangle 8">
                <a:extLst>
                  <a:ext uri="{FF2B5EF4-FFF2-40B4-BE49-F238E27FC236}">
                    <a16:creationId xmlns:a16="http://schemas.microsoft.com/office/drawing/2014/main" id="{CF972CC7-7AC7-ED43-B9B6-5B49423B0F23}"/>
                  </a:ext>
                </a:extLst>
              </p:cNvPr>
              <p:cNvSpPr/>
              <p:nvPr/>
            </p:nvSpPr>
            <p:spPr>
              <a:xfrm>
                <a:off x="8231044" y="3831067"/>
                <a:ext cx="484487" cy="52650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rPr>
                        <m:t> </m:t>
                      </m:r>
                      <m:r>
                        <a:rPr lang="en-US" sz="2400" b="0" i="1" smtClean="0">
                          <a:latin typeface="Cambria Math" panose="02040503050406030204" pitchFamily="18" charset="0"/>
                        </a:rPr>
                        <m:t>𝑥</m:t>
                      </m:r>
                    </m:oMath>
                  </m:oMathPara>
                </a14:m>
                <a:endParaRPr lang="en-US" sz="2400" dirty="0"/>
              </a:p>
            </p:txBody>
          </p:sp>
        </mc:Choice>
        <mc:Fallback xmlns="">
          <p:sp>
            <p:nvSpPr>
              <p:cNvPr id="9" name="Rounded Rectangle 8">
                <a:extLst>
                  <a:ext uri="{FF2B5EF4-FFF2-40B4-BE49-F238E27FC236}">
                    <a16:creationId xmlns:a16="http://schemas.microsoft.com/office/drawing/2014/main" id="{CF972CC7-7AC7-ED43-B9B6-5B49423B0F23}"/>
                  </a:ext>
                </a:extLst>
              </p:cNvPr>
              <p:cNvSpPr>
                <a:spLocks noRot="1" noChangeAspect="1" noMove="1" noResize="1" noEditPoints="1" noAdjustHandles="1" noChangeArrowheads="1" noChangeShapeType="1" noTextEdit="1"/>
              </p:cNvSpPr>
              <p:nvPr/>
            </p:nvSpPr>
            <p:spPr>
              <a:xfrm>
                <a:off x="8231044" y="3831067"/>
                <a:ext cx="484487" cy="526503"/>
              </a:xfrm>
              <a:prstGeom prst="roundRect">
                <a:avLst/>
              </a:prstGeom>
              <a:blipFill>
                <a:blip r:embed="rId5"/>
                <a:stretch>
                  <a:fillRect l="-10000" b="-11364"/>
                </a:stretch>
              </a:blipFill>
            </p:spPr>
            <p:txBody>
              <a:bodyPr/>
              <a:lstStyle/>
              <a:p>
                <a:r>
                  <a:rPr lang="en-US">
                    <a:noFill/>
                  </a:rPr>
                  <a:t> </a:t>
                </a:r>
              </a:p>
            </p:txBody>
          </p:sp>
        </mc:Fallback>
      </mc:AlternateContent>
      <p:cxnSp>
        <p:nvCxnSpPr>
          <p:cNvPr id="10" name="Straight Arrow Connector 24">
            <a:extLst>
              <a:ext uri="{FF2B5EF4-FFF2-40B4-BE49-F238E27FC236}">
                <a16:creationId xmlns:a16="http://schemas.microsoft.com/office/drawing/2014/main" id="{D37FBCF0-30B7-0C4A-A194-FDFA7B9221EF}"/>
              </a:ext>
            </a:extLst>
          </p:cNvPr>
          <p:cNvCxnSpPr>
            <a:cxnSpLocks/>
            <a:stCxn id="9" idx="2"/>
          </p:cNvCxnSpPr>
          <p:nvPr/>
        </p:nvCxnSpPr>
        <p:spPr>
          <a:xfrm rot="5400000">
            <a:off x="7410155" y="3744749"/>
            <a:ext cx="450312" cy="1675954"/>
          </a:xfrm>
          <a:prstGeom prst="curvedConnector3">
            <a:avLst>
              <a:gd name="adj1" fmla="val 50000"/>
            </a:avLst>
          </a:prstGeom>
          <a:ln>
            <a:tailEnd type="triangle" w="lg" len="lg"/>
          </a:ln>
        </p:spPr>
        <p:style>
          <a:lnRef idx="1">
            <a:schemeClr val="accent1"/>
          </a:lnRef>
          <a:fillRef idx="0">
            <a:schemeClr val="accent1"/>
          </a:fillRef>
          <a:effectRef idx="0">
            <a:schemeClr val="accent1"/>
          </a:effectRef>
          <a:fontRef idx="minor">
            <a:schemeClr val="tx1"/>
          </a:fontRef>
        </p:style>
      </p:cxnSp>
      <p:cxnSp>
        <p:nvCxnSpPr>
          <p:cNvPr id="12" name="Straight Arrow Connector 26">
            <a:extLst>
              <a:ext uri="{FF2B5EF4-FFF2-40B4-BE49-F238E27FC236}">
                <a16:creationId xmlns:a16="http://schemas.microsoft.com/office/drawing/2014/main" id="{FBD4DF14-6B21-7A41-AD96-6FAFB5D48DE8}"/>
              </a:ext>
            </a:extLst>
          </p:cNvPr>
          <p:cNvCxnSpPr>
            <a:cxnSpLocks/>
            <a:stCxn id="9" idx="2"/>
          </p:cNvCxnSpPr>
          <p:nvPr/>
        </p:nvCxnSpPr>
        <p:spPr>
          <a:xfrm rot="16200000" flipH="1">
            <a:off x="9080691" y="3750166"/>
            <a:ext cx="456674" cy="1671481"/>
          </a:xfrm>
          <a:prstGeom prst="curvedConnector3">
            <a:avLst>
              <a:gd name="adj1" fmla="val 50000"/>
            </a:avLst>
          </a:prstGeom>
          <a:ln>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B242E0C0-0456-0743-9B3F-3E350D9AB91C}"/>
                  </a:ext>
                </a:extLst>
              </p:cNvPr>
              <p:cNvSpPr txBox="1"/>
              <p:nvPr/>
            </p:nvSpPr>
            <p:spPr>
              <a:xfrm>
                <a:off x="9040324" y="4126738"/>
                <a:ext cx="1104445"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rPr>
                        <m:t>𝑥</m:t>
                      </m:r>
                      <m:r>
                        <a:rPr lang="en-US" sz="2400" b="0" i="1" smtClean="0">
                          <a:latin typeface="Cambria Math" panose="02040503050406030204" pitchFamily="18" charset="0"/>
                        </a:rPr>
                        <m:t>≥59</m:t>
                      </m:r>
                    </m:oMath>
                  </m:oMathPara>
                </a14:m>
                <a:endParaRPr lang="en-US" sz="2400" dirty="0"/>
              </a:p>
            </p:txBody>
          </p:sp>
        </mc:Choice>
        <mc:Fallback xmlns="">
          <p:sp>
            <p:nvSpPr>
              <p:cNvPr id="17" name="TextBox 16">
                <a:extLst>
                  <a:ext uri="{FF2B5EF4-FFF2-40B4-BE49-F238E27FC236}">
                    <a16:creationId xmlns:a16="http://schemas.microsoft.com/office/drawing/2014/main" id="{B242E0C0-0456-0743-9B3F-3E350D9AB91C}"/>
                  </a:ext>
                </a:extLst>
              </p:cNvPr>
              <p:cNvSpPr txBox="1">
                <a:spLocks noRot="1" noChangeAspect="1" noMove="1" noResize="1" noEditPoints="1" noAdjustHandles="1" noChangeArrowheads="1" noChangeShapeType="1" noTextEdit="1"/>
              </p:cNvSpPr>
              <p:nvPr/>
            </p:nvSpPr>
            <p:spPr>
              <a:xfrm>
                <a:off x="9040324" y="4126738"/>
                <a:ext cx="1104445" cy="461665"/>
              </a:xfrm>
              <a:prstGeom prst="rect">
                <a:avLst/>
              </a:prstGeom>
              <a:blipFill>
                <a:blip r:embed="rId6"/>
                <a:stretch>
                  <a:fillRect r="-11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0FC5D5F2-976A-FD46-B0B9-0D0509303F36}"/>
                  </a:ext>
                </a:extLst>
              </p:cNvPr>
              <p:cNvSpPr txBox="1"/>
              <p:nvPr/>
            </p:nvSpPr>
            <p:spPr>
              <a:xfrm>
                <a:off x="6846708" y="4126738"/>
                <a:ext cx="1104445"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𝑥</m:t>
                      </m:r>
                      <m:r>
                        <a:rPr lang="en-US" sz="2400" b="0" i="1" smtClean="0">
                          <a:latin typeface="Cambria Math" panose="02040503050406030204" pitchFamily="18" charset="0"/>
                        </a:rPr>
                        <m:t>&lt;59</m:t>
                      </m:r>
                    </m:oMath>
                  </m:oMathPara>
                </a14:m>
                <a:endParaRPr lang="en-US" sz="2400" dirty="0"/>
              </a:p>
            </p:txBody>
          </p:sp>
        </mc:Choice>
        <mc:Fallback xmlns="">
          <p:sp>
            <p:nvSpPr>
              <p:cNvPr id="18" name="TextBox 17">
                <a:extLst>
                  <a:ext uri="{FF2B5EF4-FFF2-40B4-BE49-F238E27FC236}">
                    <a16:creationId xmlns:a16="http://schemas.microsoft.com/office/drawing/2014/main" id="{0FC5D5F2-976A-FD46-B0B9-0D0509303F36}"/>
                  </a:ext>
                </a:extLst>
              </p:cNvPr>
              <p:cNvSpPr txBox="1">
                <a:spLocks noRot="1" noChangeAspect="1" noMove="1" noResize="1" noEditPoints="1" noAdjustHandles="1" noChangeArrowheads="1" noChangeShapeType="1" noTextEdit="1"/>
              </p:cNvSpPr>
              <p:nvPr/>
            </p:nvSpPr>
            <p:spPr>
              <a:xfrm>
                <a:off x="6846708" y="4126738"/>
                <a:ext cx="1104445" cy="461665"/>
              </a:xfrm>
              <a:prstGeom prst="rect">
                <a:avLst/>
              </a:prstGeom>
              <a:blipFill>
                <a:blip r:embed="rId7"/>
                <a:stretch>
                  <a:fillRect r="-1149"/>
                </a:stretch>
              </a:blipFill>
            </p:spPr>
            <p:txBody>
              <a:bodyPr/>
              <a:lstStyle/>
              <a:p>
                <a:r>
                  <a:rPr lang="en-US">
                    <a:noFill/>
                  </a:rPr>
                  <a:t> </a:t>
                </a:r>
              </a:p>
            </p:txBody>
          </p:sp>
        </mc:Fallback>
      </mc:AlternateContent>
      <p:cxnSp>
        <p:nvCxnSpPr>
          <p:cNvPr id="50" name="Straight Arrow Connector 49">
            <a:extLst>
              <a:ext uri="{FF2B5EF4-FFF2-40B4-BE49-F238E27FC236}">
                <a16:creationId xmlns:a16="http://schemas.microsoft.com/office/drawing/2014/main" id="{66E53E01-7C82-C54D-BB17-21DF2F600360}"/>
              </a:ext>
            </a:extLst>
          </p:cNvPr>
          <p:cNvCxnSpPr/>
          <p:nvPr/>
        </p:nvCxnSpPr>
        <p:spPr>
          <a:xfrm flipH="1">
            <a:off x="6778358" y="2783821"/>
            <a:ext cx="576072" cy="0"/>
          </a:xfrm>
          <a:prstGeom prst="straightConnector1">
            <a:avLst/>
          </a:prstGeom>
          <a:ln>
            <a:solidFill>
              <a:schemeClr val="accent3">
                <a:lumMod val="75000"/>
              </a:schemeClr>
            </a:solidFill>
            <a:tailEnd type="triangle" w="lg" len="lg"/>
          </a:ln>
        </p:spPr>
        <p:style>
          <a:lnRef idx="3">
            <a:schemeClr val="accent3"/>
          </a:lnRef>
          <a:fillRef idx="0">
            <a:schemeClr val="accent3"/>
          </a:fillRef>
          <a:effectRef idx="2">
            <a:schemeClr val="accent3"/>
          </a:effectRef>
          <a:fontRef idx="minor">
            <a:schemeClr val="tx1"/>
          </a:fontRef>
        </p:style>
      </p:cxnSp>
      <mc:AlternateContent xmlns:mc="http://schemas.openxmlformats.org/markup-compatibility/2006" xmlns:a14="http://schemas.microsoft.com/office/drawing/2010/main">
        <mc:Choice Requires="a14">
          <p:sp>
            <p:nvSpPr>
              <p:cNvPr id="8" name="Title 1">
                <a:extLst>
                  <a:ext uri="{FF2B5EF4-FFF2-40B4-BE49-F238E27FC236}">
                    <a16:creationId xmlns:a16="http://schemas.microsoft.com/office/drawing/2014/main" id="{2CD76A7B-27B4-C43F-2BED-2AB6A846B3A1}"/>
                  </a:ext>
                </a:extLst>
              </p:cNvPr>
              <p:cNvSpPr>
                <a:spLocks noGrp="1"/>
              </p:cNvSpPr>
              <p:nvPr>
                <p:ph type="title"/>
              </p:nvPr>
            </p:nvSpPr>
            <p:spPr>
              <a:xfrm>
                <a:off x="252918" y="1123837"/>
                <a:ext cx="3229773" cy="4601183"/>
              </a:xfrm>
            </p:spPr>
            <p:txBody>
              <a:bodyPr>
                <a:noAutofit/>
              </a:bodyPr>
              <a:lstStyle/>
              <a:p>
                <a:r>
                  <a:rPr lang="en-US" dirty="0"/>
                  <a:t>Real-Valued Features: Example - </a:t>
                </a:r>
                <a:br>
                  <a:rPr lang="en-US" dirty="0"/>
                </a:br>
                <a14:m>
                  <m:oMath xmlns:m="http://schemas.openxmlformats.org/officeDocument/2006/math">
                    <m:r>
                      <a:rPr lang="en-US" b="0" i="1" smtClean="0">
                        <a:solidFill>
                          <a:schemeClr val="accent6">
                            <a:lumMod val="75000"/>
                          </a:schemeClr>
                        </a:solidFill>
                        <a:latin typeface="Cambria Math" panose="02040503050406030204" pitchFamily="18" charset="0"/>
                      </a:rPr>
                      <m:t>𝑥</m:t>
                    </m:r>
                    <m:r>
                      <a:rPr lang="en-US" b="0" i="1" smtClean="0">
                        <a:solidFill>
                          <a:schemeClr val="accent6">
                            <a:lumMod val="75000"/>
                          </a:schemeClr>
                        </a:solidFill>
                        <a:latin typeface="Cambria Math" panose="02040503050406030204" pitchFamily="18" charset="0"/>
                      </a:rPr>
                      <m:t>=</m:t>
                    </m:r>
                  </m:oMath>
                </a14:m>
                <a:r>
                  <a:rPr lang="en-US" dirty="0">
                    <a:solidFill>
                      <a:schemeClr val="accent6">
                        <a:lumMod val="75000"/>
                      </a:schemeClr>
                    </a:solidFill>
                  </a:rPr>
                  <a:t> </a:t>
                </a:r>
                <a:r>
                  <a:rPr lang="en-US" dirty="0">
                    <a:solidFill>
                      <a:schemeClr val="bg1"/>
                    </a:solidFill>
                  </a:rPr>
                  <a:t>Outside</a:t>
                </a:r>
                <a:r>
                  <a:rPr lang="en-US" dirty="0">
                    <a:solidFill>
                      <a:schemeClr val="accent6">
                        <a:lumMod val="75000"/>
                      </a:schemeClr>
                    </a:solidFill>
                  </a:rPr>
                  <a:t> </a:t>
                </a:r>
                <a:r>
                  <a:rPr lang="en-US" dirty="0"/>
                  <a:t>Temperature (℉) </a:t>
                </a:r>
              </a:p>
            </p:txBody>
          </p:sp>
        </mc:Choice>
        <mc:Fallback xmlns="">
          <p:sp>
            <p:nvSpPr>
              <p:cNvPr id="8" name="Title 1">
                <a:extLst>
                  <a:ext uri="{FF2B5EF4-FFF2-40B4-BE49-F238E27FC236}">
                    <a16:creationId xmlns:a16="http://schemas.microsoft.com/office/drawing/2014/main" id="{2CD76A7B-27B4-C43F-2BED-2AB6A846B3A1}"/>
                  </a:ext>
                </a:extLst>
              </p:cNvPr>
              <p:cNvSpPr>
                <a:spLocks noGrp="1" noRot="1" noChangeAspect="1" noMove="1" noResize="1" noEditPoints="1" noAdjustHandles="1" noChangeArrowheads="1" noChangeShapeType="1" noTextEdit="1"/>
              </p:cNvSpPr>
              <p:nvPr>
                <p:ph type="title"/>
              </p:nvPr>
            </p:nvSpPr>
            <p:spPr>
              <a:xfrm>
                <a:off x="252918" y="1123837"/>
                <a:ext cx="3229773" cy="4601183"/>
              </a:xfrm>
              <a:blipFill>
                <a:blip r:embed="rId8"/>
                <a:stretch>
                  <a:fillRect l="-5469" r="-8594"/>
                </a:stretch>
              </a:blipFill>
            </p:spPr>
            <p:txBody>
              <a:bodyPr/>
              <a:lstStyle/>
              <a:p>
                <a:r>
                  <a:rPr lang="en-US">
                    <a:noFill/>
                  </a:rPr>
                  <a:t> </a:t>
                </a:r>
              </a:p>
            </p:txBody>
          </p:sp>
        </mc:Fallback>
      </mc:AlternateContent>
    </p:spTree>
    <p:extLst>
      <p:ext uri="{BB962C8B-B14F-4D97-AF65-F5344CB8AC3E}">
        <p14:creationId xmlns:p14="http://schemas.microsoft.com/office/powerpoint/2010/main" val="2548320784"/>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5" name="Content Placeholder 4">
                <a:extLst>
                  <a:ext uri="{FF2B5EF4-FFF2-40B4-BE49-F238E27FC236}">
                    <a16:creationId xmlns:a16="http://schemas.microsoft.com/office/drawing/2014/main" id="{D90DF17E-C2A3-6845-974E-A4ED942CE75C}"/>
                  </a:ext>
                </a:extLst>
              </p:cNvPr>
              <p:cNvGraphicFramePr>
                <a:graphicFrameLocks noGrp="1"/>
              </p:cNvGraphicFramePr>
              <p:nvPr>
                <p:ph idx="1"/>
                <p:extLst>
                  <p:ext uri="{D42A27DB-BD31-4B8C-83A1-F6EECF244321}">
                    <p14:modId xmlns:p14="http://schemas.microsoft.com/office/powerpoint/2010/main" val="3628004021"/>
                  </p:ext>
                </p:extLst>
              </p:nvPr>
            </p:nvGraphicFramePr>
            <p:xfrm>
              <a:off x="3657002" y="908321"/>
              <a:ext cx="1072197" cy="3449248"/>
            </p:xfrm>
            <a:graphic>
              <a:graphicData uri="http://schemas.openxmlformats.org/drawingml/2006/table">
                <a:tbl>
                  <a:tblPr firstRow="1" bandRow="1">
                    <a:tableStyleId>{5C22544A-7EE6-4342-B048-85BDC9FD1C3A}</a:tableStyleId>
                  </a:tblPr>
                  <a:tblGrid>
                    <a:gridCol w="401955">
                      <a:extLst>
                        <a:ext uri="{9D8B030D-6E8A-4147-A177-3AD203B41FA5}">
                          <a16:colId xmlns:a16="http://schemas.microsoft.com/office/drawing/2014/main" val="1326688197"/>
                        </a:ext>
                      </a:extLst>
                    </a:gridCol>
                    <a:gridCol w="670242">
                      <a:extLst>
                        <a:ext uri="{9D8B030D-6E8A-4147-A177-3AD203B41FA5}">
                          <a16:colId xmlns:a16="http://schemas.microsoft.com/office/drawing/2014/main" val="123733131"/>
                        </a:ext>
                      </a:extLst>
                    </a:gridCol>
                  </a:tblGrid>
                  <a:tr h="313568">
                    <a:tc>
                      <a:txBody>
                        <a:bodyPr/>
                        <a:lstStyle/>
                        <a:p>
                          <a:pPr algn="ctr"/>
                          <a14:m>
                            <m:oMathPara xmlns:m="http://schemas.openxmlformats.org/officeDocument/2006/math">
                              <m:oMathParaPr>
                                <m:jc m:val="centerGroup"/>
                              </m:oMathParaPr>
                              <m:oMath xmlns:m="http://schemas.openxmlformats.org/officeDocument/2006/math">
                                <m:r>
                                  <a:rPr lang="en-US" sz="1400" b="1" i="1" smtClean="0">
                                    <a:latin typeface="Cambria Math" panose="02040503050406030204" pitchFamily="18" charset="0"/>
                                  </a:rPr>
                                  <m:t>𝒙</m:t>
                                </m:r>
                              </m:oMath>
                            </m:oMathPara>
                          </a14:m>
                          <a:endParaRPr lang="en-US" sz="1400" dirty="0"/>
                        </a:p>
                      </a:txBody>
                      <a:tcPr anchor="ctr"/>
                    </a:tc>
                    <a:tc>
                      <a:txBody>
                        <a:bodyPr/>
                        <a:lstStyle/>
                        <a:p>
                          <a:pPr algn="ctr"/>
                          <a14:m>
                            <m:oMathPara xmlns:m="http://schemas.openxmlformats.org/officeDocument/2006/math">
                              <m:oMathParaPr>
                                <m:jc m:val="centerGroup"/>
                              </m:oMathParaPr>
                              <m:oMath xmlns:m="http://schemas.openxmlformats.org/officeDocument/2006/math">
                                <m:r>
                                  <a:rPr lang="en-US" sz="1400" b="1" i="1" smtClean="0">
                                    <a:latin typeface="Cambria Math" panose="02040503050406030204" pitchFamily="18" charset="0"/>
                                  </a:rPr>
                                  <m:t>𝒚</m:t>
                                </m:r>
                              </m:oMath>
                            </m:oMathPara>
                          </a14:m>
                          <a:endParaRPr lang="en-US" sz="1400" dirty="0"/>
                        </a:p>
                      </a:txBody>
                      <a:tcPr anchor="ctr"/>
                    </a:tc>
                    <a:extLst>
                      <a:ext uri="{0D108BD9-81ED-4DB2-BD59-A6C34878D82A}">
                        <a16:rowId xmlns:a16="http://schemas.microsoft.com/office/drawing/2014/main" val="2998851083"/>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74</a:t>
                          </a:r>
                        </a:p>
                      </a:txBody>
                      <a:tcPr anchor="ctr"/>
                    </a:tc>
                    <a:tc>
                      <a:txBody>
                        <a:bodyPr/>
                        <a:lstStyle/>
                        <a:p>
                          <a:pPr algn="ctr" rtl="0" fontAlgn="ctr"/>
                          <a:r>
                            <a:rPr lang="en-US" sz="1400" b="0" i="0" u="none" strike="noStrike" dirty="0">
                              <a:solidFill>
                                <a:srgbClr val="000000"/>
                              </a:solidFill>
                              <a:effectLst/>
                              <a:latin typeface="Corbel" panose="020B0503020204020204" pitchFamily="34" charset="0"/>
                            </a:rPr>
                            <a:t>Drive</a:t>
                          </a:r>
                        </a:p>
                      </a:txBody>
                      <a:tcPr anchor="ctr"/>
                    </a:tc>
                    <a:extLst>
                      <a:ext uri="{0D108BD9-81ED-4DB2-BD59-A6C34878D82A}">
                        <a16:rowId xmlns:a16="http://schemas.microsoft.com/office/drawing/2014/main" val="1379975050"/>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55</a:t>
                          </a:r>
                        </a:p>
                      </a:txBody>
                      <a:tcPr anchor="ctr"/>
                    </a:tc>
                    <a:tc>
                      <a:txBody>
                        <a:bodyPr/>
                        <a:lstStyle/>
                        <a:p>
                          <a:pPr algn="ctr" rtl="0" fontAlgn="ctr"/>
                          <a:r>
                            <a:rPr lang="en-US" sz="1400" b="0" i="0" u="none" strike="noStrike" dirty="0">
                              <a:solidFill>
                                <a:srgbClr val="000000"/>
                              </a:solidFill>
                              <a:effectLst/>
                              <a:latin typeface="Corbel" panose="020B0503020204020204" pitchFamily="34" charset="0"/>
                            </a:rPr>
                            <a:t>Metro</a:t>
                          </a:r>
                        </a:p>
                      </a:txBody>
                      <a:tcPr anchor="ctr"/>
                    </a:tc>
                    <a:extLst>
                      <a:ext uri="{0D108BD9-81ED-4DB2-BD59-A6C34878D82A}">
                        <a16:rowId xmlns:a16="http://schemas.microsoft.com/office/drawing/2014/main" val="1425794221"/>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63</a:t>
                          </a:r>
                        </a:p>
                      </a:txBody>
                      <a:tcPr anchor="ctr"/>
                    </a:tc>
                    <a:tc>
                      <a:txBody>
                        <a:bodyPr/>
                        <a:lstStyle/>
                        <a:p>
                          <a:pPr algn="ctr" rtl="0" fontAlgn="ctr"/>
                          <a:r>
                            <a:rPr lang="en-US" sz="1400" b="0" i="0" u="none" strike="noStrike" dirty="0">
                              <a:solidFill>
                                <a:srgbClr val="000000"/>
                              </a:solidFill>
                              <a:effectLst/>
                              <a:latin typeface="Corbel" panose="020B0503020204020204" pitchFamily="34" charset="0"/>
                            </a:rPr>
                            <a:t>Bike</a:t>
                          </a:r>
                        </a:p>
                      </a:txBody>
                      <a:tcPr anchor="ctr"/>
                    </a:tc>
                    <a:extLst>
                      <a:ext uri="{0D108BD9-81ED-4DB2-BD59-A6C34878D82A}">
                        <a16:rowId xmlns:a16="http://schemas.microsoft.com/office/drawing/2014/main" val="2500417258"/>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33</a:t>
                          </a:r>
                        </a:p>
                      </a:txBody>
                      <a:tcPr anchor="ctr"/>
                    </a:tc>
                    <a:tc>
                      <a:txBody>
                        <a:bodyPr/>
                        <a:lstStyle/>
                        <a:p>
                          <a:pPr algn="ctr" rtl="0" fontAlgn="ctr"/>
                          <a:r>
                            <a:rPr lang="en-US" sz="1400" b="0" i="0" u="none" strike="noStrike" dirty="0">
                              <a:solidFill>
                                <a:srgbClr val="000000"/>
                              </a:solidFill>
                              <a:effectLst/>
                              <a:latin typeface="Corbel" panose="020B0503020204020204" pitchFamily="34" charset="0"/>
                            </a:rPr>
                            <a:t>Drive</a:t>
                          </a:r>
                        </a:p>
                      </a:txBody>
                      <a:tcPr anchor="ctr"/>
                    </a:tc>
                    <a:extLst>
                      <a:ext uri="{0D108BD9-81ED-4DB2-BD59-A6C34878D82A}">
                        <a16:rowId xmlns:a16="http://schemas.microsoft.com/office/drawing/2014/main" val="527076244"/>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80</a:t>
                          </a:r>
                        </a:p>
                      </a:txBody>
                      <a:tcPr anchor="ctr"/>
                    </a:tc>
                    <a:tc>
                      <a:txBody>
                        <a:bodyPr/>
                        <a:lstStyle/>
                        <a:p>
                          <a:pPr algn="ctr" rtl="0" fontAlgn="ctr"/>
                          <a:r>
                            <a:rPr lang="en-US" sz="1400" b="0" i="0" u="none" strike="noStrike" dirty="0">
                              <a:solidFill>
                                <a:srgbClr val="000000"/>
                              </a:solidFill>
                              <a:effectLst/>
                              <a:latin typeface="Corbel" panose="020B0503020204020204" pitchFamily="34" charset="0"/>
                            </a:rPr>
                            <a:t>Drive</a:t>
                          </a:r>
                        </a:p>
                      </a:txBody>
                      <a:tcPr anchor="ctr"/>
                    </a:tc>
                    <a:extLst>
                      <a:ext uri="{0D108BD9-81ED-4DB2-BD59-A6C34878D82A}">
                        <a16:rowId xmlns:a16="http://schemas.microsoft.com/office/drawing/2014/main" val="1313200405"/>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81</a:t>
                          </a:r>
                        </a:p>
                      </a:txBody>
                      <a:tcPr anchor="ctr"/>
                    </a:tc>
                    <a:tc>
                      <a:txBody>
                        <a:bodyPr/>
                        <a:lstStyle/>
                        <a:p>
                          <a:pPr algn="ctr" rtl="0" fontAlgn="ctr"/>
                          <a:r>
                            <a:rPr lang="en-US" sz="1400" b="0" i="0" u="none" strike="noStrike" dirty="0">
                              <a:solidFill>
                                <a:srgbClr val="000000"/>
                              </a:solidFill>
                              <a:effectLst/>
                              <a:latin typeface="Corbel" panose="020B0503020204020204" pitchFamily="34" charset="0"/>
                            </a:rPr>
                            <a:t>Drive</a:t>
                          </a:r>
                        </a:p>
                      </a:txBody>
                      <a:tcPr anchor="ctr"/>
                    </a:tc>
                    <a:extLst>
                      <a:ext uri="{0D108BD9-81ED-4DB2-BD59-A6C34878D82A}">
                        <a16:rowId xmlns:a16="http://schemas.microsoft.com/office/drawing/2014/main" val="355573371"/>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44</a:t>
                          </a:r>
                        </a:p>
                      </a:txBody>
                      <a:tcPr anchor="ctr"/>
                    </a:tc>
                    <a:tc>
                      <a:txBody>
                        <a:bodyPr/>
                        <a:lstStyle/>
                        <a:p>
                          <a:pPr algn="ctr" rtl="0" fontAlgn="ctr"/>
                          <a:r>
                            <a:rPr lang="en-US" sz="1400" b="0" i="0" u="none" strike="noStrike" dirty="0">
                              <a:solidFill>
                                <a:srgbClr val="000000"/>
                              </a:solidFill>
                              <a:effectLst/>
                              <a:latin typeface="Corbel" panose="020B0503020204020204" pitchFamily="34" charset="0"/>
                            </a:rPr>
                            <a:t>Metro</a:t>
                          </a:r>
                        </a:p>
                      </a:txBody>
                      <a:tcPr anchor="ctr"/>
                    </a:tc>
                    <a:extLst>
                      <a:ext uri="{0D108BD9-81ED-4DB2-BD59-A6C34878D82A}">
                        <a16:rowId xmlns:a16="http://schemas.microsoft.com/office/drawing/2014/main" val="4105731267"/>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45</a:t>
                          </a:r>
                        </a:p>
                      </a:txBody>
                      <a:tcPr anchor="ctr"/>
                    </a:tc>
                    <a:tc>
                      <a:txBody>
                        <a:bodyPr/>
                        <a:lstStyle/>
                        <a:p>
                          <a:pPr algn="ctr" rtl="0" fontAlgn="ctr"/>
                          <a:r>
                            <a:rPr lang="en-US" sz="1400" b="0" i="0" u="none" strike="noStrike" dirty="0">
                              <a:solidFill>
                                <a:srgbClr val="000000"/>
                              </a:solidFill>
                              <a:effectLst/>
                              <a:latin typeface="Corbel" panose="020B0503020204020204" pitchFamily="34" charset="0"/>
                            </a:rPr>
                            <a:t>Metro</a:t>
                          </a:r>
                        </a:p>
                      </a:txBody>
                      <a:tcPr anchor="ctr"/>
                    </a:tc>
                    <a:extLst>
                      <a:ext uri="{0D108BD9-81ED-4DB2-BD59-A6C34878D82A}">
                        <a16:rowId xmlns:a16="http://schemas.microsoft.com/office/drawing/2014/main" val="1309822373"/>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78</a:t>
                          </a:r>
                        </a:p>
                      </a:txBody>
                      <a:tcPr anchor="ctr"/>
                    </a:tc>
                    <a:tc>
                      <a:txBody>
                        <a:bodyPr/>
                        <a:lstStyle/>
                        <a:p>
                          <a:pPr algn="ctr" rtl="0" fontAlgn="ctr"/>
                          <a:r>
                            <a:rPr lang="en-US" sz="1400" b="0" i="0" u="none" strike="noStrike" dirty="0">
                              <a:solidFill>
                                <a:srgbClr val="000000"/>
                              </a:solidFill>
                              <a:effectLst/>
                              <a:latin typeface="Corbel" panose="020B0503020204020204" pitchFamily="34" charset="0"/>
                            </a:rPr>
                            <a:t>Drive</a:t>
                          </a:r>
                        </a:p>
                      </a:txBody>
                      <a:tcPr anchor="ctr"/>
                    </a:tc>
                    <a:extLst>
                      <a:ext uri="{0D108BD9-81ED-4DB2-BD59-A6C34878D82A}">
                        <a16:rowId xmlns:a16="http://schemas.microsoft.com/office/drawing/2014/main" val="1493233802"/>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51</a:t>
                          </a:r>
                        </a:p>
                      </a:txBody>
                      <a:tcPr anchor="ctr"/>
                    </a:tc>
                    <a:tc>
                      <a:txBody>
                        <a:bodyPr/>
                        <a:lstStyle/>
                        <a:p>
                          <a:pPr algn="ctr" rtl="0" fontAlgn="ctr"/>
                          <a:r>
                            <a:rPr lang="en-US" sz="1400" b="0" i="0" u="none" strike="noStrike" dirty="0">
                              <a:solidFill>
                                <a:srgbClr val="000000"/>
                              </a:solidFill>
                              <a:effectLst/>
                              <a:latin typeface="Corbel" panose="020B0503020204020204" pitchFamily="34" charset="0"/>
                            </a:rPr>
                            <a:t>Metro</a:t>
                          </a:r>
                        </a:p>
                      </a:txBody>
                      <a:tcPr anchor="ctr"/>
                    </a:tc>
                    <a:extLst>
                      <a:ext uri="{0D108BD9-81ED-4DB2-BD59-A6C34878D82A}">
                        <a16:rowId xmlns:a16="http://schemas.microsoft.com/office/drawing/2014/main" val="2246150429"/>
                      </a:ext>
                    </a:extLst>
                  </a:tr>
                </a:tbl>
              </a:graphicData>
            </a:graphic>
          </p:graphicFrame>
        </mc:Choice>
        <mc:Fallback xmlns="">
          <p:graphicFrame>
            <p:nvGraphicFramePr>
              <p:cNvPr id="5" name="Content Placeholder 4">
                <a:extLst>
                  <a:ext uri="{FF2B5EF4-FFF2-40B4-BE49-F238E27FC236}">
                    <a16:creationId xmlns:a16="http://schemas.microsoft.com/office/drawing/2014/main" id="{D90DF17E-C2A3-6845-974E-A4ED942CE75C}"/>
                  </a:ext>
                </a:extLst>
              </p:cNvPr>
              <p:cNvGraphicFramePr>
                <a:graphicFrameLocks noGrp="1"/>
              </p:cNvGraphicFramePr>
              <p:nvPr>
                <p:ph idx="1"/>
                <p:extLst>
                  <p:ext uri="{D42A27DB-BD31-4B8C-83A1-F6EECF244321}">
                    <p14:modId xmlns:p14="http://schemas.microsoft.com/office/powerpoint/2010/main" val="3628004021"/>
                  </p:ext>
                </p:extLst>
              </p:nvPr>
            </p:nvGraphicFramePr>
            <p:xfrm>
              <a:off x="3657002" y="908321"/>
              <a:ext cx="1072197" cy="3449248"/>
            </p:xfrm>
            <a:graphic>
              <a:graphicData uri="http://schemas.openxmlformats.org/drawingml/2006/table">
                <a:tbl>
                  <a:tblPr firstRow="1" bandRow="1">
                    <a:tableStyleId>{5C22544A-7EE6-4342-B048-85BDC9FD1C3A}</a:tableStyleId>
                  </a:tblPr>
                  <a:tblGrid>
                    <a:gridCol w="401955">
                      <a:extLst>
                        <a:ext uri="{9D8B030D-6E8A-4147-A177-3AD203B41FA5}">
                          <a16:colId xmlns:a16="http://schemas.microsoft.com/office/drawing/2014/main" val="1326688197"/>
                        </a:ext>
                      </a:extLst>
                    </a:gridCol>
                    <a:gridCol w="670242">
                      <a:extLst>
                        <a:ext uri="{9D8B030D-6E8A-4147-A177-3AD203B41FA5}">
                          <a16:colId xmlns:a16="http://schemas.microsoft.com/office/drawing/2014/main" val="123733131"/>
                        </a:ext>
                      </a:extLst>
                    </a:gridCol>
                  </a:tblGrid>
                  <a:tr h="313568">
                    <a:tc>
                      <a:txBody>
                        <a:bodyPr/>
                        <a:lstStyle/>
                        <a:p>
                          <a:endParaRPr lang="en-US"/>
                        </a:p>
                      </a:txBody>
                      <a:tcPr anchor="ctr">
                        <a:blipFill>
                          <a:blip r:embed="rId3"/>
                          <a:stretch>
                            <a:fillRect t="-4000" r="-175000" b="-1004000"/>
                          </a:stretch>
                        </a:blipFill>
                      </a:tcPr>
                    </a:tc>
                    <a:tc>
                      <a:txBody>
                        <a:bodyPr/>
                        <a:lstStyle/>
                        <a:p>
                          <a:endParaRPr lang="en-US"/>
                        </a:p>
                      </a:txBody>
                      <a:tcPr anchor="ctr">
                        <a:blipFill>
                          <a:blip r:embed="rId3"/>
                          <a:stretch>
                            <a:fillRect l="-59259" t="-4000" r="-3704" b="-1004000"/>
                          </a:stretch>
                        </a:blipFill>
                      </a:tcPr>
                    </a:tc>
                    <a:extLst>
                      <a:ext uri="{0D108BD9-81ED-4DB2-BD59-A6C34878D82A}">
                        <a16:rowId xmlns:a16="http://schemas.microsoft.com/office/drawing/2014/main" val="2998851083"/>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74</a:t>
                          </a:r>
                        </a:p>
                      </a:txBody>
                      <a:tcPr anchor="ctr"/>
                    </a:tc>
                    <a:tc>
                      <a:txBody>
                        <a:bodyPr/>
                        <a:lstStyle/>
                        <a:p>
                          <a:pPr algn="ctr" rtl="0" fontAlgn="ctr"/>
                          <a:r>
                            <a:rPr lang="en-US" sz="1400" b="0" i="0" u="none" strike="noStrike" dirty="0">
                              <a:solidFill>
                                <a:srgbClr val="000000"/>
                              </a:solidFill>
                              <a:effectLst/>
                              <a:latin typeface="Corbel" panose="020B0503020204020204" pitchFamily="34" charset="0"/>
                            </a:rPr>
                            <a:t>Drive</a:t>
                          </a:r>
                        </a:p>
                      </a:txBody>
                      <a:tcPr anchor="ctr"/>
                    </a:tc>
                    <a:extLst>
                      <a:ext uri="{0D108BD9-81ED-4DB2-BD59-A6C34878D82A}">
                        <a16:rowId xmlns:a16="http://schemas.microsoft.com/office/drawing/2014/main" val="1379975050"/>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55</a:t>
                          </a:r>
                        </a:p>
                      </a:txBody>
                      <a:tcPr anchor="ctr"/>
                    </a:tc>
                    <a:tc>
                      <a:txBody>
                        <a:bodyPr/>
                        <a:lstStyle/>
                        <a:p>
                          <a:pPr algn="ctr" rtl="0" fontAlgn="ctr"/>
                          <a:r>
                            <a:rPr lang="en-US" sz="1400" b="0" i="0" u="none" strike="noStrike" dirty="0">
                              <a:solidFill>
                                <a:srgbClr val="000000"/>
                              </a:solidFill>
                              <a:effectLst/>
                              <a:latin typeface="Corbel" panose="020B0503020204020204" pitchFamily="34" charset="0"/>
                            </a:rPr>
                            <a:t>Metro</a:t>
                          </a:r>
                        </a:p>
                      </a:txBody>
                      <a:tcPr anchor="ctr"/>
                    </a:tc>
                    <a:extLst>
                      <a:ext uri="{0D108BD9-81ED-4DB2-BD59-A6C34878D82A}">
                        <a16:rowId xmlns:a16="http://schemas.microsoft.com/office/drawing/2014/main" val="1425794221"/>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63</a:t>
                          </a:r>
                        </a:p>
                      </a:txBody>
                      <a:tcPr anchor="ctr"/>
                    </a:tc>
                    <a:tc>
                      <a:txBody>
                        <a:bodyPr/>
                        <a:lstStyle/>
                        <a:p>
                          <a:pPr algn="ctr" rtl="0" fontAlgn="ctr"/>
                          <a:r>
                            <a:rPr lang="en-US" sz="1400" b="0" i="0" u="none" strike="noStrike" dirty="0">
                              <a:solidFill>
                                <a:srgbClr val="000000"/>
                              </a:solidFill>
                              <a:effectLst/>
                              <a:latin typeface="Corbel" panose="020B0503020204020204" pitchFamily="34" charset="0"/>
                            </a:rPr>
                            <a:t>Bike</a:t>
                          </a:r>
                        </a:p>
                      </a:txBody>
                      <a:tcPr anchor="ctr"/>
                    </a:tc>
                    <a:extLst>
                      <a:ext uri="{0D108BD9-81ED-4DB2-BD59-A6C34878D82A}">
                        <a16:rowId xmlns:a16="http://schemas.microsoft.com/office/drawing/2014/main" val="2500417258"/>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33</a:t>
                          </a:r>
                        </a:p>
                      </a:txBody>
                      <a:tcPr anchor="ctr"/>
                    </a:tc>
                    <a:tc>
                      <a:txBody>
                        <a:bodyPr/>
                        <a:lstStyle/>
                        <a:p>
                          <a:pPr algn="ctr" rtl="0" fontAlgn="ctr"/>
                          <a:r>
                            <a:rPr lang="en-US" sz="1400" b="0" i="0" u="none" strike="noStrike" dirty="0">
                              <a:solidFill>
                                <a:srgbClr val="000000"/>
                              </a:solidFill>
                              <a:effectLst/>
                              <a:latin typeface="Corbel" panose="020B0503020204020204" pitchFamily="34" charset="0"/>
                            </a:rPr>
                            <a:t>Drive</a:t>
                          </a:r>
                        </a:p>
                      </a:txBody>
                      <a:tcPr anchor="ctr"/>
                    </a:tc>
                    <a:extLst>
                      <a:ext uri="{0D108BD9-81ED-4DB2-BD59-A6C34878D82A}">
                        <a16:rowId xmlns:a16="http://schemas.microsoft.com/office/drawing/2014/main" val="527076244"/>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80</a:t>
                          </a:r>
                        </a:p>
                      </a:txBody>
                      <a:tcPr anchor="ctr"/>
                    </a:tc>
                    <a:tc>
                      <a:txBody>
                        <a:bodyPr/>
                        <a:lstStyle/>
                        <a:p>
                          <a:pPr algn="ctr" rtl="0" fontAlgn="ctr"/>
                          <a:r>
                            <a:rPr lang="en-US" sz="1400" b="0" i="0" u="none" strike="noStrike" dirty="0">
                              <a:solidFill>
                                <a:srgbClr val="000000"/>
                              </a:solidFill>
                              <a:effectLst/>
                              <a:latin typeface="Corbel" panose="020B0503020204020204" pitchFamily="34" charset="0"/>
                            </a:rPr>
                            <a:t>Drive</a:t>
                          </a:r>
                        </a:p>
                      </a:txBody>
                      <a:tcPr anchor="ctr"/>
                    </a:tc>
                    <a:extLst>
                      <a:ext uri="{0D108BD9-81ED-4DB2-BD59-A6C34878D82A}">
                        <a16:rowId xmlns:a16="http://schemas.microsoft.com/office/drawing/2014/main" val="1313200405"/>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81</a:t>
                          </a:r>
                        </a:p>
                      </a:txBody>
                      <a:tcPr anchor="ctr"/>
                    </a:tc>
                    <a:tc>
                      <a:txBody>
                        <a:bodyPr/>
                        <a:lstStyle/>
                        <a:p>
                          <a:pPr algn="ctr" rtl="0" fontAlgn="ctr"/>
                          <a:r>
                            <a:rPr lang="en-US" sz="1400" b="0" i="0" u="none" strike="noStrike" dirty="0">
                              <a:solidFill>
                                <a:srgbClr val="000000"/>
                              </a:solidFill>
                              <a:effectLst/>
                              <a:latin typeface="Corbel" panose="020B0503020204020204" pitchFamily="34" charset="0"/>
                            </a:rPr>
                            <a:t>Drive</a:t>
                          </a:r>
                        </a:p>
                      </a:txBody>
                      <a:tcPr anchor="ctr"/>
                    </a:tc>
                    <a:extLst>
                      <a:ext uri="{0D108BD9-81ED-4DB2-BD59-A6C34878D82A}">
                        <a16:rowId xmlns:a16="http://schemas.microsoft.com/office/drawing/2014/main" val="355573371"/>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44</a:t>
                          </a:r>
                        </a:p>
                      </a:txBody>
                      <a:tcPr anchor="ctr"/>
                    </a:tc>
                    <a:tc>
                      <a:txBody>
                        <a:bodyPr/>
                        <a:lstStyle/>
                        <a:p>
                          <a:pPr algn="ctr" rtl="0" fontAlgn="ctr"/>
                          <a:r>
                            <a:rPr lang="en-US" sz="1400" b="0" i="0" u="none" strike="noStrike" dirty="0">
                              <a:solidFill>
                                <a:srgbClr val="000000"/>
                              </a:solidFill>
                              <a:effectLst/>
                              <a:latin typeface="Corbel" panose="020B0503020204020204" pitchFamily="34" charset="0"/>
                            </a:rPr>
                            <a:t>Metro</a:t>
                          </a:r>
                        </a:p>
                      </a:txBody>
                      <a:tcPr anchor="ctr"/>
                    </a:tc>
                    <a:extLst>
                      <a:ext uri="{0D108BD9-81ED-4DB2-BD59-A6C34878D82A}">
                        <a16:rowId xmlns:a16="http://schemas.microsoft.com/office/drawing/2014/main" val="4105731267"/>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45</a:t>
                          </a:r>
                        </a:p>
                      </a:txBody>
                      <a:tcPr anchor="ctr"/>
                    </a:tc>
                    <a:tc>
                      <a:txBody>
                        <a:bodyPr/>
                        <a:lstStyle/>
                        <a:p>
                          <a:pPr algn="ctr" rtl="0" fontAlgn="ctr"/>
                          <a:r>
                            <a:rPr lang="en-US" sz="1400" b="0" i="0" u="none" strike="noStrike" dirty="0">
                              <a:solidFill>
                                <a:srgbClr val="000000"/>
                              </a:solidFill>
                              <a:effectLst/>
                              <a:latin typeface="Corbel" panose="020B0503020204020204" pitchFamily="34" charset="0"/>
                            </a:rPr>
                            <a:t>Metro</a:t>
                          </a:r>
                        </a:p>
                      </a:txBody>
                      <a:tcPr anchor="ctr"/>
                    </a:tc>
                    <a:extLst>
                      <a:ext uri="{0D108BD9-81ED-4DB2-BD59-A6C34878D82A}">
                        <a16:rowId xmlns:a16="http://schemas.microsoft.com/office/drawing/2014/main" val="1309822373"/>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78</a:t>
                          </a:r>
                        </a:p>
                      </a:txBody>
                      <a:tcPr anchor="ctr"/>
                    </a:tc>
                    <a:tc>
                      <a:txBody>
                        <a:bodyPr/>
                        <a:lstStyle/>
                        <a:p>
                          <a:pPr algn="ctr" rtl="0" fontAlgn="ctr"/>
                          <a:r>
                            <a:rPr lang="en-US" sz="1400" b="0" i="0" u="none" strike="noStrike" dirty="0">
                              <a:solidFill>
                                <a:srgbClr val="000000"/>
                              </a:solidFill>
                              <a:effectLst/>
                              <a:latin typeface="Corbel" panose="020B0503020204020204" pitchFamily="34" charset="0"/>
                            </a:rPr>
                            <a:t>Drive</a:t>
                          </a:r>
                        </a:p>
                      </a:txBody>
                      <a:tcPr anchor="ctr"/>
                    </a:tc>
                    <a:extLst>
                      <a:ext uri="{0D108BD9-81ED-4DB2-BD59-A6C34878D82A}">
                        <a16:rowId xmlns:a16="http://schemas.microsoft.com/office/drawing/2014/main" val="1493233802"/>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51</a:t>
                          </a:r>
                        </a:p>
                      </a:txBody>
                      <a:tcPr anchor="ctr"/>
                    </a:tc>
                    <a:tc>
                      <a:txBody>
                        <a:bodyPr/>
                        <a:lstStyle/>
                        <a:p>
                          <a:pPr algn="ctr" rtl="0" fontAlgn="ctr"/>
                          <a:r>
                            <a:rPr lang="en-US" sz="1400" b="0" i="0" u="none" strike="noStrike" dirty="0">
                              <a:solidFill>
                                <a:srgbClr val="000000"/>
                              </a:solidFill>
                              <a:effectLst/>
                              <a:latin typeface="Corbel" panose="020B0503020204020204" pitchFamily="34" charset="0"/>
                            </a:rPr>
                            <a:t>Metro</a:t>
                          </a:r>
                        </a:p>
                      </a:txBody>
                      <a:tcPr anchor="ctr"/>
                    </a:tc>
                    <a:extLst>
                      <a:ext uri="{0D108BD9-81ED-4DB2-BD59-A6C34878D82A}">
                        <a16:rowId xmlns:a16="http://schemas.microsoft.com/office/drawing/2014/main" val="2246150429"/>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6" name="Content Placeholder 4">
                <a:extLst>
                  <a:ext uri="{FF2B5EF4-FFF2-40B4-BE49-F238E27FC236}">
                    <a16:creationId xmlns:a16="http://schemas.microsoft.com/office/drawing/2014/main" id="{65C0673D-A700-D54C-B12A-BEE8D09C6F1D}"/>
                  </a:ext>
                </a:extLst>
              </p:cNvPr>
              <p:cNvGraphicFramePr>
                <a:graphicFrameLocks/>
              </p:cNvGraphicFramePr>
              <p:nvPr>
                <p:extLst>
                  <p:ext uri="{D42A27DB-BD31-4B8C-83A1-F6EECF244321}">
                    <p14:modId xmlns:p14="http://schemas.microsoft.com/office/powerpoint/2010/main" val="3695292893"/>
                  </p:ext>
                </p:extLst>
              </p:nvPr>
            </p:nvGraphicFramePr>
            <p:xfrm>
              <a:off x="5592496" y="908321"/>
              <a:ext cx="1072197" cy="3449248"/>
            </p:xfrm>
            <a:graphic>
              <a:graphicData uri="http://schemas.openxmlformats.org/drawingml/2006/table">
                <a:tbl>
                  <a:tblPr firstRow="1" bandRow="1">
                    <a:tableStyleId>{5C22544A-7EE6-4342-B048-85BDC9FD1C3A}</a:tableStyleId>
                  </a:tblPr>
                  <a:tblGrid>
                    <a:gridCol w="401955">
                      <a:extLst>
                        <a:ext uri="{9D8B030D-6E8A-4147-A177-3AD203B41FA5}">
                          <a16:colId xmlns:a16="http://schemas.microsoft.com/office/drawing/2014/main" val="1326688197"/>
                        </a:ext>
                      </a:extLst>
                    </a:gridCol>
                    <a:gridCol w="670242">
                      <a:extLst>
                        <a:ext uri="{9D8B030D-6E8A-4147-A177-3AD203B41FA5}">
                          <a16:colId xmlns:a16="http://schemas.microsoft.com/office/drawing/2014/main" val="123733131"/>
                        </a:ext>
                      </a:extLst>
                    </a:gridCol>
                  </a:tblGrid>
                  <a:tr h="313568">
                    <a:tc>
                      <a:txBody>
                        <a:bodyPr/>
                        <a:lstStyle/>
                        <a:p>
                          <a:pPr algn="ctr"/>
                          <a14:m>
                            <m:oMathPara xmlns:m="http://schemas.openxmlformats.org/officeDocument/2006/math">
                              <m:oMathParaPr>
                                <m:jc m:val="centerGroup"/>
                              </m:oMathParaPr>
                              <m:oMath xmlns:m="http://schemas.openxmlformats.org/officeDocument/2006/math">
                                <m:r>
                                  <a:rPr lang="en-US" sz="1400" b="1" i="1" smtClean="0">
                                    <a:latin typeface="Cambria Math" panose="02040503050406030204" pitchFamily="18" charset="0"/>
                                  </a:rPr>
                                  <m:t>𝒙</m:t>
                                </m:r>
                              </m:oMath>
                            </m:oMathPara>
                          </a14:m>
                          <a:endParaRPr lang="en-US" sz="1400" dirty="0"/>
                        </a:p>
                      </a:txBody>
                      <a:tcPr anchor="ctr"/>
                    </a:tc>
                    <a:tc>
                      <a:txBody>
                        <a:bodyPr/>
                        <a:lstStyle/>
                        <a:p>
                          <a:pPr algn="ctr"/>
                          <a14:m>
                            <m:oMathPara xmlns:m="http://schemas.openxmlformats.org/officeDocument/2006/math">
                              <m:oMathParaPr>
                                <m:jc m:val="centerGroup"/>
                              </m:oMathParaPr>
                              <m:oMath xmlns:m="http://schemas.openxmlformats.org/officeDocument/2006/math">
                                <m:r>
                                  <a:rPr lang="en-US" sz="1400" b="1" i="1" smtClean="0">
                                    <a:latin typeface="Cambria Math" panose="02040503050406030204" pitchFamily="18" charset="0"/>
                                  </a:rPr>
                                  <m:t>𝒚</m:t>
                                </m:r>
                              </m:oMath>
                            </m:oMathPara>
                          </a14:m>
                          <a:endParaRPr lang="en-US" sz="1400" dirty="0"/>
                        </a:p>
                      </a:txBody>
                      <a:tcPr anchor="ctr"/>
                    </a:tc>
                    <a:extLst>
                      <a:ext uri="{0D108BD9-81ED-4DB2-BD59-A6C34878D82A}">
                        <a16:rowId xmlns:a16="http://schemas.microsoft.com/office/drawing/2014/main" val="2998851083"/>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33</a:t>
                          </a:r>
                        </a:p>
                      </a:txBody>
                      <a:tcPr anchor="ctr"/>
                    </a:tc>
                    <a:tc>
                      <a:txBody>
                        <a:bodyPr/>
                        <a:lstStyle/>
                        <a:p>
                          <a:pPr algn="ctr" rtl="0" fontAlgn="ctr"/>
                          <a:r>
                            <a:rPr lang="en-US" sz="1400" b="0" i="0" u="none" strike="noStrike" dirty="0">
                              <a:solidFill>
                                <a:srgbClr val="000000"/>
                              </a:solidFill>
                              <a:effectLst/>
                              <a:latin typeface="Corbel" panose="020B0503020204020204" pitchFamily="34" charset="0"/>
                            </a:rPr>
                            <a:t>Drive</a:t>
                          </a:r>
                        </a:p>
                      </a:txBody>
                      <a:tcPr anchor="ctr"/>
                    </a:tc>
                    <a:extLst>
                      <a:ext uri="{0D108BD9-81ED-4DB2-BD59-A6C34878D82A}">
                        <a16:rowId xmlns:a16="http://schemas.microsoft.com/office/drawing/2014/main" val="1379975050"/>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44</a:t>
                          </a:r>
                        </a:p>
                      </a:txBody>
                      <a:tcPr anchor="ctr"/>
                    </a:tc>
                    <a:tc>
                      <a:txBody>
                        <a:bodyPr/>
                        <a:lstStyle/>
                        <a:p>
                          <a:pPr algn="ctr" rtl="0" fontAlgn="ctr"/>
                          <a:r>
                            <a:rPr lang="en-US" sz="1400" b="0" i="0" u="none" strike="noStrike" dirty="0">
                              <a:solidFill>
                                <a:srgbClr val="000000"/>
                              </a:solidFill>
                              <a:effectLst/>
                              <a:latin typeface="Corbel" panose="020B0503020204020204" pitchFamily="34" charset="0"/>
                            </a:rPr>
                            <a:t>Metro</a:t>
                          </a:r>
                        </a:p>
                      </a:txBody>
                      <a:tcPr anchor="ctr"/>
                    </a:tc>
                    <a:extLst>
                      <a:ext uri="{0D108BD9-81ED-4DB2-BD59-A6C34878D82A}">
                        <a16:rowId xmlns:a16="http://schemas.microsoft.com/office/drawing/2014/main" val="1425794221"/>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45</a:t>
                          </a:r>
                        </a:p>
                      </a:txBody>
                      <a:tcPr anchor="ctr"/>
                    </a:tc>
                    <a:tc>
                      <a:txBody>
                        <a:bodyPr/>
                        <a:lstStyle/>
                        <a:p>
                          <a:pPr algn="ctr" rtl="0" fontAlgn="ctr"/>
                          <a:r>
                            <a:rPr lang="en-US" sz="1400" b="0" i="0" u="none" strike="noStrike" dirty="0">
                              <a:solidFill>
                                <a:srgbClr val="000000"/>
                              </a:solidFill>
                              <a:effectLst/>
                              <a:latin typeface="Corbel" panose="020B0503020204020204" pitchFamily="34" charset="0"/>
                            </a:rPr>
                            <a:t>Metro</a:t>
                          </a:r>
                        </a:p>
                      </a:txBody>
                      <a:tcPr anchor="ctr"/>
                    </a:tc>
                    <a:extLst>
                      <a:ext uri="{0D108BD9-81ED-4DB2-BD59-A6C34878D82A}">
                        <a16:rowId xmlns:a16="http://schemas.microsoft.com/office/drawing/2014/main" val="2500417258"/>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51</a:t>
                          </a:r>
                        </a:p>
                      </a:txBody>
                      <a:tcPr anchor="ctr"/>
                    </a:tc>
                    <a:tc>
                      <a:txBody>
                        <a:bodyPr/>
                        <a:lstStyle/>
                        <a:p>
                          <a:pPr algn="ctr" rtl="0" fontAlgn="ctr"/>
                          <a:r>
                            <a:rPr lang="en-US" sz="1400" b="0" i="0" u="none" strike="noStrike" dirty="0">
                              <a:solidFill>
                                <a:srgbClr val="000000"/>
                              </a:solidFill>
                              <a:effectLst/>
                              <a:latin typeface="Corbel" panose="020B0503020204020204" pitchFamily="34" charset="0"/>
                            </a:rPr>
                            <a:t>Metro</a:t>
                          </a:r>
                        </a:p>
                      </a:txBody>
                      <a:tcPr anchor="ctr"/>
                    </a:tc>
                    <a:extLst>
                      <a:ext uri="{0D108BD9-81ED-4DB2-BD59-A6C34878D82A}">
                        <a16:rowId xmlns:a16="http://schemas.microsoft.com/office/drawing/2014/main" val="527076244"/>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55</a:t>
                          </a:r>
                        </a:p>
                      </a:txBody>
                      <a:tcPr anchor="ctr"/>
                    </a:tc>
                    <a:tc>
                      <a:txBody>
                        <a:bodyPr/>
                        <a:lstStyle/>
                        <a:p>
                          <a:pPr algn="ctr" rtl="0" fontAlgn="ctr"/>
                          <a:r>
                            <a:rPr lang="en-US" sz="1400" b="0" i="0" u="none" strike="noStrike" dirty="0">
                              <a:solidFill>
                                <a:srgbClr val="000000"/>
                              </a:solidFill>
                              <a:effectLst/>
                              <a:latin typeface="Corbel" panose="020B0503020204020204" pitchFamily="34" charset="0"/>
                            </a:rPr>
                            <a:t>Metro</a:t>
                          </a:r>
                        </a:p>
                      </a:txBody>
                      <a:tcPr anchor="ctr"/>
                    </a:tc>
                    <a:extLst>
                      <a:ext uri="{0D108BD9-81ED-4DB2-BD59-A6C34878D82A}">
                        <a16:rowId xmlns:a16="http://schemas.microsoft.com/office/drawing/2014/main" val="1313200405"/>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63</a:t>
                          </a:r>
                        </a:p>
                      </a:txBody>
                      <a:tcPr anchor="ctr"/>
                    </a:tc>
                    <a:tc>
                      <a:txBody>
                        <a:bodyPr/>
                        <a:lstStyle/>
                        <a:p>
                          <a:pPr algn="ctr" rtl="0" fontAlgn="ctr"/>
                          <a:r>
                            <a:rPr lang="en-US" sz="1400" b="0" i="0" u="none" strike="noStrike" dirty="0">
                              <a:solidFill>
                                <a:srgbClr val="000000"/>
                              </a:solidFill>
                              <a:effectLst/>
                              <a:latin typeface="Corbel" panose="020B0503020204020204" pitchFamily="34" charset="0"/>
                            </a:rPr>
                            <a:t>Bike</a:t>
                          </a:r>
                        </a:p>
                      </a:txBody>
                      <a:tcPr anchor="ctr"/>
                    </a:tc>
                    <a:extLst>
                      <a:ext uri="{0D108BD9-81ED-4DB2-BD59-A6C34878D82A}">
                        <a16:rowId xmlns:a16="http://schemas.microsoft.com/office/drawing/2014/main" val="355573371"/>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74</a:t>
                          </a:r>
                        </a:p>
                      </a:txBody>
                      <a:tcPr anchor="ctr"/>
                    </a:tc>
                    <a:tc>
                      <a:txBody>
                        <a:bodyPr/>
                        <a:lstStyle/>
                        <a:p>
                          <a:pPr algn="ctr" rtl="0" fontAlgn="ctr"/>
                          <a:r>
                            <a:rPr lang="en-US" sz="1400" b="0" i="0" u="none" strike="noStrike" dirty="0">
                              <a:solidFill>
                                <a:srgbClr val="000000"/>
                              </a:solidFill>
                              <a:effectLst/>
                              <a:latin typeface="Corbel" panose="020B0503020204020204" pitchFamily="34" charset="0"/>
                            </a:rPr>
                            <a:t>Drive</a:t>
                          </a:r>
                        </a:p>
                      </a:txBody>
                      <a:tcPr anchor="ctr"/>
                    </a:tc>
                    <a:extLst>
                      <a:ext uri="{0D108BD9-81ED-4DB2-BD59-A6C34878D82A}">
                        <a16:rowId xmlns:a16="http://schemas.microsoft.com/office/drawing/2014/main" val="4105731267"/>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78</a:t>
                          </a:r>
                        </a:p>
                      </a:txBody>
                      <a:tcPr anchor="ctr"/>
                    </a:tc>
                    <a:tc>
                      <a:txBody>
                        <a:bodyPr/>
                        <a:lstStyle/>
                        <a:p>
                          <a:pPr algn="ctr" rtl="0" fontAlgn="ctr"/>
                          <a:r>
                            <a:rPr lang="en-US" sz="1400" b="0" i="0" u="none" strike="noStrike" dirty="0">
                              <a:solidFill>
                                <a:srgbClr val="000000"/>
                              </a:solidFill>
                              <a:effectLst/>
                              <a:latin typeface="Corbel" panose="020B0503020204020204" pitchFamily="34" charset="0"/>
                            </a:rPr>
                            <a:t>Drive</a:t>
                          </a:r>
                        </a:p>
                      </a:txBody>
                      <a:tcPr anchor="ctr"/>
                    </a:tc>
                    <a:extLst>
                      <a:ext uri="{0D108BD9-81ED-4DB2-BD59-A6C34878D82A}">
                        <a16:rowId xmlns:a16="http://schemas.microsoft.com/office/drawing/2014/main" val="1309822373"/>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80</a:t>
                          </a:r>
                        </a:p>
                      </a:txBody>
                      <a:tcPr anchor="ctr"/>
                    </a:tc>
                    <a:tc>
                      <a:txBody>
                        <a:bodyPr/>
                        <a:lstStyle/>
                        <a:p>
                          <a:pPr algn="ctr" rtl="0" fontAlgn="ctr"/>
                          <a:r>
                            <a:rPr lang="en-US" sz="1400" b="0" i="0" u="none" strike="noStrike" dirty="0">
                              <a:solidFill>
                                <a:srgbClr val="000000"/>
                              </a:solidFill>
                              <a:effectLst/>
                              <a:latin typeface="Corbel" panose="020B0503020204020204" pitchFamily="34" charset="0"/>
                            </a:rPr>
                            <a:t>Drive</a:t>
                          </a:r>
                        </a:p>
                      </a:txBody>
                      <a:tcPr anchor="ctr"/>
                    </a:tc>
                    <a:extLst>
                      <a:ext uri="{0D108BD9-81ED-4DB2-BD59-A6C34878D82A}">
                        <a16:rowId xmlns:a16="http://schemas.microsoft.com/office/drawing/2014/main" val="1493233802"/>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81</a:t>
                          </a:r>
                        </a:p>
                      </a:txBody>
                      <a:tcPr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400" b="0" i="0" u="none" strike="noStrike" dirty="0">
                              <a:solidFill>
                                <a:srgbClr val="000000"/>
                              </a:solidFill>
                              <a:effectLst/>
                              <a:latin typeface="Corbel" panose="020B0503020204020204" pitchFamily="34" charset="0"/>
                            </a:rPr>
                            <a:t>Drive</a:t>
                          </a:r>
                        </a:p>
                      </a:txBody>
                      <a:tcPr anchor="ctr"/>
                    </a:tc>
                    <a:extLst>
                      <a:ext uri="{0D108BD9-81ED-4DB2-BD59-A6C34878D82A}">
                        <a16:rowId xmlns:a16="http://schemas.microsoft.com/office/drawing/2014/main" val="2246150429"/>
                      </a:ext>
                    </a:extLst>
                  </a:tr>
                </a:tbl>
              </a:graphicData>
            </a:graphic>
          </p:graphicFrame>
        </mc:Choice>
        <mc:Fallback xmlns="">
          <p:graphicFrame>
            <p:nvGraphicFramePr>
              <p:cNvPr id="6" name="Content Placeholder 4">
                <a:extLst>
                  <a:ext uri="{FF2B5EF4-FFF2-40B4-BE49-F238E27FC236}">
                    <a16:creationId xmlns:a16="http://schemas.microsoft.com/office/drawing/2014/main" id="{65C0673D-A700-D54C-B12A-BEE8D09C6F1D}"/>
                  </a:ext>
                </a:extLst>
              </p:cNvPr>
              <p:cNvGraphicFramePr>
                <a:graphicFrameLocks/>
              </p:cNvGraphicFramePr>
              <p:nvPr>
                <p:extLst>
                  <p:ext uri="{D42A27DB-BD31-4B8C-83A1-F6EECF244321}">
                    <p14:modId xmlns:p14="http://schemas.microsoft.com/office/powerpoint/2010/main" val="3695292893"/>
                  </p:ext>
                </p:extLst>
              </p:nvPr>
            </p:nvGraphicFramePr>
            <p:xfrm>
              <a:off x="5592496" y="908321"/>
              <a:ext cx="1072197" cy="3449248"/>
            </p:xfrm>
            <a:graphic>
              <a:graphicData uri="http://schemas.openxmlformats.org/drawingml/2006/table">
                <a:tbl>
                  <a:tblPr firstRow="1" bandRow="1">
                    <a:tableStyleId>{5C22544A-7EE6-4342-B048-85BDC9FD1C3A}</a:tableStyleId>
                  </a:tblPr>
                  <a:tblGrid>
                    <a:gridCol w="401955">
                      <a:extLst>
                        <a:ext uri="{9D8B030D-6E8A-4147-A177-3AD203B41FA5}">
                          <a16:colId xmlns:a16="http://schemas.microsoft.com/office/drawing/2014/main" val="1326688197"/>
                        </a:ext>
                      </a:extLst>
                    </a:gridCol>
                    <a:gridCol w="670242">
                      <a:extLst>
                        <a:ext uri="{9D8B030D-6E8A-4147-A177-3AD203B41FA5}">
                          <a16:colId xmlns:a16="http://schemas.microsoft.com/office/drawing/2014/main" val="123733131"/>
                        </a:ext>
                      </a:extLst>
                    </a:gridCol>
                  </a:tblGrid>
                  <a:tr h="313568">
                    <a:tc>
                      <a:txBody>
                        <a:bodyPr/>
                        <a:lstStyle/>
                        <a:p>
                          <a:endParaRPr lang="en-US"/>
                        </a:p>
                      </a:txBody>
                      <a:tcPr anchor="ctr">
                        <a:blipFill>
                          <a:blip r:embed="rId4"/>
                          <a:stretch>
                            <a:fillRect l="-3125" t="-4000" r="-175000" b="-1004000"/>
                          </a:stretch>
                        </a:blipFill>
                      </a:tcPr>
                    </a:tc>
                    <a:tc>
                      <a:txBody>
                        <a:bodyPr/>
                        <a:lstStyle/>
                        <a:p>
                          <a:endParaRPr lang="en-US"/>
                        </a:p>
                      </a:txBody>
                      <a:tcPr anchor="ctr">
                        <a:blipFill>
                          <a:blip r:embed="rId4"/>
                          <a:stretch>
                            <a:fillRect l="-62264" t="-4000" r="-5660" b="-1004000"/>
                          </a:stretch>
                        </a:blipFill>
                      </a:tcPr>
                    </a:tc>
                    <a:extLst>
                      <a:ext uri="{0D108BD9-81ED-4DB2-BD59-A6C34878D82A}">
                        <a16:rowId xmlns:a16="http://schemas.microsoft.com/office/drawing/2014/main" val="2998851083"/>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33</a:t>
                          </a:r>
                        </a:p>
                      </a:txBody>
                      <a:tcPr anchor="ctr"/>
                    </a:tc>
                    <a:tc>
                      <a:txBody>
                        <a:bodyPr/>
                        <a:lstStyle/>
                        <a:p>
                          <a:pPr algn="ctr" rtl="0" fontAlgn="ctr"/>
                          <a:r>
                            <a:rPr lang="en-US" sz="1400" b="0" i="0" u="none" strike="noStrike" dirty="0">
                              <a:solidFill>
                                <a:srgbClr val="000000"/>
                              </a:solidFill>
                              <a:effectLst/>
                              <a:latin typeface="Corbel" panose="020B0503020204020204" pitchFamily="34" charset="0"/>
                            </a:rPr>
                            <a:t>Drive</a:t>
                          </a:r>
                        </a:p>
                      </a:txBody>
                      <a:tcPr anchor="ctr"/>
                    </a:tc>
                    <a:extLst>
                      <a:ext uri="{0D108BD9-81ED-4DB2-BD59-A6C34878D82A}">
                        <a16:rowId xmlns:a16="http://schemas.microsoft.com/office/drawing/2014/main" val="1379975050"/>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44</a:t>
                          </a:r>
                        </a:p>
                      </a:txBody>
                      <a:tcPr anchor="ctr"/>
                    </a:tc>
                    <a:tc>
                      <a:txBody>
                        <a:bodyPr/>
                        <a:lstStyle/>
                        <a:p>
                          <a:pPr algn="ctr" rtl="0" fontAlgn="ctr"/>
                          <a:r>
                            <a:rPr lang="en-US" sz="1400" b="0" i="0" u="none" strike="noStrike" dirty="0">
                              <a:solidFill>
                                <a:srgbClr val="000000"/>
                              </a:solidFill>
                              <a:effectLst/>
                              <a:latin typeface="Corbel" panose="020B0503020204020204" pitchFamily="34" charset="0"/>
                            </a:rPr>
                            <a:t>Metro</a:t>
                          </a:r>
                        </a:p>
                      </a:txBody>
                      <a:tcPr anchor="ctr"/>
                    </a:tc>
                    <a:extLst>
                      <a:ext uri="{0D108BD9-81ED-4DB2-BD59-A6C34878D82A}">
                        <a16:rowId xmlns:a16="http://schemas.microsoft.com/office/drawing/2014/main" val="1425794221"/>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45</a:t>
                          </a:r>
                        </a:p>
                      </a:txBody>
                      <a:tcPr anchor="ctr"/>
                    </a:tc>
                    <a:tc>
                      <a:txBody>
                        <a:bodyPr/>
                        <a:lstStyle/>
                        <a:p>
                          <a:pPr algn="ctr" rtl="0" fontAlgn="ctr"/>
                          <a:r>
                            <a:rPr lang="en-US" sz="1400" b="0" i="0" u="none" strike="noStrike" dirty="0">
                              <a:solidFill>
                                <a:srgbClr val="000000"/>
                              </a:solidFill>
                              <a:effectLst/>
                              <a:latin typeface="Corbel" panose="020B0503020204020204" pitchFamily="34" charset="0"/>
                            </a:rPr>
                            <a:t>Metro</a:t>
                          </a:r>
                        </a:p>
                      </a:txBody>
                      <a:tcPr anchor="ctr"/>
                    </a:tc>
                    <a:extLst>
                      <a:ext uri="{0D108BD9-81ED-4DB2-BD59-A6C34878D82A}">
                        <a16:rowId xmlns:a16="http://schemas.microsoft.com/office/drawing/2014/main" val="2500417258"/>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51</a:t>
                          </a:r>
                        </a:p>
                      </a:txBody>
                      <a:tcPr anchor="ctr"/>
                    </a:tc>
                    <a:tc>
                      <a:txBody>
                        <a:bodyPr/>
                        <a:lstStyle/>
                        <a:p>
                          <a:pPr algn="ctr" rtl="0" fontAlgn="ctr"/>
                          <a:r>
                            <a:rPr lang="en-US" sz="1400" b="0" i="0" u="none" strike="noStrike" dirty="0">
                              <a:solidFill>
                                <a:srgbClr val="000000"/>
                              </a:solidFill>
                              <a:effectLst/>
                              <a:latin typeface="Corbel" panose="020B0503020204020204" pitchFamily="34" charset="0"/>
                            </a:rPr>
                            <a:t>Metro</a:t>
                          </a:r>
                        </a:p>
                      </a:txBody>
                      <a:tcPr anchor="ctr"/>
                    </a:tc>
                    <a:extLst>
                      <a:ext uri="{0D108BD9-81ED-4DB2-BD59-A6C34878D82A}">
                        <a16:rowId xmlns:a16="http://schemas.microsoft.com/office/drawing/2014/main" val="527076244"/>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55</a:t>
                          </a:r>
                        </a:p>
                      </a:txBody>
                      <a:tcPr anchor="ctr"/>
                    </a:tc>
                    <a:tc>
                      <a:txBody>
                        <a:bodyPr/>
                        <a:lstStyle/>
                        <a:p>
                          <a:pPr algn="ctr" rtl="0" fontAlgn="ctr"/>
                          <a:r>
                            <a:rPr lang="en-US" sz="1400" b="0" i="0" u="none" strike="noStrike" dirty="0">
                              <a:solidFill>
                                <a:srgbClr val="000000"/>
                              </a:solidFill>
                              <a:effectLst/>
                              <a:latin typeface="Corbel" panose="020B0503020204020204" pitchFamily="34" charset="0"/>
                            </a:rPr>
                            <a:t>Metro</a:t>
                          </a:r>
                        </a:p>
                      </a:txBody>
                      <a:tcPr anchor="ctr"/>
                    </a:tc>
                    <a:extLst>
                      <a:ext uri="{0D108BD9-81ED-4DB2-BD59-A6C34878D82A}">
                        <a16:rowId xmlns:a16="http://schemas.microsoft.com/office/drawing/2014/main" val="1313200405"/>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63</a:t>
                          </a:r>
                        </a:p>
                      </a:txBody>
                      <a:tcPr anchor="ctr"/>
                    </a:tc>
                    <a:tc>
                      <a:txBody>
                        <a:bodyPr/>
                        <a:lstStyle/>
                        <a:p>
                          <a:pPr algn="ctr" rtl="0" fontAlgn="ctr"/>
                          <a:r>
                            <a:rPr lang="en-US" sz="1400" b="0" i="0" u="none" strike="noStrike" dirty="0">
                              <a:solidFill>
                                <a:srgbClr val="000000"/>
                              </a:solidFill>
                              <a:effectLst/>
                              <a:latin typeface="Corbel" panose="020B0503020204020204" pitchFamily="34" charset="0"/>
                            </a:rPr>
                            <a:t>Bike</a:t>
                          </a:r>
                        </a:p>
                      </a:txBody>
                      <a:tcPr anchor="ctr"/>
                    </a:tc>
                    <a:extLst>
                      <a:ext uri="{0D108BD9-81ED-4DB2-BD59-A6C34878D82A}">
                        <a16:rowId xmlns:a16="http://schemas.microsoft.com/office/drawing/2014/main" val="355573371"/>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74</a:t>
                          </a:r>
                        </a:p>
                      </a:txBody>
                      <a:tcPr anchor="ctr"/>
                    </a:tc>
                    <a:tc>
                      <a:txBody>
                        <a:bodyPr/>
                        <a:lstStyle/>
                        <a:p>
                          <a:pPr algn="ctr" rtl="0" fontAlgn="ctr"/>
                          <a:r>
                            <a:rPr lang="en-US" sz="1400" b="0" i="0" u="none" strike="noStrike" dirty="0">
                              <a:solidFill>
                                <a:srgbClr val="000000"/>
                              </a:solidFill>
                              <a:effectLst/>
                              <a:latin typeface="Corbel" panose="020B0503020204020204" pitchFamily="34" charset="0"/>
                            </a:rPr>
                            <a:t>Drive</a:t>
                          </a:r>
                        </a:p>
                      </a:txBody>
                      <a:tcPr anchor="ctr"/>
                    </a:tc>
                    <a:extLst>
                      <a:ext uri="{0D108BD9-81ED-4DB2-BD59-A6C34878D82A}">
                        <a16:rowId xmlns:a16="http://schemas.microsoft.com/office/drawing/2014/main" val="4105731267"/>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78</a:t>
                          </a:r>
                        </a:p>
                      </a:txBody>
                      <a:tcPr anchor="ctr"/>
                    </a:tc>
                    <a:tc>
                      <a:txBody>
                        <a:bodyPr/>
                        <a:lstStyle/>
                        <a:p>
                          <a:pPr algn="ctr" rtl="0" fontAlgn="ctr"/>
                          <a:r>
                            <a:rPr lang="en-US" sz="1400" b="0" i="0" u="none" strike="noStrike" dirty="0">
                              <a:solidFill>
                                <a:srgbClr val="000000"/>
                              </a:solidFill>
                              <a:effectLst/>
                              <a:latin typeface="Corbel" panose="020B0503020204020204" pitchFamily="34" charset="0"/>
                            </a:rPr>
                            <a:t>Drive</a:t>
                          </a:r>
                        </a:p>
                      </a:txBody>
                      <a:tcPr anchor="ctr"/>
                    </a:tc>
                    <a:extLst>
                      <a:ext uri="{0D108BD9-81ED-4DB2-BD59-A6C34878D82A}">
                        <a16:rowId xmlns:a16="http://schemas.microsoft.com/office/drawing/2014/main" val="1309822373"/>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80</a:t>
                          </a:r>
                        </a:p>
                      </a:txBody>
                      <a:tcPr anchor="ctr"/>
                    </a:tc>
                    <a:tc>
                      <a:txBody>
                        <a:bodyPr/>
                        <a:lstStyle/>
                        <a:p>
                          <a:pPr algn="ctr" rtl="0" fontAlgn="ctr"/>
                          <a:r>
                            <a:rPr lang="en-US" sz="1400" b="0" i="0" u="none" strike="noStrike" dirty="0">
                              <a:solidFill>
                                <a:srgbClr val="000000"/>
                              </a:solidFill>
                              <a:effectLst/>
                              <a:latin typeface="Corbel" panose="020B0503020204020204" pitchFamily="34" charset="0"/>
                            </a:rPr>
                            <a:t>Drive</a:t>
                          </a:r>
                        </a:p>
                      </a:txBody>
                      <a:tcPr anchor="ctr"/>
                    </a:tc>
                    <a:extLst>
                      <a:ext uri="{0D108BD9-81ED-4DB2-BD59-A6C34878D82A}">
                        <a16:rowId xmlns:a16="http://schemas.microsoft.com/office/drawing/2014/main" val="1493233802"/>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81</a:t>
                          </a:r>
                        </a:p>
                      </a:txBody>
                      <a:tcPr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400" b="0" i="0" u="none" strike="noStrike" dirty="0">
                              <a:solidFill>
                                <a:srgbClr val="000000"/>
                              </a:solidFill>
                              <a:effectLst/>
                              <a:latin typeface="Corbel" panose="020B0503020204020204" pitchFamily="34" charset="0"/>
                            </a:rPr>
                            <a:t>Drive</a:t>
                          </a:r>
                        </a:p>
                      </a:txBody>
                      <a:tcPr anchor="ctr"/>
                    </a:tc>
                    <a:extLst>
                      <a:ext uri="{0D108BD9-81ED-4DB2-BD59-A6C34878D82A}">
                        <a16:rowId xmlns:a16="http://schemas.microsoft.com/office/drawing/2014/main" val="2246150429"/>
                      </a:ext>
                    </a:extLst>
                  </a:tr>
                </a:tbl>
              </a:graphicData>
            </a:graphic>
          </p:graphicFrame>
        </mc:Fallback>
      </mc:AlternateContent>
      <p:cxnSp>
        <p:nvCxnSpPr>
          <p:cNvPr id="11" name="Straight Arrow Connector 10">
            <a:extLst>
              <a:ext uri="{FF2B5EF4-FFF2-40B4-BE49-F238E27FC236}">
                <a16:creationId xmlns:a16="http://schemas.microsoft.com/office/drawing/2014/main" id="{1E5E26F9-ACE0-5E4F-A471-FED28042A938}"/>
              </a:ext>
            </a:extLst>
          </p:cNvPr>
          <p:cNvCxnSpPr/>
          <p:nvPr/>
        </p:nvCxnSpPr>
        <p:spPr>
          <a:xfrm flipH="1">
            <a:off x="6778358" y="3102462"/>
            <a:ext cx="576072" cy="0"/>
          </a:xfrm>
          <a:prstGeom prst="straightConnector1">
            <a:avLst/>
          </a:prstGeom>
          <a:ln>
            <a:solidFill>
              <a:schemeClr val="accent3">
                <a:lumMod val="75000"/>
              </a:schemeClr>
            </a:solidFill>
            <a:tailEnd type="triangle" w="lg" len="lg"/>
          </a:ln>
        </p:spPr>
        <p:style>
          <a:lnRef idx="1">
            <a:schemeClr val="accent6"/>
          </a:lnRef>
          <a:fillRef idx="0">
            <a:schemeClr val="accent6"/>
          </a:fillRef>
          <a:effectRef idx="0">
            <a:schemeClr val="accent6"/>
          </a:effectRef>
          <a:fontRef idx="minor">
            <a:schemeClr val="tx1"/>
          </a:fontRef>
        </p:style>
      </p:cxnSp>
      <p:cxnSp>
        <p:nvCxnSpPr>
          <p:cNvPr id="13" name="Straight Arrow Connector 12">
            <a:extLst>
              <a:ext uri="{FF2B5EF4-FFF2-40B4-BE49-F238E27FC236}">
                <a16:creationId xmlns:a16="http://schemas.microsoft.com/office/drawing/2014/main" id="{280419B0-7721-194F-9334-F58599779F0A}"/>
              </a:ext>
            </a:extLst>
          </p:cNvPr>
          <p:cNvCxnSpPr/>
          <p:nvPr/>
        </p:nvCxnSpPr>
        <p:spPr>
          <a:xfrm>
            <a:off x="4864045" y="2783821"/>
            <a:ext cx="576072" cy="0"/>
          </a:xfrm>
          <a:prstGeom prst="straightConnector1">
            <a:avLst/>
          </a:prstGeom>
          <a:ln>
            <a:solidFill>
              <a:schemeClr val="accent6">
                <a:lumMod val="75000"/>
              </a:schemeClr>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Rounded Rectangle 8">
                <a:extLst>
                  <a:ext uri="{FF2B5EF4-FFF2-40B4-BE49-F238E27FC236}">
                    <a16:creationId xmlns:a16="http://schemas.microsoft.com/office/drawing/2014/main" id="{CF972CC7-7AC7-ED43-B9B6-5B49423B0F23}"/>
                  </a:ext>
                </a:extLst>
              </p:cNvPr>
              <p:cNvSpPr/>
              <p:nvPr/>
            </p:nvSpPr>
            <p:spPr>
              <a:xfrm>
                <a:off x="8231044" y="3831067"/>
                <a:ext cx="484487" cy="52650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rPr>
                        <m:t> </m:t>
                      </m:r>
                      <m:r>
                        <a:rPr lang="en-US" sz="2400" b="0" i="1" smtClean="0">
                          <a:latin typeface="Cambria Math" panose="02040503050406030204" pitchFamily="18" charset="0"/>
                        </a:rPr>
                        <m:t>𝑥</m:t>
                      </m:r>
                    </m:oMath>
                  </m:oMathPara>
                </a14:m>
                <a:endParaRPr lang="en-US" sz="2400" dirty="0"/>
              </a:p>
            </p:txBody>
          </p:sp>
        </mc:Choice>
        <mc:Fallback xmlns="">
          <p:sp>
            <p:nvSpPr>
              <p:cNvPr id="9" name="Rounded Rectangle 8">
                <a:extLst>
                  <a:ext uri="{FF2B5EF4-FFF2-40B4-BE49-F238E27FC236}">
                    <a16:creationId xmlns:a16="http://schemas.microsoft.com/office/drawing/2014/main" id="{CF972CC7-7AC7-ED43-B9B6-5B49423B0F23}"/>
                  </a:ext>
                </a:extLst>
              </p:cNvPr>
              <p:cNvSpPr>
                <a:spLocks noRot="1" noChangeAspect="1" noMove="1" noResize="1" noEditPoints="1" noAdjustHandles="1" noChangeArrowheads="1" noChangeShapeType="1" noTextEdit="1"/>
              </p:cNvSpPr>
              <p:nvPr/>
            </p:nvSpPr>
            <p:spPr>
              <a:xfrm>
                <a:off x="8231044" y="3831067"/>
                <a:ext cx="484487" cy="526503"/>
              </a:xfrm>
              <a:prstGeom prst="roundRect">
                <a:avLst/>
              </a:prstGeom>
              <a:blipFill>
                <a:blip r:embed="rId5"/>
                <a:stretch>
                  <a:fillRect l="-10000" b="-11364"/>
                </a:stretch>
              </a:blipFill>
            </p:spPr>
            <p:txBody>
              <a:bodyPr/>
              <a:lstStyle/>
              <a:p>
                <a:r>
                  <a:rPr lang="en-US">
                    <a:noFill/>
                  </a:rPr>
                  <a:t> </a:t>
                </a:r>
              </a:p>
            </p:txBody>
          </p:sp>
        </mc:Fallback>
      </mc:AlternateContent>
      <p:cxnSp>
        <p:nvCxnSpPr>
          <p:cNvPr id="10" name="Straight Arrow Connector 24">
            <a:extLst>
              <a:ext uri="{FF2B5EF4-FFF2-40B4-BE49-F238E27FC236}">
                <a16:creationId xmlns:a16="http://schemas.microsoft.com/office/drawing/2014/main" id="{D37FBCF0-30B7-0C4A-A194-FDFA7B9221EF}"/>
              </a:ext>
            </a:extLst>
          </p:cNvPr>
          <p:cNvCxnSpPr>
            <a:cxnSpLocks/>
            <a:stCxn id="9" idx="2"/>
            <a:endCxn id="16" idx="0"/>
          </p:cNvCxnSpPr>
          <p:nvPr/>
        </p:nvCxnSpPr>
        <p:spPr>
          <a:xfrm rot="5400000">
            <a:off x="7410155" y="3744749"/>
            <a:ext cx="450312" cy="1675954"/>
          </a:xfrm>
          <a:prstGeom prst="curvedConnector3">
            <a:avLst>
              <a:gd name="adj1" fmla="val 50000"/>
            </a:avLst>
          </a:prstGeom>
          <a:ln>
            <a:tailEnd type="triangle" w="lg" len="lg"/>
          </a:ln>
        </p:spPr>
        <p:style>
          <a:lnRef idx="1">
            <a:schemeClr val="accent1"/>
          </a:lnRef>
          <a:fillRef idx="0">
            <a:schemeClr val="accent1"/>
          </a:fillRef>
          <a:effectRef idx="0">
            <a:schemeClr val="accent1"/>
          </a:effectRef>
          <a:fontRef idx="minor">
            <a:schemeClr val="tx1"/>
          </a:fontRef>
        </p:style>
      </p:cxnSp>
      <p:cxnSp>
        <p:nvCxnSpPr>
          <p:cNvPr id="12" name="Straight Arrow Connector 26">
            <a:extLst>
              <a:ext uri="{FF2B5EF4-FFF2-40B4-BE49-F238E27FC236}">
                <a16:creationId xmlns:a16="http://schemas.microsoft.com/office/drawing/2014/main" id="{FBD4DF14-6B21-7A41-AD96-6FAFB5D48DE8}"/>
              </a:ext>
            </a:extLst>
          </p:cNvPr>
          <p:cNvCxnSpPr>
            <a:cxnSpLocks/>
            <a:stCxn id="9" idx="2"/>
            <a:endCxn id="23" idx="0"/>
          </p:cNvCxnSpPr>
          <p:nvPr/>
        </p:nvCxnSpPr>
        <p:spPr>
          <a:xfrm rot="16200000" flipH="1">
            <a:off x="9080691" y="3750166"/>
            <a:ext cx="456674" cy="1671481"/>
          </a:xfrm>
          <a:prstGeom prst="curvedConnector3">
            <a:avLst>
              <a:gd name="adj1" fmla="val 50000"/>
            </a:avLst>
          </a:prstGeom>
          <a:ln>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B242E0C0-0456-0743-9B3F-3E350D9AB91C}"/>
                  </a:ext>
                </a:extLst>
              </p:cNvPr>
              <p:cNvSpPr txBox="1"/>
              <p:nvPr/>
            </p:nvSpPr>
            <p:spPr>
              <a:xfrm>
                <a:off x="9040324" y="4126738"/>
                <a:ext cx="1104445"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rPr>
                        <m:t>𝑥</m:t>
                      </m:r>
                      <m:r>
                        <a:rPr lang="en-US" sz="2400" b="0" i="1" smtClean="0">
                          <a:latin typeface="Cambria Math" panose="02040503050406030204" pitchFamily="18" charset="0"/>
                        </a:rPr>
                        <m:t>≥59</m:t>
                      </m:r>
                    </m:oMath>
                  </m:oMathPara>
                </a14:m>
                <a:endParaRPr lang="en-US" sz="2400" dirty="0"/>
              </a:p>
            </p:txBody>
          </p:sp>
        </mc:Choice>
        <mc:Fallback xmlns="">
          <p:sp>
            <p:nvSpPr>
              <p:cNvPr id="17" name="TextBox 16">
                <a:extLst>
                  <a:ext uri="{FF2B5EF4-FFF2-40B4-BE49-F238E27FC236}">
                    <a16:creationId xmlns:a16="http://schemas.microsoft.com/office/drawing/2014/main" id="{B242E0C0-0456-0743-9B3F-3E350D9AB91C}"/>
                  </a:ext>
                </a:extLst>
              </p:cNvPr>
              <p:cNvSpPr txBox="1">
                <a:spLocks noRot="1" noChangeAspect="1" noMove="1" noResize="1" noEditPoints="1" noAdjustHandles="1" noChangeArrowheads="1" noChangeShapeType="1" noTextEdit="1"/>
              </p:cNvSpPr>
              <p:nvPr/>
            </p:nvSpPr>
            <p:spPr>
              <a:xfrm>
                <a:off x="9040324" y="4126738"/>
                <a:ext cx="1104445" cy="461665"/>
              </a:xfrm>
              <a:prstGeom prst="rect">
                <a:avLst/>
              </a:prstGeom>
              <a:blipFill>
                <a:blip r:embed="rId6"/>
                <a:stretch>
                  <a:fillRect r="-11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0FC5D5F2-976A-FD46-B0B9-0D0509303F36}"/>
                  </a:ext>
                </a:extLst>
              </p:cNvPr>
              <p:cNvSpPr txBox="1"/>
              <p:nvPr/>
            </p:nvSpPr>
            <p:spPr>
              <a:xfrm>
                <a:off x="6846708" y="4126738"/>
                <a:ext cx="1104445"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𝑥</m:t>
                      </m:r>
                      <m:r>
                        <a:rPr lang="en-US" sz="2400" b="0" i="1" smtClean="0">
                          <a:latin typeface="Cambria Math" panose="02040503050406030204" pitchFamily="18" charset="0"/>
                        </a:rPr>
                        <m:t>&lt;59</m:t>
                      </m:r>
                    </m:oMath>
                  </m:oMathPara>
                </a14:m>
                <a:endParaRPr lang="en-US" sz="2400" dirty="0"/>
              </a:p>
            </p:txBody>
          </p:sp>
        </mc:Choice>
        <mc:Fallback xmlns="">
          <p:sp>
            <p:nvSpPr>
              <p:cNvPr id="18" name="TextBox 17">
                <a:extLst>
                  <a:ext uri="{FF2B5EF4-FFF2-40B4-BE49-F238E27FC236}">
                    <a16:creationId xmlns:a16="http://schemas.microsoft.com/office/drawing/2014/main" id="{0FC5D5F2-976A-FD46-B0B9-0D0509303F36}"/>
                  </a:ext>
                </a:extLst>
              </p:cNvPr>
              <p:cNvSpPr txBox="1">
                <a:spLocks noRot="1" noChangeAspect="1" noMove="1" noResize="1" noEditPoints="1" noAdjustHandles="1" noChangeArrowheads="1" noChangeShapeType="1" noTextEdit="1"/>
              </p:cNvSpPr>
              <p:nvPr/>
            </p:nvSpPr>
            <p:spPr>
              <a:xfrm>
                <a:off x="6846708" y="4126738"/>
                <a:ext cx="1104445" cy="461665"/>
              </a:xfrm>
              <a:prstGeom prst="rect">
                <a:avLst/>
              </a:prstGeom>
              <a:blipFill>
                <a:blip r:embed="rId7"/>
                <a:stretch>
                  <a:fillRect r="-1149"/>
                </a:stretch>
              </a:blipFill>
            </p:spPr>
            <p:txBody>
              <a:bodyPr/>
              <a:lstStyle/>
              <a:p>
                <a:r>
                  <a:rPr lang="en-US">
                    <a:noFill/>
                  </a:rPr>
                  <a:t> </a:t>
                </a:r>
              </a:p>
            </p:txBody>
          </p:sp>
        </mc:Fallback>
      </mc:AlternateContent>
      <p:cxnSp>
        <p:nvCxnSpPr>
          <p:cNvPr id="15" name="Straight Arrow Connector 14">
            <a:extLst>
              <a:ext uri="{FF2B5EF4-FFF2-40B4-BE49-F238E27FC236}">
                <a16:creationId xmlns:a16="http://schemas.microsoft.com/office/drawing/2014/main" id="{A8E264F5-B9CE-054B-BEEE-80DD8ADF697F}"/>
              </a:ext>
            </a:extLst>
          </p:cNvPr>
          <p:cNvCxnSpPr/>
          <p:nvPr/>
        </p:nvCxnSpPr>
        <p:spPr>
          <a:xfrm flipH="1">
            <a:off x="6778358" y="1533258"/>
            <a:ext cx="576072" cy="0"/>
          </a:xfrm>
          <a:prstGeom prst="straightConnector1">
            <a:avLst/>
          </a:prstGeom>
          <a:ln>
            <a:solidFill>
              <a:schemeClr val="accent3">
                <a:lumMod val="75000"/>
              </a:schemeClr>
            </a:solidFill>
            <a:tailEnd type="triangle" w="lg" len="lg"/>
          </a:ln>
        </p:spPr>
        <p:style>
          <a:lnRef idx="1">
            <a:schemeClr val="accent6"/>
          </a:lnRef>
          <a:fillRef idx="0">
            <a:schemeClr val="accent6"/>
          </a:fillRef>
          <a:effectRef idx="0">
            <a:schemeClr val="accent6"/>
          </a:effectRef>
          <a:fontRef idx="minor">
            <a:schemeClr val="tx1"/>
          </a:fontRef>
        </p:style>
      </p:cxnSp>
      <mc:AlternateContent xmlns:mc="http://schemas.openxmlformats.org/markup-compatibility/2006" xmlns:a14="http://schemas.microsoft.com/office/drawing/2010/main">
        <mc:Choice Requires="a14">
          <p:sp>
            <p:nvSpPr>
              <p:cNvPr id="16" name="Rounded Rectangle 15">
                <a:extLst>
                  <a:ext uri="{FF2B5EF4-FFF2-40B4-BE49-F238E27FC236}">
                    <a16:creationId xmlns:a16="http://schemas.microsoft.com/office/drawing/2014/main" id="{B3D80AEC-DD7C-144D-B108-860937987396}"/>
                  </a:ext>
                </a:extLst>
              </p:cNvPr>
              <p:cNvSpPr/>
              <p:nvPr/>
            </p:nvSpPr>
            <p:spPr>
              <a:xfrm>
                <a:off x="6555090" y="4807882"/>
                <a:ext cx="484487" cy="52650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rPr>
                        <m:t> </m:t>
                      </m:r>
                      <m:r>
                        <a:rPr lang="en-US" sz="2400" b="0" i="1" smtClean="0">
                          <a:latin typeface="Cambria Math" panose="02040503050406030204" pitchFamily="18" charset="0"/>
                        </a:rPr>
                        <m:t>𝑥</m:t>
                      </m:r>
                    </m:oMath>
                  </m:oMathPara>
                </a14:m>
                <a:endParaRPr lang="en-US" sz="2400" dirty="0"/>
              </a:p>
            </p:txBody>
          </p:sp>
        </mc:Choice>
        <mc:Fallback xmlns="">
          <p:sp>
            <p:nvSpPr>
              <p:cNvPr id="16" name="Rounded Rectangle 15">
                <a:extLst>
                  <a:ext uri="{FF2B5EF4-FFF2-40B4-BE49-F238E27FC236}">
                    <a16:creationId xmlns:a16="http://schemas.microsoft.com/office/drawing/2014/main" id="{B3D80AEC-DD7C-144D-B108-860937987396}"/>
                  </a:ext>
                </a:extLst>
              </p:cNvPr>
              <p:cNvSpPr>
                <a:spLocks noRot="1" noChangeAspect="1" noMove="1" noResize="1" noEditPoints="1" noAdjustHandles="1" noChangeArrowheads="1" noChangeShapeType="1" noTextEdit="1"/>
              </p:cNvSpPr>
              <p:nvPr/>
            </p:nvSpPr>
            <p:spPr>
              <a:xfrm>
                <a:off x="6555090" y="4807882"/>
                <a:ext cx="484487" cy="526503"/>
              </a:xfrm>
              <a:prstGeom prst="roundRect">
                <a:avLst/>
              </a:prstGeom>
              <a:blipFill>
                <a:blip r:embed="rId8"/>
                <a:stretch>
                  <a:fillRect l="-10000" b="-11628"/>
                </a:stretch>
              </a:blipFill>
            </p:spPr>
            <p:txBody>
              <a:bodyPr/>
              <a:lstStyle/>
              <a:p>
                <a:r>
                  <a:rPr lang="en-US">
                    <a:noFill/>
                  </a:rPr>
                  <a:t> </a:t>
                </a:r>
              </a:p>
            </p:txBody>
          </p:sp>
        </mc:Fallback>
      </mc:AlternateContent>
      <p:cxnSp>
        <p:nvCxnSpPr>
          <p:cNvPr id="19" name="Straight Arrow Connector 24">
            <a:extLst>
              <a:ext uri="{FF2B5EF4-FFF2-40B4-BE49-F238E27FC236}">
                <a16:creationId xmlns:a16="http://schemas.microsoft.com/office/drawing/2014/main" id="{487D9DEE-0CCF-F74F-B25A-6D98954DABCF}"/>
              </a:ext>
            </a:extLst>
          </p:cNvPr>
          <p:cNvCxnSpPr>
            <a:cxnSpLocks/>
            <a:stCxn id="16" idx="2"/>
            <a:endCxn id="33" idx="0"/>
          </p:cNvCxnSpPr>
          <p:nvPr/>
        </p:nvCxnSpPr>
        <p:spPr>
          <a:xfrm rot="5400000">
            <a:off x="6150209" y="5147500"/>
            <a:ext cx="460240" cy="834011"/>
          </a:xfrm>
          <a:prstGeom prst="curvedConnector3">
            <a:avLst>
              <a:gd name="adj1" fmla="val 50000"/>
            </a:avLst>
          </a:prstGeom>
          <a:ln>
            <a:tailEnd type="triangle" w="lg" len="lg"/>
          </a:ln>
        </p:spPr>
        <p:style>
          <a:lnRef idx="1">
            <a:schemeClr val="accent1"/>
          </a:lnRef>
          <a:fillRef idx="0">
            <a:schemeClr val="accent1"/>
          </a:fillRef>
          <a:effectRef idx="0">
            <a:schemeClr val="accent1"/>
          </a:effectRef>
          <a:fontRef idx="minor">
            <a:schemeClr val="tx1"/>
          </a:fontRef>
        </p:style>
      </p:cxnSp>
      <p:cxnSp>
        <p:nvCxnSpPr>
          <p:cNvPr id="20" name="Straight Arrow Connector 26">
            <a:extLst>
              <a:ext uri="{FF2B5EF4-FFF2-40B4-BE49-F238E27FC236}">
                <a16:creationId xmlns:a16="http://schemas.microsoft.com/office/drawing/2014/main" id="{1B333A89-FD66-0B42-B404-5241EA1DF54A}"/>
              </a:ext>
            </a:extLst>
          </p:cNvPr>
          <p:cNvCxnSpPr>
            <a:cxnSpLocks/>
            <a:stCxn id="16" idx="2"/>
            <a:endCxn id="35" idx="0"/>
          </p:cNvCxnSpPr>
          <p:nvPr/>
        </p:nvCxnSpPr>
        <p:spPr>
          <a:xfrm rot="16200000" flipH="1">
            <a:off x="6978873" y="5152846"/>
            <a:ext cx="460240" cy="823318"/>
          </a:xfrm>
          <a:prstGeom prst="curvedConnector3">
            <a:avLst>
              <a:gd name="adj1" fmla="val 50000"/>
            </a:avLst>
          </a:prstGeom>
          <a:ln>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F8C51BE2-BAD5-0A47-9210-99A7CCBD3E16}"/>
                  </a:ext>
                </a:extLst>
              </p:cNvPr>
              <p:cNvSpPr txBox="1"/>
              <p:nvPr/>
            </p:nvSpPr>
            <p:spPr>
              <a:xfrm>
                <a:off x="7038347" y="5111877"/>
                <a:ext cx="143371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rPr>
                        <m:t>𝑥</m:t>
                      </m:r>
                      <m:r>
                        <a:rPr lang="en-US" sz="2400" b="0" i="1" smtClean="0">
                          <a:latin typeface="Cambria Math" panose="02040503050406030204" pitchFamily="18" charset="0"/>
                        </a:rPr>
                        <m:t>≥38.5</m:t>
                      </m:r>
                    </m:oMath>
                  </m:oMathPara>
                </a14:m>
                <a:endParaRPr lang="en-US" sz="2400" dirty="0"/>
              </a:p>
            </p:txBody>
          </p:sp>
        </mc:Choice>
        <mc:Fallback xmlns="">
          <p:sp>
            <p:nvSpPr>
              <p:cNvPr id="21" name="TextBox 20">
                <a:extLst>
                  <a:ext uri="{FF2B5EF4-FFF2-40B4-BE49-F238E27FC236}">
                    <a16:creationId xmlns:a16="http://schemas.microsoft.com/office/drawing/2014/main" id="{F8C51BE2-BAD5-0A47-9210-99A7CCBD3E16}"/>
                  </a:ext>
                </a:extLst>
              </p:cNvPr>
              <p:cNvSpPr txBox="1">
                <a:spLocks noRot="1" noChangeAspect="1" noMove="1" noResize="1" noEditPoints="1" noAdjustHandles="1" noChangeArrowheads="1" noChangeShapeType="1" noTextEdit="1"/>
              </p:cNvSpPr>
              <p:nvPr/>
            </p:nvSpPr>
            <p:spPr>
              <a:xfrm>
                <a:off x="7038347" y="5111877"/>
                <a:ext cx="1433710" cy="461665"/>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CFAD52B0-89CD-DB4E-9BDD-94DFDE45CCFA}"/>
                  </a:ext>
                </a:extLst>
              </p:cNvPr>
              <p:cNvSpPr txBox="1"/>
              <p:nvPr/>
            </p:nvSpPr>
            <p:spPr>
              <a:xfrm>
                <a:off x="5121996" y="5111876"/>
                <a:ext cx="143371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𝑥</m:t>
                      </m:r>
                      <m:r>
                        <a:rPr lang="en-US" sz="2400" b="0" i="1" smtClean="0">
                          <a:latin typeface="Cambria Math" panose="02040503050406030204" pitchFamily="18" charset="0"/>
                        </a:rPr>
                        <m:t>&lt;38.5</m:t>
                      </m:r>
                    </m:oMath>
                  </m:oMathPara>
                </a14:m>
                <a:endParaRPr lang="en-US" sz="2400" dirty="0"/>
              </a:p>
            </p:txBody>
          </p:sp>
        </mc:Choice>
        <mc:Fallback xmlns="">
          <p:sp>
            <p:nvSpPr>
              <p:cNvPr id="22" name="TextBox 21">
                <a:extLst>
                  <a:ext uri="{FF2B5EF4-FFF2-40B4-BE49-F238E27FC236}">
                    <a16:creationId xmlns:a16="http://schemas.microsoft.com/office/drawing/2014/main" id="{CFAD52B0-89CD-DB4E-9BDD-94DFDE45CCFA}"/>
                  </a:ext>
                </a:extLst>
              </p:cNvPr>
              <p:cNvSpPr txBox="1">
                <a:spLocks noRot="1" noChangeAspect="1" noMove="1" noResize="1" noEditPoints="1" noAdjustHandles="1" noChangeArrowheads="1" noChangeShapeType="1" noTextEdit="1"/>
              </p:cNvSpPr>
              <p:nvPr/>
            </p:nvSpPr>
            <p:spPr>
              <a:xfrm>
                <a:off x="5121996" y="5111876"/>
                <a:ext cx="1433710" cy="461665"/>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Rounded Rectangle 22">
                <a:extLst>
                  <a:ext uri="{FF2B5EF4-FFF2-40B4-BE49-F238E27FC236}">
                    <a16:creationId xmlns:a16="http://schemas.microsoft.com/office/drawing/2014/main" id="{8D1A68E9-B9CA-2A41-9623-96FBB4BED5E2}"/>
                  </a:ext>
                </a:extLst>
              </p:cNvPr>
              <p:cNvSpPr/>
              <p:nvPr/>
            </p:nvSpPr>
            <p:spPr>
              <a:xfrm>
                <a:off x="9902525" y="4814244"/>
                <a:ext cx="484487" cy="52650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rPr>
                        <m:t> </m:t>
                      </m:r>
                      <m:r>
                        <a:rPr lang="en-US" sz="2400" b="0" i="1" smtClean="0">
                          <a:latin typeface="Cambria Math" panose="02040503050406030204" pitchFamily="18" charset="0"/>
                        </a:rPr>
                        <m:t>𝑥</m:t>
                      </m:r>
                    </m:oMath>
                  </m:oMathPara>
                </a14:m>
                <a:endParaRPr lang="en-US" sz="2400" dirty="0"/>
              </a:p>
            </p:txBody>
          </p:sp>
        </mc:Choice>
        <mc:Fallback xmlns="">
          <p:sp>
            <p:nvSpPr>
              <p:cNvPr id="23" name="Rounded Rectangle 22">
                <a:extLst>
                  <a:ext uri="{FF2B5EF4-FFF2-40B4-BE49-F238E27FC236}">
                    <a16:creationId xmlns:a16="http://schemas.microsoft.com/office/drawing/2014/main" id="{8D1A68E9-B9CA-2A41-9623-96FBB4BED5E2}"/>
                  </a:ext>
                </a:extLst>
              </p:cNvPr>
              <p:cNvSpPr>
                <a:spLocks noRot="1" noChangeAspect="1" noMove="1" noResize="1" noEditPoints="1" noAdjustHandles="1" noChangeArrowheads="1" noChangeShapeType="1" noTextEdit="1"/>
              </p:cNvSpPr>
              <p:nvPr/>
            </p:nvSpPr>
            <p:spPr>
              <a:xfrm>
                <a:off x="9902525" y="4814244"/>
                <a:ext cx="484487" cy="526503"/>
              </a:xfrm>
              <a:prstGeom prst="roundRect">
                <a:avLst/>
              </a:prstGeom>
              <a:blipFill>
                <a:blip r:embed="rId11"/>
                <a:stretch>
                  <a:fillRect l="-12500" b="-11628"/>
                </a:stretch>
              </a:blipFill>
            </p:spPr>
            <p:txBody>
              <a:bodyPr/>
              <a:lstStyle/>
              <a:p>
                <a:r>
                  <a:rPr lang="en-US">
                    <a:noFill/>
                  </a:rPr>
                  <a:t> </a:t>
                </a:r>
              </a:p>
            </p:txBody>
          </p:sp>
        </mc:Fallback>
      </mc:AlternateContent>
      <p:cxnSp>
        <p:nvCxnSpPr>
          <p:cNvPr id="24" name="Straight Arrow Connector 24">
            <a:extLst>
              <a:ext uri="{FF2B5EF4-FFF2-40B4-BE49-F238E27FC236}">
                <a16:creationId xmlns:a16="http://schemas.microsoft.com/office/drawing/2014/main" id="{144EB278-BE0C-0845-B494-2E12B722280A}"/>
              </a:ext>
            </a:extLst>
          </p:cNvPr>
          <p:cNvCxnSpPr>
            <a:cxnSpLocks/>
            <a:stCxn id="23" idx="2"/>
            <a:endCxn id="34" idx="0"/>
          </p:cNvCxnSpPr>
          <p:nvPr/>
        </p:nvCxnSpPr>
        <p:spPr>
          <a:xfrm rot="5400000">
            <a:off x="9500039" y="5141513"/>
            <a:ext cx="445496" cy="843964"/>
          </a:xfrm>
          <a:prstGeom prst="curvedConnector3">
            <a:avLst>
              <a:gd name="adj1" fmla="val 50000"/>
            </a:avLst>
          </a:prstGeom>
          <a:ln>
            <a:tailEnd type="triangle" w="lg" len="lg"/>
          </a:ln>
        </p:spPr>
        <p:style>
          <a:lnRef idx="1">
            <a:schemeClr val="accent1"/>
          </a:lnRef>
          <a:fillRef idx="0">
            <a:schemeClr val="accent1"/>
          </a:fillRef>
          <a:effectRef idx="0">
            <a:schemeClr val="accent1"/>
          </a:effectRef>
          <a:fontRef idx="minor">
            <a:schemeClr val="tx1"/>
          </a:fontRef>
        </p:style>
      </p:cxnSp>
      <p:cxnSp>
        <p:nvCxnSpPr>
          <p:cNvPr id="25" name="Straight Arrow Connector 26">
            <a:extLst>
              <a:ext uri="{FF2B5EF4-FFF2-40B4-BE49-F238E27FC236}">
                <a16:creationId xmlns:a16="http://schemas.microsoft.com/office/drawing/2014/main" id="{FFE06F45-4E6B-CB49-AF57-212591AFCC22}"/>
              </a:ext>
            </a:extLst>
          </p:cNvPr>
          <p:cNvCxnSpPr>
            <a:cxnSpLocks/>
            <a:stCxn id="23" idx="2"/>
            <a:endCxn id="36" idx="0"/>
          </p:cNvCxnSpPr>
          <p:nvPr/>
        </p:nvCxnSpPr>
        <p:spPr>
          <a:xfrm rot="16200000" flipH="1">
            <a:off x="10344501" y="5141014"/>
            <a:ext cx="445496" cy="844961"/>
          </a:xfrm>
          <a:prstGeom prst="curvedConnector3">
            <a:avLst>
              <a:gd name="adj1" fmla="val 50000"/>
            </a:avLst>
          </a:prstGeom>
          <a:ln>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9500BB73-8548-9C43-88E1-DE87A96D9374}"/>
                  </a:ext>
                </a:extLst>
              </p:cNvPr>
              <p:cNvSpPr txBox="1"/>
              <p:nvPr/>
            </p:nvSpPr>
            <p:spPr>
              <a:xfrm>
                <a:off x="10385781" y="5107682"/>
                <a:ext cx="1328217"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rPr>
                        <m:t>𝑥</m:t>
                      </m:r>
                      <m:r>
                        <a:rPr lang="en-US" sz="2400" b="0" i="1" smtClean="0">
                          <a:latin typeface="Cambria Math" panose="02040503050406030204" pitchFamily="18" charset="0"/>
                        </a:rPr>
                        <m:t>≥68.5</m:t>
                      </m:r>
                    </m:oMath>
                  </m:oMathPara>
                </a14:m>
                <a:endParaRPr lang="en-US" sz="2400" dirty="0"/>
              </a:p>
            </p:txBody>
          </p:sp>
        </mc:Choice>
        <mc:Fallback xmlns="">
          <p:sp>
            <p:nvSpPr>
              <p:cNvPr id="26" name="TextBox 25">
                <a:extLst>
                  <a:ext uri="{FF2B5EF4-FFF2-40B4-BE49-F238E27FC236}">
                    <a16:creationId xmlns:a16="http://schemas.microsoft.com/office/drawing/2014/main" id="{9500BB73-8548-9C43-88E1-DE87A96D9374}"/>
                  </a:ext>
                </a:extLst>
              </p:cNvPr>
              <p:cNvSpPr txBox="1">
                <a:spLocks noRot="1" noChangeAspect="1" noMove="1" noResize="1" noEditPoints="1" noAdjustHandles="1" noChangeArrowheads="1" noChangeShapeType="1" noTextEdit="1"/>
              </p:cNvSpPr>
              <p:nvPr/>
            </p:nvSpPr>
            <p:spPr>
              <a:xfrm>
                <a:off x="10385781" y="5107682"/>
                <a:ext cx="1328217" cy="461665"/>
              </a:xfrm>
              <a:prstGeom prst="rect">
                <a:avLst/>
              </a:prstGeom>
              <a:blipFill>
                <a:blip r:embed="rId12"/>
                <a:stretch>
                  <a:fillRect r="-9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B27BF59D-5873-7F4C-AC9E-7654C93B4AF8}"/>
                  </a:ext>
                </a:extLst>
              </p:cNvPr>
              <p:cNvSpPr txBox="1"/>
              <p:nvPr/>
            </p:nvSpPr>
            <p:spPr>
              <a:xfrm>
                <a:off x="8574922" y="5107682"/>
                <a:ext cx="1328218"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𝑥</m:t>
                      </m:r>
                      <m:r>
                        <a:rPr lang="en-US" sz="2400" b="0" i="1" smtClean="0">
                          <a:latin typeface="Cambria Math" panose="02040503050406030204" pitchFamily="18" charset="0"/>
                        </a:rPr>
                        <m:t>&lt;68.5</m:t>
                      </m:r>
                    </m:oMath>
                  </m:oMathPara>
                </a14:m>
                <a:endParaRPr lang="en-US" sz="2400" b="0" dirty="0"/>
              </a:p>
            </p:txBody>
          </p:sp>
        </mc:Choice>
        <mc:Fallback xmlns="">
          <p:sp>
            <p:nvSpPr>
              <p:cNvPr id="27" name="TextBox 26">
                <a:extLst>
                  <a:ext uri="{FF2B5EF4-FFF2-40B4-BE49-F238E27FC236}">
                    <a16:creationId xmlns:a16="http://schemas.microsoft.com/office/drawing/2014/main" id="{B27BF59D-5873-7F4C-AC9E-7654C93B4AF8}"/>
                  </a:ext>
                </a:extLst>
              </p:cNvPr>
              <p:cNvSpPr txBox="1">
                <a:spLocks noRot="1" noChangeAspect="1" noMove="1" noResize="1" noEditPoints="1" noAdjustHandles="1" noChangeArrowheads="1" noChangeShapeType="1" noTextEdit="1"/>
              </p:cNvSpPr>
              <p:nvPr/>
            </p:nvSpPr>
            <p:spPr>
              <a:xfrm>
                <a:off x="8574922" y="5107682"/>
                <a:ext cx="1328218" cy="461665"/>
              </a:xfrm>
              <a:prstGeom prst="rect">
                <a:avLst/>
              </a:prstGeom>
              <a:blipFill>
                <a:blip r:embed="rId13"/>
                <a:stretch>
                  <a:fillRect r="-952"/>
                </a:stretch>
              </a:blipFill>
            </p:spPr>
            <p:txBody>
              <a:bodyPr/>
              <a:lstStyle/>
              <a:p>
                <a:r>
                  <a:rPr lang="en-US">
                    <a:noFill/>
                  </a:rPr>
                  <a:t> </a:t>
                </a:r>
              </a:p>
            </p:txBody>
          </p:sp>
        </mc:Fallback>
      </mc:AlternateContent>
      <p:sp>
        <p:nvSpPr>
          <p:cNvPr id="33" name="Rounded Rectangle 32">
            <a:extLst>
              <a:ext uri="{FF2B5EF4-FFF2-40B4-BE49-F238E27FC236}">
                <a16:creationId xmlns:a16="http://schemas.microsoft.com/office/drawing/2014/main" id="{29F103AC-A585-6344-9E60-CD47AA94875D}"/>
              </a:ext>
            </a:extLst>
          </p:cNvPr>
          <p:cNvSpPr/>
          <p:nvPr/>
        </p:nvSpPr>
        <p:spPr>
          <a:xfrm>
            <a:off x="5489381" y="5794625"/>
            <a:ext cx="947884"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Drive</a:t>
            </a:r>
          </a:p>
        </p:txBody>
      </p:sp>
      <p:sp>
        <p:nvSpPr>
          <p:cNvPr id="34" name="Rounded Rectangle 33">
            <a:extLst>
              <a:ext uri="{FF2B5EF4-FFF2-40B4-BE49-F238E27FC236}">
                <a16:creationId xmlns:a16="http://schemas.microsoft.com/office/drawing/2014/main" id="{12B2B246-6CCD-9C42-BED9-384D5B24587E}"/>
              </a:ext>
            </a:extLst>
          </p:cNvPr>
          <p:cNvSpPr/>
          <p:nvPr/>
        </p:nvSpPr>
        <p:spPr>
          <a:xfrm>
            <a:off x="8826863" y="5786243"/>
            <a:ext cx="947884"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Bike</a:t>
            </a:r>
          </a:p>
        </p:txBody>
      </p:sp>
      <p:sp>
        <p:nvSpPr>
          <p:cNvPr id="35" name="Rounded Rectangle 34">
            <a:extLst>
              <a:ext uri="{FF2B5EF4-FFF2-40B4-BE49-F238E27FC236}">
                <a16:creationId xmlns:a16="http://schemas.microsoft.com/office/drawing/2014/main" id="{120BC5AA-CDF2-9D45-ADF0-44B4937EDB30}"/>
              </a:ext>
            </a:extLst>
          </p:cNvPr>
          <p:cNvSpPr/>
          <p:nvPr/>
        </p:nvSpPr>
        <p:spPr>
          <a:xfrm>
            <a:off x="7094659" y="5794625"/>
            <a:ext cx="1051985"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Metro</a:t>
            </a:r>
          </a:p>
        </p:txBody>
      </p:sp>
      <p:sp>
        <p:nvSpPr>
          <p:cNvPr id="36" name="Rounded Rectangle 35">
            <a:extLst>
              <a:ext uri="{FF2B5EF4-FFF2-40B4-BE49-F238E27FC236}">
                <a16:creationId xmlns:a16="http://schemas.microsoft.com/office/drawing/2014/main" id="{94DFF732-9300-DA48-B4F2-70678B8F89AC}"/>
              </a:ext>
            </a:extLst>
          </p:cNvPr>
          <p:cNvSpPr/>
          <p:nvPr/>
        </p:nvSpPr>
        <p:spPr>
          <a:xfrm>
            <a:off x="10515788" y="5786243"/>
            <a:ext cx="947884"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Drive</a:t>
            </a:r>
          </a:p>
        </p:txBody>
      </p:sp>
      <p:cxnSp>
        <p:nvCxnSpPr>
          <p:cNvPr id="50" name="Straight Arrow Connector 49">
            <a:extLst>
              <a:ext uri="{FF2B5EF4-FFF2-40B4-BE49-F238E27FC236}">
                <a16:creationId xmlns:a16="http://schemas.microsoft.com/office/drawing/2014/main" id="{66E53E01-7C82-C54D-BB17-21DF2F600360}"/>
              </a:ext>
            </a:extLst>
          </p:cNvPr>
          <p:cNvCxnSpPr/>
          <p:nvPr/>
        </p:nvCxnSpPr>
        <p:spPr>
          <a:xfrm flipH="1">
            <a:off x="6778358" y="2783821"/>
            <a:ext cx="576072" cy="0"/>
          </a:xfrm>
          <a:prstGeom prst="straightConnector1">
            <a:avLst/>
          </a:prstGeom>
          <a:ln>
            <a:solidFill>
              <a:schemeClr val="accent3">
                <a:lumMod val="75000"/>
                <a:alpha val="40000"/>
              </a:schemeClr>
            </a:solidFill>
            <a:tailEnd type="triangle" w="lg" len="lg"/>
          </a:ln>
        </p:spPr>
        <p:style>
          <a:lnRef idx="3">
            <a:schemeClr val="accent3"/>
          </a:lnRef>
          <a:fillRef idx="0">
            <a:schemeClr val="accent3"/>
          </a:fillRef>
          <a:effectRef idx="2">
            <a:schemeClr val="accent3"/>
          </a:effectRef>
          <a:fontRef idx="minor">
            <a:schemeClr val="tx1"/>
          </a:fontRef>
        </p:style>
      </p:cxnSp>
      <mc:AlternateContent xmlns:mc="http://schemas.openxmlformats.org/markup-compatibility/2006" xmlns:a14="http://schemas.microsoft.com/office/drawing/2010/main">
        <mc:Choice Requires="a14">
          <p:sp>
            <p:nvSpPr>
              <p:cNvPr id="49" name="Title 1">
                <a:extLst>
                  <a:ext uri="{FF2B5EF4-FFF2-40B4-BE49-F238E27FC236}">
                    <a16:creationId xmlns:a16="http://schemas.microsoft.com/office/drawing/2014/main" id="{1D53EABD-51D1-FABB-807D-F9E2E05ED60C}"/>
                  </a:ext>
                </a:extLst>
              </p:cNvPr>
              <p:cNvSpPr>
                <a:spLocks noGrp="1"/>
              </p:cNvSpPr>
              <p:nvPr>
                <p:ph type="title"/>
              </p:nvPr>
            </p:nvSpPr>
            <p:spPr>
              <a:xfrm>
                <a:off x="252918" y="1123837"/>
                <a:ext cx="3229773" cy="4601183"/>
              </a:xfrm>
            </p:spPr>
            <p:txBody>
              <a:bodyPr>
                <a:noAutofit/>
              </a:bodyPr>
              <a:lstStyle/>
              <a:p>
                <a:r>
                  <a:rPr lang="en-US" dirty="0"/>
                  <a:t>Real-Valued Features: Example - </a:t>
                </a:r>
                <a:br>
                  <a:rPr lang="en-US" dirty="0"/>
                </a:br>
                <a14:m>
                  <m:oMath xmlns:m="http://schemas.openxmlformats.org/officeDocument/2006/math">
                    <m:r>
                      <a:rPr lang="en-US" b="0" i="1" smtClean="0">
                        <a:solidFill>
                          <a:schemeClr val="accent6">
                            <a:lumMod val="75000"/>
                          </a:schemeClr>
                        </a:solidFill>
                        <a:latin typeface="Cambria Math" panose="02040503050406030204" pitchFamily="18" charset="0"/>
                      </a:rPr>
                      <m:t>𝑥</m:t>
                    </m:r>
                    <m:r>
                      <a:rPr lang="en-US" b="0" i="1" smtClean="0">
                        <a:solidFill>
                          <a:schemeClr val="accent6">
                            <a:lumMod val="75000"/>
                          </a:schemeClr>
                        </a:solidFill>
                        <a:latin typeface="Cambria Math" panose="02040503050406030204" pitchFamily="18" charset="0"/>
                      </a:rPr>
                      <m:t>=</m:t>
                    </m:r>
                  </m:oMath>
                </a14:m>
                <a:r>
                  <a:rPr lang="en-US" dirty="0">
                    <a:solidFill>
                      <a:schemeClr val="accent6">
                        <a:lumMod val="75000"/>
                      </a:schemeClr>
                    </a:solidFill>
                  </a:rPr>
                  <a:t> </a:t>
                </a:r>
                <a:r>
                  <a:rPr lang="en-US" dirty="0">
                    <a:solidFill>
                      <a:schemeClr val="bg1"/>
                    </a:solidFill>
                  </a:rPr>
                  <a:t>Outside</a:t>
                </a:r>
                <a:r>
                  <a:rPr lang="en-US" dirty="0">
                    <a:solidFill>
                      <a:schemeClr val="accent6">
                        <a:lumMod val="75000"/>
                      </a:schemeClr>
                    </a:solidFill>
                  </a:rPr>
                  <a:t> </a:t>
                </a:r>
                <a:r>
                  <a:rPr lang="en-US" dirty="0"/>
                  <a:t>Temperature (℉) </a:t>
                </a:r>
              </a:p>
            </p:txBody>
          </p:sp>
        </mc:Choice>
        <mc:Fallback xmlns="">
          <p:sp>
            <p:nvSpPr>
              <p:cNvPr id="49" name="Title 1">
                <a:extLst>
                  <a:ext uri="{FF2B5EF4-FFF2-40B4-BE49-F238E27FC236}">
                    <a16:creationId xmlns:a16="http://schemas.microsoft.com/office/drawing/2014/main" id="{1D53EABD-51D1-FABB-807D-F9E2E05ED60C}"/>
                  </a:ext>
                </a:extLst>
              </p:cNvPr>
              <p:cNvSpPr>
                <a:spLocks noGrp="1" noRot="1" noChangeAspect="1" noMove="1" noResize="1" noEditPoints="1" noAdjustHandles="1" noChangeArrowheads="1" noChangeShapeType="1" noTextEdit="1"/>
              </p:cNvSpPr>
              <p:nvPr>
                <p:ph type="title"/>
              </p:nvPr>
            </p:nvSpPr>
            <p:spPr>
              <a:xfrm>
                <a:off x="252918" y="1123837"/>
                <a:ext cx="3229773" cy="4601183"/>
              </a:xfrm>
              <a:blipFill>
                <a:blip r:embed="rId14"/>
                <a:stretch>
                  <a:fillRect l="-5469" r="-8594"/>
                </a:stretch>
              </a:blipFill>
            </p:spPr>
            <p:txBody>
              <a:bodyPr/>
              <a:lstStyle/>
              <a:p>
                <a:r>
                  <a:rPr lang="en-US">
                    <a:noFill/>
                  </a:rPr>
                  <a:t> </a:t>
                </a:r>
              </a:p>
            </p:txBody>
          </p:sp>
        </mc:Fallback>
      </mc:AlternateContent>
    </p:spTree>
    <p:extLst>
      <p:ext uri="{BB962C8B-B14F-4D97-AF65-F5344CB8AC3E}">
        <p14:creationId xmlns:p14="http://schemas.microsoft.com/office/powerpoint/2010/main" val="32402453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dissolve">
                                      <p:cBhvr>
                                        <p:cTn id="7" dur="25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dissolve">
                                      <p:cBhvr>
                                        <p:cTn id="12" dur="250"/>
                                        <p:tgtEl>
                                          <p:spTgt spid="16"/>
                                        </p:tgtEl>
                                      </p:cBhvr>
                                    </p:animEffect>
                                  </p:childTnLst>
                                </p:cTn>
                              </p:par>
                              <p:par>
                                <p:cTn id="13" presetID="9" presetClass="entr" presetSubtype="0" fill="hold" nodeType="with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dissolve">
                                      <p:cBhvr>
                                        <p:cTn id="15" dur="250"/>
                                        <p:tgtEl>
                                          <p:spTgt spid="19"/>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3"/>
                                        </p:tgtEl>
                                        <p:attrNameLst>
                                          <p:attrName>style.visibility</p:attrName>
                                        </p:attrNameLst>
                                      </p:cBhvr>
                                      <p:to>
                                        <p:strVal val="visible"/>
                                      </p:to>
                                    </p:set>
                                    <p:animEffect transition="in" filter="dissolve">
                                      <p:cBhvr>
                                        <p:cTn id="18" dur="250"/>
                                        <p:tgtEl>
                                          <p:spTgt spid="33"/>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animEffect transition="in" filter="dissolve">
                                      <p:cBhvr>
                                        <p:cTn id="21" dur="250"/>
                                        <p:tgtEl>
                                          <p:spTgt spid="21"/>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35"/>
                                        </p:tgtEl>
                                        <p:attrNameLst>
                                          <p:attrName>style.visibility</p:attrName>
                                        </p:attrNameLst>
                                      </p:cBhvr>
                                      <p:to>
                                        <p:strVal val="visible"/>
                                      </p:to>
                                    </p:set>
                                    <p:animEffect transition="in" filter="dissolve">
                                      <p:cBhvr>
                                        <p:cTn id="24" dur="250"/>
                                        <p:tgtEl>
                                          <p:spTgt spid="35"/>
                                        </p:tgtEl>
                                      </p:cBhvr>
                                    </p:animEffect>
                                  </p:childTnLst>
                                </p:cTn>
                              </p:par>
                              <p:par>
                                <p:cTn id="25" presetID="9" presetClass="entr" presetSubtype="0" fill="hold" nodeType="with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dissolve">
                                      <p:cBhvr>
                                        <p:cTn id="27" dur="250"/>
                                        <p:tgtEl>
                                          <p:spTgt spid="20"/>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22"/>
                                        </p:tgtEl>
                                        <p:attrNameLst>
                                          <p:attrName>style.visibility</p:attrName>
                                        </p:attrNameLst>
                                      </p:cBhvr>
                                      <p:to>
                                        <p:strVal val="visible"/>
                                      </p:to>
                                    </p:set>
                                    <p:animEffect transition="in" filter="dissolve">
                                      <p:cBhvr>
                                        <p:cTn id="30" dur="250"/>
                                        <p:tgtEl>
                                          <p:spTgt spid="22"/>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nodeType="click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dissolve">
                                      <p:cBhvr>
                                        <p:cTn id="35" dur="250"/>
                                        <p:tgtEl>
                                          <p:spTgt spid="11"/>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grpId="0" nodeType="clickEffect">
                                  <p:stCondLst>
                                    <p:cond delay="0"/>
                                  </p:stCondLst>
                                  <p:childTnLst>
                                    <p:set>
                                      <p:cBhvr>
                                        <p:cTn id="39" dur="1" fill="hold">
                                          <p:stCondLst>
                                            <p:cond delay="0"/>
                                          </p:stCondLst>
                                        </p:cTn>
                                        <p:tgtEl>
                                          <p:spTgt spid="23"/>
                                        </p:tgtEl>
                                        <p:attrNameLst>
                                          <p:attrName>style.visibility</p:attrName>
                                        </p:attrNameLst>
                                      </p:cBhvr>
                                      <p:to>
                                        <p:strVal val="visible"/>
                                      </p:to>
                                    </p:set>
                                    <p:animEffect transition="in" filter="dissolve">
                                      <p:cBhvr>
                                        <p:cTn id="40" dur="250"/>
                                        <p:tgtEl>
                                          <p:spTgt spid="23"/>
                                        </p:tgtEl>
                                      </p:cBhvr>
                                    </p:animEffect>
                                  </p:childTnLst>
                                </p:cTn>
                              </p:par>
                              <p:par>
                                <p:cTn id="41" presetID="9" presetClass="entr" presetSubtype="0" fill="hold" grpId="0" nodeType="withEffect">
                                  <p:stCondLst>
                                    <p:cond delay="0"/>
                                  </p:stCondLst>
                                  <p:childTnLst>
                                    <p:set>
                                      <p:cBhvr>
                                        <p:cTn id="42" dur="1" fill="hold">
                                          <p:stCondLst>
                                            <p:cond delay="0"/>
                                          </p:stCondLst>
                                        </p:cTn>
                                        <p:tgtEl>
                                          <p:spTgt spid="27"/>
                                        </p:tgtEl>
                                        <p:attrNameLst>
                                          <p:attrName>style.visibility</p:attrName>
                                        </p:attrNameLst>
                                      </p:cBhvr>
                                      <p:to>
                                        <p:strVal val="visible"/>
                                      </p:to>
                                    </p:set>
                                    <p:animEffect transition="in" filter="dissolve">
                                      <p:cBhvr>
                                        <p:cTn id="43" dur="250"/>
                                        <p:tgtEl>
                                          <p:spTgt spid="27"/>
                                        </p:tgtEl>
                                      </p:cBhvr>
                                    </p:animEffect>
                                  </p:childTnLst>
                                </p:cTn>
                              </p:par>
                              <p:par>
                                <p:cTn id="44" presetID="9" presetClass="entr" presetSubtype="0" fill="hold" nodeType="withEffect">
                                  <p:stCondLst>
                                    <p:cond delay="0"/>
                                  </p:stCondLst>
                                  <p:childTnLst>
                                    <p:set>
                                      <p:cBhvr>
                                        <p:cTn id="45" dur="1" fill="hold">
                                          <p:stCondLst>
                                            <p:cond delay="0"/>
                                          </p:stCondLst>
                                        </p:cTn>
                                        <p:tgtEl>
                                          <p:spTgt spid="24"/>
                                        </p:tgtEl>
                                        <p:attrNameLst>
                                          <p:attrName>style.visibility</p:attrName>
                                        </p:attrNameLst>
                                      </p:cBhvr>
                                      <p:to>
                                        <p:strVal val="visible"/>
                                      </p:to>
                                    </p:set>
                                    <p:animEffect transition="in" filter="dissolve">
                                      <p:cBhvr>
                                        <p:cTn id="46" dur="250"/>
                                        <p:tgtEl>
                                          <p:spTgt spid="24"/>
                                        </p:tgtEl>
                                      </p:cBhvr>
                                    </p:animEffect>
                                  </p:childTnLst>
                                </p:cTn>
                              </p:par>
                              <p:par>
                                <p:cTn id="47" presetID="9" presetClass="entr" presetSubtype="0" fill="hold" grpId="0" nodeType="withEffect">
                                  <p:stCondLst>
                                    <p:cond delay="0"/>
                                  </p:stCondLst>
                                  <p:childTnLst>
                                    <p:set>
                                      <p:cBhvr>
                                        <p:cTn id="48" dur="1" fill="hold">
                                          <p:stCondLst>
                                            <p:cond delay="0"/>
                                          </p:stCondLst>
                                        </p:cTn>
                                        <p:tgtEl>
                                          <p:spTgt spid="26"/>
                                        </p:tgtEl>
                                        <p:attrNameLst>
                                          <p:attrName>style.visibility</p:attrName>
                                        </p:attrNameLst>
                                      </p:cBhvr>
                                      <p:to>
                                        <p:strVal val="visible"/>
                                      </p:to>
                                    </p:set>
                                    <p:animEffect transition="in" filter="dissolve">
                                      <p:cBhvr>
                                        <p:cTn id="49" dur="250"/>
                                        <p:tgtEl>
                                          <p:spTgt spid="26"/>
                                        </p:tgtEl>
                                      </p:cBhvr>
                                    </p:animEffect>
                                  </p:childTnLst>
                                </p:cTn>
                              </p:par>
                              <p:par>
                                <p:cTn id="50" presetID="9" presetClass="entr" presetSubtype="0" fill="hold" nodeType="withEffect">
                                  <p:stCondLst>
                                    <p:cond delay="0"/>
                                  </p:stCondLst>
                                  <p:childTnLst>
                                    <p:set>
                                      <p:cBhvr>
                                        <p:cTn id="51" dur="1" fill="hold">
                                          <p:stCondLst>
                                            <p:cond delay="0"/>
                                          </p:stCondLst>
                                        </p:cTn>
                                        <p:tgtEl>
                                          <p:spTgt spid="25"/>
                                        </p:tgtEl>
                                        <p:attrNameLst>
                                          <p:attrName>style.visibility</p:attrName>
                                        </p:attrNameLst>
                                      </p:cBhvr>
                                      <p:to>
                                        <p:strVal val="visible"/>
                                      </p:to>
                                    </p:set>
                                    <p:animEffect transition="in" filter="dissolve">
                                      <p:cBhvr>
                                        <p:cTn id="52" dur="250"/>
                                        <p:tgtEl>
                                          <p:spTgt spid="25"/>
                                        </p:tgtEl>
                                      </p:cBhvr>
                                    </p:animEffect>
                                  </p:childTnLst>
                                </p:cTn>
                              </p:par>
                              <p:par>
                                <p:cTn id="53" presetID="9" presetClass="entr" presetSubtype="0" fill="hold" grpId="0" nodeType="withEffect">
                                  <p:stCondLst>
                                    <p:cond delay="0"/>
                                  </p:stCondLst>
                                  <p:childTnLst>
                                    <p:set>
                                      <p:cBhvr>
                                        <p:cTn id="54" dur="1" fill="hold">
                                          <p:stCondLst>
                                            <p:cond delay="0"/>
                                          </p:stCondLst>
                                        </p:cTn>
                                        <p:tgtEl>
                                          <p:spTgt spid="36"/>
                                        </p:tgtEl>
                                        <p:attrNameLst>
                                          <p:attrName>style.visibility</p:attrName>
                                        </p:attrNameLst>
                                      </p:cBhvr>
                                      <p:to>
                                        <p:strVal val="visible"/>
                                      </p:to>
                                    </p:set>
                                    <p:animEffect transition="in" filter="dissolve">
                                      <p:cBhvr>
                                        <p:cTn id="55" dur="250"/>
                                        <p:tgtEl>
                                          <p:spTgt spid="36"/>
                                        </p:tgtEl>
                                      </p:cBhvr>
                                    </p:animEffect>
                                  </p:childTnLst>
                                </p:cTn>
                              </p:par>
                              <p:par>
                                <p:cTn id="56" presetID="9" presetClass="entr" presetSubtype="0" fill="hold" grpId="0" nodeType="withEffect">
                                  <p:stCondLst>
                                    <p:cond delay="0"/>
                                  </p:stCondLst>
                                  <p:childTnLst>
                                    <p:set>
                                      <p:cBhvr>
                                        <p:cTn id="57" dur="1" fill="hold">
                                          <p:stCondLst>
                                            <p:cond delay="0"/>
                                          </p:stCondLst>
                                        </p:cTn>
                                        <p:tgtEl>
                                          <p:spTgt spid="34"/>
                                        </p:tgtEl>
                                        <p:attrNameLst>
                                          <p:attrName>style.visibility</p:attrName>
                                        </p:attrNameLst>
                                      </p:cBhvr>
                                      <p:to>
                                        <p:strVal val="visible"/>
                                      </p:to>
                                    </p:set>
                                    <p:animEffect transition="in" filter="dissolve">
                                      <p:cBhvr>
                                        <p:cTn id="58" dur="25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1" grpId="0"/>
      <p:bldP spid="22" grpId="0"/>
      <p:bldP spid="23" grpId="0" animBg="1"/>
      <p:bldP spid="26" grpId="0"/>
      <p:bldP spid="27" grpId="0"/>
      <p:bldP spid="33" grpId="0" animBg="1"/>
      <p:bldP spid="34" grpId="0" animBg="1"/>
      <p:bldP spid="35" grpId="0" animBg="1"/>
      <p:bldP spid="36"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CD1E15-E27A-4AF4-6C08-AF0E8A854E22}"/>
              </a:ext>
            </a:extLst>
          </p:cNvPr>
          <p:cNvSpPr>
            <a:spLocks noGrp="1"/>
          </p:cNvSpPr>
          <p:nvPr>
            <p:ph type="title"/>
          </p:nvPr>
        </p:nvSpPr>
        <p:spPr/>
        <p:txBody>
          <a:bodyPr/>
          <a:lstStyle/>
          <a:p>
            <a:br>
              <a:rPr lang="en-US" dirty="0"/>
            </a:br>
            <a:r>
              <a:rPr lang="en-US" dirty="0"/>
              <a:t>Decision </a:t>
            </a:r>
            <a:br>
              <a:rPr lang="en-US" dirty="0"/>
            </a:br>
            <a:r>
              <a:rPr lang="en-US" dirty="0"/>
              <a:t>Trees:</a:t>
            </a:r>
            <a:br>
              <a:rPr lang="en-US" dirty="0"/>
            </a:br>
            <a:r>
              <a:rPr lang="en-US" dirty="0"/>
              <a:t>Pros &amp; Cons</a:t>
            </a:r>
            <a:br>
              <a:rPr lang="en-US" dirty="0"/>
            </a:br>
            <a:endParaRPr lang="en-US" dirty="0"/>
          </a:p>
        </p:txBody>
      </p:sp>
      <p:sp>
        <p:nvSpPr>
          <p:cNvPr id="3" name="Content Placeholder 2">
            <a:extLst>
              <a:ext uri="{FF2B5EF4-FFF2-40B4-BE49-F238E27FC236}">
                <a16:creationId xmlns:a16="http://schemas.microsoft.com/office/drawing/2014/main" id="{9B8AF153-7163-6854-52BC-BB61FAFF6A9F}"/>
              </a:ext>
            </a:extLst>
          </p:cNvPr>
          <p:cNvSpPr>
            <a:spLocks noGrp="1"/>
          </p:cNvSpPr>
          <p:nvPr>
            <p:ph idx="1"/>
          </p:nvPr>
        </p:nvSpPr>
        <p:spPr>
          <a:xfrm>
            <a:off x="3869267" y="864108"/>
            <a:ext cx="7863840" cy="5120640"/>
          </a:xfrm>
        </p:spPr>
        <p:txBody>
          <a:bodyPr>
            <a:noAutofit/>
          </a:bodyPr>
          <a:lstStyle/>
          <a:p>
            <a:pPr>
              <a:lnSpc>
                <a:spcPct val="100000"/>
              </a:lnSpc>
            </a:pPr>
            <a:r>
              <a:rPr lang="en-US" dirty="0"/>
              <a:t>Pros</a:t>
            </a:r>
          </a:p>
          <a:p>
            <a:pPr lvl="1">
              <a:lnSpc>
                <a:spcPct val="130000"/>
              </a:lnSpc>
            </a:pPr>
            <a:r>
              <a:rPr lang="en-US" sz="2400" dirty="0"/>
              <a:t>Interpretable</a:t>
            </a:r>
          </a:p>
          <a:p>
            <a:pPr lvl="1">
              <a:lnSpc>
                <a:spcPct val="130000"/>
              </a:lnSpc>
            </a:pPr>
            <a:r>
              <a:rPr lang="en-US" sz="2400" dirty="0"/>
              <a:t>Efficient (computational cost and storage)</a:t>
            </a:r>
          </a:p>
          <a:p>
            <a:pPr lvl="1">
              <a:lnSpc>
                <a:spcPct val="130000"/>
              </a:lnSpc>
            </a:pPr>
            <a:r>
              <a:rPr lang="en-US" sz="2400" dirty="0"/>
              <a:t>Can be used for classification and regression tasks</a:t>
            </a:r>
          </a:p>
          <a:p>
            <a:pPr lvl="1">
              <a:lnSpc>
                <a:spcPct val="130000"/>
              </a:lnSpc>
            </a:pPr>
            <a:r>
              <a:rPr lang="en-US" sz="2400" dirty="0"/>
              <a:t>Compatible with categorical and real-valued features</a:t>
            </a:r>
          </a:p>
          <a:p>
            <a:pPr>
              <a:lnSpc>
                <a:spcPct val="100000"/>
              </a:lnSpc>
            </a:pPr>
            <a:r>
              <a:rPr lang="en-US" dirty="0"/>
              <a:t>Cons</a:t>
            </a:r>
          </a:p>
          <a:p>
            <a:pPr lvl="1">
              <a:lnSpc>
                <a:spcPct val="130000"/>
              </a:lnSpc>
            </a:pPr>
            <a:r>
              <a:rPr lang="en-US" sz="2400" dirty="0"/>
              <a:t>Learned greedily: each split only considers the immediate impact on the splitting criterion</a:t>
            </a:r>
          </a:p>
          <a:p>
            <a:pPr lvl="2">
              <a:lnSpc>
                <a:spcPct val="130000"/>
              </a:lnSpc>
            </a:pPr>
            <a:r>
              <a:rPr lang="en-US" sz="2400" dirty="0"/>
              <a:t>Not guaranteed to find the smallest (fewest number of splits) tree that achieves a training error rate of 0. </a:t>
            </a:r>
          </a:p>
          <a:p>
            <a:pPr lvl="1">
              <a:lnSpc>
                <a:spcPct val="130000"/>
              </a:lnSpc>
            </a:pPr>
            <a:r>
              <a:rPr lang="en-US" sz="2400" dirty="0"/>
              <a:t>Liable to overfit!</a:t>
            </a:r>
          </a:p>
        </p:txBody>
      </p:sp>
    </p:spTree>
    <p:extLst>
      <p:ext uri="{BB962C8B-B14F-4D97-AF65-F5344CB8AC3E}">
        <p14:creationId xmlns:p14="http://schemas.microsoft.com/office/powerpoint/2010/main" val="340687946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animEffect transition="in" filter="dissolve">
                                      <p:cBhvr>
                                        <p:cTn id="7" dur="250"/>
                                        <p:tgtEl>
                                          <p:spTgt spid="3">
                                            <p:txEl>
                                              <p:pRg st="6" end="6"/>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xEl>
                                              <p:pRg st="7" end="7"/>
                                            </p:txEl>
                                          </p:spTgt>
                                        </p:tgtEl>
                                        <p:attrNameLst>
                                          <p:attrName>style.visibility</p:attrName>
                                        </p:attrNameLst>
                                      </p:cBhvr>
                                      <p:to>
                                        <p:strVal val="visible"/>
                                      </p:to>
                                    </p:set>
                                    <p:animEffect transition="in" filter="dissolve">
                                      <p:cBhvr>
                                        <p:cTn id="12" dur="250"/>
                                        <p:tgtEl>
                                          <p:spTgt spid="3">
                                            <p:txEl>
                                              <p:pRg st="7" end="7"/>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
                                            <p:txEl>
                                              <p:pRg st="8" end="8"/>
                                            </p:txEl>
                                          </p:spTgt>
                                        </p:tgtEl>
                                        <p:attrNameLst>
                                          <p:attrName>style.visibility</p:attrName>
                                        </p:attrNameLst>
                                      </p:cBhvr>
                                      <p:to>
                                        <p:strVal val="visible"/>
                                      </p:to>
                                    </p:set>
                                    <p:animEffect transition="in" filter="dissolve">
                                      <p:cBhvr>
                                        <p:cTn id="17" dur="25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1991F5-8B78-A037-687F-D8F67656B28D}"/>
              </a:ext>
            </a:extLst>
          </p:cNvPr>
          <p:cNvSpPr>
            <a:spLocks noGrp="1"/>
          </p:cNvSpPr>
          <p:nvPr>
            <p:ph type="title"/>
          </p:nvPr>
        </p:nvSpPr>
        <p:spPr/>
        <p:txBody>
          <a:bodyPr/>
          <a:lstStyle/>
          <a:p>
            <a:br>
              <a:rPr lang="en-US" dirty="0"/>
            </a:br>
            <a:r>
              <a:rPr lang="en-US" dirty="0"/>
              <a:t>Overfitting</a:t>
            </a:r>
            <a:br>
              <a:rPr lang="en-US" dirty="0"/>
            </a:br>
            <a:endParaRPr lang="en-US" dirty="0"/>
          </a:p>
        </p:txBody>
      </p:sp>
      <p:sp>
        <p:nvSpPr>
          <p:cNvPr id="3" name="Content Placeholder 2">
            <a:extLst>
              <a:ext uri="{FF2B5EF4-FFF2-40B4-BE49-F238E27FC236}">
                <a16:creationId xmlns:a16="http://schemas.microsoft.com/office/drawing/2014/main" id="{9BFE0DAF-0F2C-C42C-C542-B36344FEB86A}"/>
              </a:ext>
            </a:extLst>
          </p:cNvPr>
          <p:cNvSpPr>
            <a:spLocks noGrp="1"/>
          </p:cNvSpPr>
          <p:nvPr>
            <p:ph idx="1"/>
          </p:nvPr>
        </p:nvSpPr>
        <p:spPr>
          <a:xfrm>
            <a:off x="3869267" y="864107"/>
            <a:ext cx="7443502" cy="5396015"/>
          </a:xfrm>
        </p:spPr>
        <p:txBody>
          <a:bodyPr>
            <a:noAutofit/>
          </a:bodyPr>
          <a:lstStyle/>
          <a:p>
            <a:pPr>
              <a:lnSpc>
                <a:spcPct val="130000"/>
              </a:lnSpc>
            </a:pPr>
            <a:r>
              <a:rPr lang="en-US" dirty="0"/>
              <a:t>Overfitting occurs when the classifier (or model)…</a:t>
            </a:r>
          </a:p>
          <a:p>
            <a:pPr lvl="1">
              <a:lnSpc>
                <a:spcPct val="130000"/>
              </a:lnSpc>
            </a:pPr>
            <a:r>
              <a:rPr lang="en-US" sz="2400" dirty="0"/>
              <a:t>is too complex</a:t>
            </a:r>
          </a:p>
          <a:p>
            <a:pPr lvl="1">
              <a:lnSpc>
                <a:spcPct val="130000"/>
              </a:lnSpc>
            </a:pPr>
            <a:r>
              <a:rPr lang="en-US" sz="2400" dirty="0"/>
              <a:t>fits noise or “outliers” in the training dataset as opposed to the actual pattern of interest</a:t>
            </a:r>
          </a:p>
          <a:p>
            <a:pPr lvl="1">
              <a:lnSpc>
                <a:spcPct val="130000"/>
              </a:lnSpc>
            </a:pPr>
            <a:r>
              <a:rPr lang="en-US" sz="2400" dirty="0"/>
              <a:t>doesn’t have enough inductive bias pushing it to generalize (e.g., memorizer)</a:t>
            </a:r>
          </a:p>
          <a:p>
            <a:pPr>
              <a:lnSpc>
                <a:spcPct val="130000"/>
              </a:lnSpc>
            </a:pPr>
            <a:r>
              <a:rPr lang="en-US" dirty="0"/>
              <a:t>Underfitting occurs when the classifier (or model)…</a:t>
            </a:r>
          </a:p>
          <a:p>
            <a:pPr lvl="1">
              <a:lnSpc>
                <a:spcPct val="130000"/>
              </a:lnSpc>
            </a:pPr>
            <a:r>
              <a:rPr lang="en-US" sz="2400" dirty="0"/>
              <a:t>is too simple</a:t>
            </a:r>
          </a:p>
          <a:p>
            <a:pPr lvl="1">
              <a:lnSpc>
                <a:spcPct val="130000"/>
              </a:lnSpc>
            </a:pPr>
            <a:r>
              <a:rPr lang="en-US" sz="2400" dirty="0"/>
              <a:t>can’t capture the actual pattern of interest in the training dataset</a:t>
            </a:r>
          </a:p>
          <a:p>
            <a:pPr lvl="1">
              <a:lnSpc>
                <a:spcPct val="130000"/>
              </a:lnSpc>
            </a:pPr>
            <a:r>
              <a:rPr lang="en-US" sz="2400" dirty="0"/>
              <a:t>has too much (e.g., simplistic and coarse) inductive bias</a:t>
            </a:r>
            <a:r>
              <a:rPr lang="zh-CN" altLang="en-US" sz="2400" dirty="0"/>
              <a:t> </a:t>
            </a:r>
            <a:r>
              <a:rPr lang="en-US" altLang="zh-CN" sz="2400" dirty="0"/>
              <a:t>(e.g.,</a:t>
            </a:r>
            <a:r>
              <a:rPr lang="zh-CN" altLang="en-US" sz="2400" dirty="0"/>
              <a:t> </a:t>
            </a:r>
            <a:r>
              <a:rPr lang="en-US" altLang="zh-CN" sz="2400" dirty="0"/>
              <a:t>majority</a:t>
            </a:r>
            <a:r>
              <a:rPr lang="zh-CN" altLang="en-US" sz="2400" dirty="0"/>
              <a:t> </a:t>
            </a:r>
            <a:r>
              <a:rPr lang="en-US" altLang="zh-CN" sz="2400" dirty="0"/>
              <a:t>vote)</a:t>
            </a:r>
            <a:endParaRPr lang="en-US" dirty="0"/>
          </a:p>
        </p:txBody>
      </p:sp>
    </p:spTree>
    <p:extLst>
      <p:ext uri="{BB962C8B-B14F-4D97-AF65-F5344CB8AC3E}">
        <p14:creationId xmlns:p14="http://schemas.microsoft.com/office/powerpoint/2010/main" val="1970674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dissolve">
                                      <p:cBhvr>
                                        <p:cTn id="7" dur="25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dissolve">
                                      <p:cBhvr>
                                        <p:cTn id="12" dur="25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dissolve">
                                      <p:cBhvr>
                                        <p:cTn id="17" dur="25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dissolve">
                                      <p:cBhvr>
                                        <p:cTn id="22" dur="25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dissolve">
                                      <p:cBhvr>
                                        <p:cTn id="27" dur="25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dissolve">
                                      <p:cBhvr>
                                        <p:cTn id="32" dur="250"/>
                                        <p:tgtEl>
                                          <p:spTgt spid="3">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dissolve">
                                      <p:cBhvr>
                                        <p:cTn id="37" dur="25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B788C9-37C3-125F-129F-AD4136B7FFA6}"/>
              </a:ext>
            </a:extLst>
          </p:cNvPr>
          <p:cNvSpPr>
            <a:spLocks noGrp="1"/>
          </p:cNvSpPr>
          <p:nvPr>
            <p:ph type="title"/>
          </p:nvPr>
        </p:nvSpPr>
        <p:spPr/>
        <p:txBody>
          <a:bodyPr/>
          <a:lstStyle/>
          <a:p>
            <a:r>
              <a:rPr lang="en-US" dirty="0"/>
              <a:t>Different Kinds of Error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03AB045-F544-3491-7BC7-DC291BA9082C}"/>
                  </a:ext>
                </a:extLst>
              </p:cNvPr>
              <p:cNvSpPr>
                <a:spLocks noGrp="1"/>
              </p:cNvSpPr>
              <p:nvPr>
                <p:ph idx="1"/>
              </p:nvPr>
            </p:nvSpPr>
            <p:spPr>
              <a:xfrm>
                <a:off x="3869269" y="864108"/>
                <a:ext cx="7772399" cy="5120640"/>
              </a:xfrm>
            </p:spPr>
            <p:txBody>
              <a:bodyPr>
                <a:normAutofit/>
              </a:bodyPr>
              <a:lstStyle/>
              <a:p>
                <a:pPr>
                  <a:lnSpc>
                    <a:spcPct val="130000"/>
                  </a:lnSpc>
                </a:pPr>
                <a:r>
                  <a:rPr lang="en-US" dirty="0"/>
                  <a:t>Training error rate = </a:t>
                </a:r>
                <a14:m>
                  <m:oMath xmlns:m="http://schemas.openxmlformats.org/officeDocument/2006/math">
                    <m:r>
                      <a:rPr lang="en-US" i="1">
                        <a:solidFill>
                          <a:schemeClr val="accent6">
                            <a:lumMod val="75000"/>
                          </a:schemeClr>
                        </a:solidFill>
                        <a:latin typeface="Cambria Math" panose="02040503050406030204" pitchFamily="18" charset="0"/>
                      </a:rPr>
                      <m:t>𝑒𝑟𝑟</m:t>
                    </m:r>
                    <m:d>
                      <m:dPr>
                        <m:ctrlPr>
                          <a:rPr lang="en-US" i="1">
                            <a:solidFill>
                              <a:schemeClr val="accent6">
                                <a:lumMod val="75000"/>
                              </a:schemeClr>
                            </a:solidFill>
                            <a:latin typeface="Cambria Math" panose="02040503050406030204" pitchFamily="18" charset="0"/>
                          </a:rPr>
                        </m:ctrlPr>
                      </m:dPr>
                      <m:e>
                        <m:r>
                          <a:rPr lang="en-US" i="1">
                            <a:solidFill>
                              <a:schemeClr val="accent6">
                                <a:lumMod val="75000"/>
                              </a:schemeClr>
                            </a:solidFill>
                            <a:latin typeface="Cambria Math" panose="02040503050406030204" pitchFamily="18" charset="0"/>
                          </a:rPr>
                          <m:t>h</m:t>
                        </m:r>
                        <m:r>
                          <a:rPr lang="en-US" i="1">
                            <a:solidFill>
                              <a:schemeClr val="accent6">
                                <a:lumMod val="75000"/>
                              </a:schemeClr>
                            </a:solidFill>
                            <a:latin typeface="Cambria Math" panose="02040503050406030204" pitchFamily="18" charset="0"/>
                          </a:rPr>
                          <m:t>,</m:t>
                        </m:r>
                        <m:sSub>
                          <m:sSubPr>
                            <m:ctrlPr>
                              <a:rPr lang="en-US" b="0" i="1" smtClean="0">
                                <a:solidFill>
                                  <a:schemeClr val="accent6">
                                    <a:lumMod val="75000"/>
                                  </a:schemeClr>
                                </a:solidFill>
                                <a:latin typeface="Cambria Math" panose="02040503050406030204" pitchFamily="18" charset="0"/>
                                <a:ea typeface="Cambria Math" panose="02040503050406030204" pitchFamily="18" charset="0"/>
                              </a:rPr>
                            </m:ctrlPr>
                          </m:sSubPr>
                          <m:e>
                            <m:r>
                              <a:rPr lang="en-US" i="1">
                                <a:solidFill>
                                  <a:schemeClr val="accent6">
                                    <a:lumMod val="75000"/>
                                  </a:schemeClr>
                                </a:solidFill>
                                <a:latin typeface="Cambria Math" panose="02040503050406030204" pitchFamily="18" charset="0"/>
                                <a:ea typeface="Cambria Math" panose="02040503050406030204" pitchFamily="18" charset="0"/>
                              </a:rPr>
                              <m:t>𝒟</m:t>
                            </m:r>
                          </m:e>
                          <m:sub>
                            <m:r>
                              <a:rPr lang="en-US" b="0" i="1" smtClean="0">
                                <a:solidFill>
                                  <a:schemeClr val="accent6">
                                    <a:lumMod val="75000"/>
                                  </a:schemeClr>
                                </a:solidFill>
                                <a:latin typeface="Cambria Math" panose="02040503050406030204" pitchFamily="18" charset="0"/>
                                <a:ea typeface="Cambria Math" panose="02040503050406030204" pitchFamily="18" charset="0"/>
                              </a:rPr>
                              <m:t>𝑡𝑟𝑎𝑖𝑛</m:t>
                            </m:r>
                          </m:sub>
                        </m:sSub>
                      </m:e>
                    </m:d>
                  </m:oMath>
                </a14:m>
                <a:endParaRPr lang="en-US" dirty="0">
                  <a:solidFill>
                    <a:schemeClr val="accent6">
                      <a:lumMod val="75000"/>
                    </a:schemeClr>
                  </a:solidFill>
                  <a:ea typeface="Cambria Math" panose="02040503050406030204" pitchFamily="18" charset="0"/>
                </a:endParaRPr>
              </a:p>
              <a:p>
                <a:pPr>
                  <a:lnSpc>
                    <a:spcPct val="130000"/>
                  </a:lnSpc>
                </a:pPr>
                <a:r>
                  <a:rPr lang="en-US" dirty="0"/>
                  <a:t>Test error rate = </a:t>
                </a:r>
                <a14:m>
                  <m:oMath xmlns:m="http://schemas.openxmlformats.org/officeDocument/2006/math">
                    <m:r>
                      <a:rPr lang="en-US" i="1">
                        <a:solidFill>
                          <a:schemeClr val="accent6">
                            <a:lumMod val="75000"/>
                          </a:schemeClr>
                        </a:solidFill>
                        <a:latin typeface="Cambria Math" panose="02040503050406030204" pitchFamily="18" charset="0"/>
                      </a:rPr>
                      <m:t>𝑒𝑟𝑟</m:t>
                    </m:r>
                    <m:d>
                      <m:dPr>
                        <m:ctrlPr>
                          <a:rPr lang="en-US" i="1">
                            <a:solidFill>
                              <a:schemeClr val="accent6">
                                <a:lumMod val="75000"/>
                              </a:schemeClr>
                            </a:solidFill>
                            <a:latin typeface="Cambria Math" panose="02040503050406030204" pitchFamily="18" charset="0"/>
                          </a:rPr>
                        </m:ctrlPr>
                      </m:dPr>
                      <m:e>
                        <m:r>
                          <a:rPr lang="en-US" i="1">
                            <a:solidFill>
                              <a:schemeClr val="accent6">
                                <a:lumMod val="75000"/>
                              </a:schemeClr>
                            </a:solidFill>
                            <a:latin typeface="Cambria Math" panose="02040503050406030204" pitchFamily="18" charset="0"/>
                          </a:rPr>
                          <m:t>h</m:t>
                        </m:r>
                        <m:r>
                          <a:rPr lang="en-US" i="1">
                            <a:solidFill>
                              <a:schemeClr val="accent6">
                                <a:lumMod val="75000"/>
                              </a:schemeClr>
                            </a:solidFill>
                            <a:latin typeface="Cambria Math" panose="02040503050406030204" pitchFamily="18" charset="0"/>
                          </a:rPr>
                          <m:t>,</m:t>
                        </m:r>
                        <m:sSub>
                          <m:sSubPr>
                            <m:ctrlPr>
                              <a:rPr lang="en-US" i="1">
                                <a:solidFill>
                                  <a:schemeClr val="accent6">
                                    <a:lumMod val="75000"/>
                                  </a:schemeClr>
                                </a:solidFill>
                                <a:latin typeface="Cambria Math" panose="02040503050406030204" pitchFamily="18" charset="0"/>
                                <a:ea typeface="Cambria Math" panose="02040503050406030204" pitchFamily="18" charset="0"/>
                              </a:rPr>
                            </m:ctrlPr>
                          </m:sSubPr>
                          <m:e>
                            <m:r>
                              <a:rPr lang="en-US" i="1">
                                <a:solidFill>
                                  <a:schemeClr val="accent6">
                                    <a:lumMod val="75000"/>
                                  </a:schemeClr>
                                </a:solidFill>
                                <a:latin typeface="Cambria Math" panose="02040503050406030204" pitchFamily="18" charset="0"/>
                                <a:ea typeface="Cambria Math" panose="02040503050406030204" pitchFamily="18" charset="0"/>
                              </a:rPr>
                              <m:t>𝒟</m:t>
                            </m:r>
                          </m:e>
                          <m:sub>
                            <m:r>
                              <a:rPr lang="en-US" b="0" i="1" smtClean="0">
                                <a:solidFill>
                                  <a:schemeClr val="accent6">
                                    <a:lumMod val="75000"/>
                                  </a:schemeClr>
                                </a:solidFill>
                                <a:latin typeface="Cambria Math" panose="02040503050406030204" pitchFamily="18" charset="0"/>
                                <a:ea typeface="Cambria Math" panose="02040503050406030204" pitchFamily="18" charset="0"/>
                              </a:rPr>
                              <m:t>𝑡𝑒𝑠𝑡</m:t>
                            </m:r>
                          </m:sub>
                        </m:sSub>
                      </m:e>
                    </m:d>
                  </m:oMath>
                </a14:m>
                <a:r>
                  <a:rPr lang="en-US" dirty="0"/>
                  <a:t> </a:t>
                </a:r>
              </a:p>
              <a:p>
                <a:pPr>
                  <a:lnSpc>
                    <a:spcPct val="130000"/>
                  </a:lnSpc>
                </a:pPr>
                <a:r>
                  <a:rPr lang="en-US" dirty="0"/>
                  <a:t>True error rate = </a:t>
                </a:r>
                <a14:m>
                  <m:oMath xmlns:m="http://schemas.openxmlformats.org/officeDocument/2006/math">
                    <m:r>
                      <a:rPr lang="en-US" b="0" i="1" smtClean="0">
                        <a:solidFill>
                          <a:schemeClr val="accent6">
                            <a:lumMod val="75000"/>
                          </a:schemeClr>
                        </a:solidFill>
                        <a:latin typeface="Cambria Math" panose="02040503050406030204" pitchFamily="18" charset="0"/>
                      </a:rPr>
                      <m:t>𝑒</m:t>
                    </m:r>
                    <m:r>
                      <a:rPr lang="en-US" i="1">
                        <a:solidFill>
                          <a:schemeClr val="accent6">
                            <a:lumMod val="75000"/>
                          </a:schemeClr>
                        </a:solidFill>
                        <a:latin typeface="Cambria Math" panose="02040503050406030204" pitchFamily="18" charset="0"/>
                      </a:rPr>
                      <m:t>𝑟𝑟</m:t>
                    </m:r>
                    <m:d>
                      <m:dPr>
                        <m:ctrlPr>
                          <a:rPr lang="en-US" i="1">
                            <a:solidFill>
                              <a:schemeClr val="accent6">
                                <a:lumMod val="75000"/>
                              </a:schemeClr>
                            </a:solidFill>
                            <a:latin typeface="Cambria Math" panose="02040503050406030204" pitchFamily="18" charset="0"/>
                          </a:rPr>
                        </m:ctrlPr>
                      </m:dPr>
                      <m:e>
                        <m:r>
                          <a:rPr lang="en-US" i="1">
                            <a:solidFill>
                              <a:schemeClr val="accent6">
                                <a:lumMod val="75000"/>
                              </a:schemeClr>
                            </a:solidFill>
                            <a:latin typeface="Cambria Math" panose="02040503050406030204" pitchFamily="18" charset="0"/>
                          </a:rPr>
                          <m:t>h</m:t>
                        </m:r>
                      </m:e>
                    </m:d>
                  </m:oMath>
                </a14:m>
                <a:br>
                  <a:rPr lang="en-US" dirty="0">
                    <a:solidFill>
                      <a:schemeClr val="accent6">
                        <a:lumMod val="75000"/>
                      </a:schemeClr>
                    </a:solidFill>
                    <a:ea typeface="Cambria Math" panose="02040503050406030204" pitchFamily="18" charset="0"/>
                  </a:rPr>
                </a:br>
                <a:r>
                  <a:rPr lang="en-US" dirty="0">
                    <a:solidFill>
                      <a:schemeClr val="bg1"/>
                    </a:solidFill>
                  </a:rPr>
                  <a:t>True error rate </a:t>
                </a:r>
                <a:r>
                  <a:rPr lang="en-US" dirty="0"/>
                  <a:t>= the error rate of </a:t>
                </a:r>
                <a14:m>
                  <m:oMath xmlns:m="http://schemas.openxmlformats.org/officeDocument/2006/math">
                    <m:r>
                      <a:rPr lang="en-US" i="1">
                        <a:solidFill>
                          <a:schemeClr val="accent6">
                            <a:lumMod val="75000"/>
                          </a:schemeClr>
                        </a:solidFill>
                        <a:latin typeface="Cambria Math" panose="02040503050406030204" pitchFamily="18" charset="0"/>
                      </a:rPr>
                      <m:t>h</m:t>
                    </m:r>
                  </m:oMath>
                </a14:m>
                <a:r>
                  <a:rPr lang="en-US" dirty="0"/>
                  <a:t> on all possible examples</a:t>
                </a:r>
              </a:p>
              <a:p>
                <a:pPr lvl="1">
                  <a:lnSpc>
                    <a:spcPct val="130000"/>
                  </a:lnSpc>
                </a:pPr>
                <a:r>
                  <a:rPr lang="en-US" sz="2400" dirty="0"/>
                  <a:t>In machine learning, this is the quantity that we care about but, in most cases, it is unknowable.</a:t>
                </a:r>
              </a:p>
              <a:p>
                <a:pPr>
                  <a:lnSpc>
                    <a:spcPct val="130000"/>
                  </a:lnSpc>
                </a:pPr>
                <a:r>
                  <a:rPr lang="en-US" dirty="0"/>
                  <a:t>Overfitting occurs when </a:t>
                </a:r>
                <a14:m>
                  <m:oMath xmlns:m="http://schemas.openxmlformats.org/officeDocument/2006/math">
                    <m:r>
                      <a:rPr lang="en-US" i="1">
                        <a:solidFill>
                          <a:schemeClr val="accent6">
                            <a:lumMod val="75000"/>
                          </a:schemeClr>
                        </a:solidFill>
                        <a:latin typeface="Cambria Math" panose="02040503050406030204" pitchFamily="18" charset="0"/>
                      </a:rPr>
                      <m:t>𝑒𝑟𝑟</m:t>
                    </m:r>
                    <m:d>
                      <m:dPr>
                        <m:ctrlPr>
                          <a:rPr lang="en-US" i="1">
                            <a:solidFill>
                              <a:schemeClr val="accent6">
                                <a:lumMod val="75000"/>
                              </a:schemeClr>
                            </a:solidFill>
                            <a:latin typeface="Cambria Math" panose="02040503050406030204" pitchFamily="18" charset="0"/>
                          </a:rPr>
                        </m:ctrlPr>
                      </m:dPr>
                      <m:e>
                        <m:r>
                          <a:rPr lang="en-US" i="1">
                            <a:solidFill>
                              <a:schemeClr val="accent6">
                                <a:lumMod val="75000"/>
                              </a:schemeClr>
                            </a:solidFill>
                            <a:latin typeface="Cambria Math" panose="02040503050406030204" pitchFamily="18" charset="0"/>
                          </a:rPr>
                          <m:t>h</m:t>
                        </m:r>
                      </m:e>
                    </m:d>
                    <m:r>
                      <a:rPr lang="en-US" b="0" i="0" smtClean="0">
                        <a:solidFill>
                          <a:schemeClr val="accent6">
                            <a:lumMod val="75000"/>
                          </a:schemeClr>
                        </a:solidFill>
                        <a:latin typeface="Cambria Math" panose="02040503050406030204" pitchFamily="18" charset="0"/>
                      </a:rPr>
                      <m:t>&gt;</m:t>
                    </m:r>
                    <m:r>
                      <a:rPr lang="en-US" i="1">
                        <a:solidFill>
                          <a:schemeClr val="accent6">
                            <a:lumMod val="75000"/>
                          </a:schemeClr>
                        </a:solidFill>
                        <a:latin typeface="Cambria Math" panose="02040503050406030204" pitchFamily="18" charset="0"/>
                      </a:rPr>
                      <m:t>𝑒𝑟𝑟</m:t>
                    </m:r>
                    <m:d>
                      <m:dPr>
                        <m:ctrlPr>
                          <a:rPr lang="en-US" i="1">
                            <a:solidFill>
                              <a:schemeClr val="accent6">
                                <a:lumMod val="75000"/>
                              </a:schemeClr>
                            </a:solidFill>
                            <a:latin typeface="Cambria Math" panose="02040503050406030204" pitchFamily="18" charset="0"/>
                          </a:rPr>
                        </m:ctrlPr>
                      </m:dPr>
                      <m:e>
                        <m:r>
                          <a:rPr lang="en-US" i="1">
                            <a:solidFill>
                              <a:schemeClr val="accent6">
                                <a:lumMod val="75000"/>
                              </a:schemeClr>
                            </a:solidFill>
                            <a:latin typeface="Cambria Math" panose="02040503050406030204" pitchFamily="18" charset="0"/>
                          </a:rPr>
                          <m:t>h</m:t>
                        </m:r>
                        <m:r>
                          <a:rPr lang="en-US" i="1">
                            <a:solidFill>
                              <a:schemeClr val="accent6">
                                <a:lumMod val="75000"/>
                              </a:schemeClr>
                            </a:solidFill>
                            <a:latin typeface="Cambria Math" panose="02040503050406030204" pitchFamily="18" charset="0"/>
                          </a:rPr>
                          <m:t>,</m:t>
                        </m:r>
                        <m:sSub>
                          <m:sSubPr>
                            <m:ctrlPr>
                              <a:rPr lang="en-US" i="1">
                                <a:solidFill>
                                  <a:schemeClr val="accent6">
                                    <a:lumMod val="75000"/>
                                  </a:schemeClr>
                                </a:solidFill>
                                <a:latin typeface="Cambria Math" panose="02040503050406030204" pitchFamily="18" charset="0"/>
                                <a:ea typeface="Cambria Math" panose="02040503050406030204" pitchFamily="18" charset="0"/>
                              </a:rPr>
                            </m:ctrlPr>
                          </m:sSubPr>
                          <m:e>
                            <m:r>
                              <a:rPr lang="en-US" i="1">
                                <a:solidFill>
                                  <a:schemeClr val="accent6">
                                    <a:lumMod val="75000"/>
                                  </a:schemeClr>
                                </a:solidFill>
                                <a:latin typeface="Cambria Math" panose="02040503050406030204" pitchFamily="18" charset="0"/>
                                <a:ea typeface="Cambria Math" panose="02040503050406030204" pitchFamily="18" charset="0"/>
                              </a:rPr>
                              <m:t>𝒟</m:t>
                            </m:r>
                          </m:e>
                          <m:sub>
                            <m:r>
                              <a:rPr lang="en-US" i="1">
                                <a:solidFill>
                                  <a:schemeClr val="accent6">
                                    <a:lumMod val="75000"/>
                                  </a:schemeClr>
                                </a:solidFill>
                                <a:latin typeface="Cambria Math" panose="02040503050406030204" pitchFamily="18" charset="0"/>
                                <a:ea typeface="Cambria Math" panose="02040503050406030204" pitchFamily="18" charset="0"/>
                              </a:rPr>
                              <m:t>𝑡𝑟𝑎𝑖𝑛</m:t>
                            </m:r>
                          </m:sub>
                        </m:sSub>
                      </m:e>
                    </m:d>
                  </m:oMath>
                </a14:m>
                <a:endParaRPr lang="en-US" dirty="0"/>
              </a:p>
              <a:p>
                <a:pPr lvl="1">
                  <a:lnSpc>
                    <a:spcPct val="130000"/>
                  </a:lnSpc>
                </a:pPr>
                <a14:m>
                  <m:oMath xmlns:m="http://schemas.openxmlformats.org/officeDocument/2006/math">
                    <m:r>
                      <a:rPr lang="en-US" sz="2400" i="1">
                        <a:solidFill>
                          <a:schemeClr val="accent6">
                            <a:lumMod val="75000"/>
                          </a:schemeClr>
                        </a:solidFill>
                        <a:latin typeface="Cambria Math" panose="02040503050406030204" pitchFamily="18" charset="0"/>
                      </a:rPr>
                      <m:t>𝑒𝑟𝑟</m:t>
                    </m:r>
                    <m:d>
                      <m:dPr>
                        <m:ctrlPr>
                          <a:rPr lang="en-US" sz="2400" i="1">
                            <a:solidFill>
                              <a:schemeClr val="accent6">
                                <a:lumMod val="75000"/>
                              </a:schemeClr>
                            </a:solidFill>
                            <a:latin typeface="Cambria Math" panose="02040503050406030204" pitchFamily="18" charset="0"/>
                          </a:rPr>
                        </m:ctrlPr>
                      </m:dPr>
                      <m:e>
                        <m:r>
                          <a:rPr lang="en-US" sz="2400" i="1">
                            <a:solidFill>
                              <a:schemeClr val="accent6">
                                <a:lumMod val="75000"/>
                              </a:schemeClr>
                            </a:solidFill>
                            <a:latin typeface="Cambria Math" panose="02040503050406030204" pitchFamily="18" charset="0"/>
                          </a:rPr>
                          <m:t>h</m:t>
                        </m:r>
                      </m:e>
                    </m:d>
                    <m:r>
                      <a:rPr lang="en-US" sz="2400" b="0" i="0" smtClean="0">
                        <a:solidFill>
                          <a:schemeClr val="accent6">
                            <a:lumMod val="75000"/>
                          </a:schemeClr>
                        </a:solidFill>
                        <a:latin typeface="Cambria Math" panose="02040503050406030204" pitchFamily="18" charset="0"/>
                      </a:rPr>
                      <m:t>−</m:t>
                    </m:r>
                    <m:r>
                      <a:rPr lang="en-US" sz="2400" i="1">
                        <a:solidFill>
                          <a:schemeClr val="accent6">
                            <a:lumMod val="75000"/>
                          </a:schemeClr>
                        </a:solidFill>
                        <a:latin typeface="Cambria Math" panose="02040503050406030204" pitchFamily="18" charset="0"/>
                      </a:rPr>
                      <m:t>𝑒𝑟𝑟</m:t>
                    </m:r>
                    <m:d>
                      <m:dPr>
                        <m:ctrlPr>
                          <a:rPr lang="en-US" sz="2400" i="1">
                            <a:solidFill>
                              <a:schemeClr val="accent6">
                                <a:lumMod val="75000"/>
                              </a:schemeClr>
                            </a:solidFill>
                            <a:latin typeface="Cambria Math" panose="02040503050406030204" pitchFamily="18" charset="0"/>
                          </a:rPr>
                        </m:ctrlPr>
                      </m:dPr>
                      <m:e>
                        <m:r>
                          <a:rPr lang="en-US" sz="2400" i="1">
                            <a:solidFill>
                              <a:schemeClr val="accent6">
                                <a:lumMod val="75000"/>
                              </a:schemeClr>
                            </a:solidFill>
                            <a:latin typeface="Cambria Math" panose="02040503050406030204" pitchFamily="18" charset="0"/>
                          </a:rPr>
                          <m:t>h</m:t>
                        </m:r>
                        <m:r>
                          <a:rPr lang="en-US" sz="2400" i="1">
                            <a:solidFill>
                              <a:schemeClr val="accent6">
                                <a:lumMod val="75000"/>
                              </a:schemeClr>
                            </a:solidFill>
                            <a:latin typeface="Cambria Math" panose="02040503050406030204" pitchFamily="18" charset="0"/>
                          </a:rPr>
                          <m:t>,</m:t>
                        </m:r>
                        <m:sSub>
                          <m:sSubPr>
                            <m:ctrlPr>
                              <a:rPr lang="en-US" sz="2400" i="1">
                                <a:solidFill>
                                  <a:schemeClr val="accent6">
                                    <a:lumMod val="75000"/>
                                  </a:schemeClr>
                                </a:solidFill>
                                <a:latin typeface="Cambria Math" panose="02040503050406030204" pitchFamily="18" charset="0"/>
                                <a:ea typeface="Cambria Math" panose="02040503050406030204" pitchFamily="18" charset="0"/>
                              </a:rPr>
                            </m:ctrlPr>
                          </m:sSubPr>
                          <m:e>
                            <m:r>
                              <a:rPr lang="en-US" sz="2400" i="1">
                                <a:solidFill>
                                  <a:schemeClr val="accent6">
                                    <a:lumMod val="75000"/>
                                  </a:schemeClr>
                                </a:solidFill>
                                <a:latin typeface="Cambria Math" panose="02040503050406030204" pitchFamily="18" charset="0"/>
                                <a:ea typeface="Cambria Math" panose="02040503050406030204" pitchFamily="18" charset="0"/>
                              </a:rPr>
                              <m:t>𝒟</m:t>
                            </m:r>
                          </m:e>
                          <m:sub>
                            <m:r>
                              <a:rPr lang="en-US" sz="2400" i="1">
                                <a:solidFill>
                                  <a:schemeClr val="accent6">
                                    <a:lumMod val="75000"/>
                                  </a:schemeClr>
                                </a:solidFill>
                                <a:latin typeface="Cambria Math" panose="02040503050406030204" pitchFamily="18" charset="0"/>
                                <a:ea typeface="Cambria Math" panose="02040503050406030204" pitchFamily="18" charset="0"/>
                              </a:rPr>
                              <m:t>𝑡𝑟𝑎𝑖𝑛</m:t>
                            </m:r>
                          </m:sub>
                        </m:sSub>
                      </m:e>
                    </m:d>
                  </m:oMath>
                </a14:m>
                <a:r>
                  <a:rPr lang="en-US" sz="2400" dirty="0"/>
                  <a:t> can be thought of as a measure of overfitting</a:t>
                </a:r>
              </a:p>
            </p:txBody>
          </p:sp>
        </mc:Choice>
        <mc:Fallback xmlns="">
          <p:sp>
            <p:nvSpPr>
              <p:cNvPr id="3" name="Content Placeholder 2">
                <a:extLst>
                  <a:ext uri="{FF2B5EF4-FFF2-40B4-BE49-F238E27FC236}">
                    <a16:creationId xmlns:a16="http://schemas.microsoft.com/office/drawing/2014/main" id="{503AB045-F544-3491-7BC7-DC291BA9082C}"/>
                  </a:ext>
                </a:extLst>
              </p:cNvPr>
              <p:cNvSpPr>
                <a:spLocks noGrp="1" noRot="1" noChangeAspect="1" noMove="1" noResize="1" noEditPoints="1" noAdjustHandles="1" noChangeArrowheads="1" noChangeShapeType="1" noTextEdit="1"/>
              </p:cNvSpPr>
              <p:nvPr>
                <p:ph idx="1"/>
              </p:nvPr>
            </p:nvSpPr>
            <p:spPr>
              <a:xfrm>
                <a:off x="3869269" y="864108"/>
                <a:ext cx="7772399" cy="5120640"/>
              </a:xfrm>
              <a:blipFill>
                <a:blip r:embed="rId3"/>
                <a:stretch>
                  <a:fillRect l="-816" r="-979" b="-495"/>
                </a:stretch>
              </a:blipFill>
            </p:spPr>
            <p:txBody>
              <a:bodyPr/>
              <a:lstStyle/>
              <a:p>
                <a:r>
                  <a:rPr lang="en-US">
                    <a:noFill/>
                  </a:rPr>
                  <a:t> </a:t>
                </a:r>
              </a:p>
            </p:txBody>
          </p:sp>
        </mc:Fallback>
      </mc:AlternateContent>
    </p:spTree>
    <p:extLst>
      <p:ext uri="{BB962C8B-B14F-4D97-AF65-F5344CB8AC3E}">
        <p14:creationId xmlns:p14="http://schemas.microsoft.com/office/powerpoint/2010/main" val="2667026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dissolve">
                                      <p:cBhvr>
                                        <p:cTn id="7" dur="25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dissolve">
                                      <p:cBhvr>
                                        <p:cTn id="12" dur="25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dissolve">
                                      <p:cBhvr>
                                        <p:cTn id="17" dur="25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dissolve">
                                      <p:cBhvr>
                                        <p:cTn id="22" dur="25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CD1E15-E27A-4AF4-6C08-AF0E8A854E22}"/>
              </a:ext>
            </a:extLst>
          </p:cNvPr>
          <p:cNvSpPr>
            <a:spLocks noGrp="1"/>
          </p:cNvSpPr>
          <p:nvPr>
            <p:ph type="title"/>
          </p:nvPr>
        </p:nvSpPr>
        <p:spPr/>
        <p:txBody>
          <a:bodyPr/>
          <a:lstStyle/>
          <a:p>
            <a:r>
              <a:rPr lang="en-US" dirty="0"/>
              <a:t>Training error rate as a Splitting Criterion</a:t>
            </a:r>
          </a:p>
        </p:txBody>
      </p:sp>
      <mc:AlternateContent xmlns:mc="http://schemas.openxmlformats.org/markup-compatibility/2006" xmlns:a14="http://schemas.microsoft.com/office/drawing/2010/main">
        <mc:Choice Requires="a14">
          <p:sp>
            <p:nvSpPr>
              <p:cNvPr id="6" name="Rounded Rectangle 5">
                <a:extLst>
                  <a:ext uri="{FF2B5EF4-FFF2-40B4-BE49-F238E27FC236}">
                    <a16:creationId xmlns:a16="http://schemas.microsoft.com/office/drawing/2014/main" id="{AFE1679C-4BE8-D681-D255-DB1036DD68DE}"/>
                  </a:ext>
                </a:extLst>
              </p:cNvPr>
              <p:cNvSpPr/>
              <p:nvPr/>
            </p:nvSpPr>
            <p:spPr>
              <a:xfrm>
                <a:off x="4278692" y="3663739"/>
                <a:ext cx="914400" cy="548640"/>
              </a:xfrm>
              <a:prstGeom prst="roundRect">
                <a:avLst/>
              </a:prstGeom>
              <a:ln w="25400">
                <a:solidFill>
                  <a:schemeClr val="accent6">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smtClean="0">
                              <a:solidFill>
                                <a:schemeClr val="accent6">
                                  <a:lumMod val="75000"/>
                                </a:schemeClr>
                              </a:solidFill>
                              <a:latin typeface="Cambria Math" panose="02040503050406030204" pitchFamily="18" charset="0"/>
                            </a:rPr>
                          </m:ctrlPr>
                        </m:sSubPr>
                        <m:e>
                          <m:r>
                            <a:rPr lang="en-US" b="0" i="1" smtClean="0">
                              <a:solidFill>
                                <a:schemeClr val="accent6">
                                  <a:lumMod val="75000"/>
                                </a:schemeClr>
                              </a:solidFill>
                              <a:latin typeface="Cambria Math" panose="02040503050406030204" pitchFamily="18" charset="0"/>
                            </a:rPr>
                            <m:t>𝑥</m:t>
                          </m:r>
                        </m:e>
                        <m:sub>
                          <m:r>
                            <a:rPr lang="en-US" b="0" i="1" smtClean="0">
                              <a:solidFill>
                                <a:schemeClr val="accent6">
                                  <a:lumMod val="75000"/>
                                </a:schemeClr>
                              </a:solidFill>
                              <a:latin typeface="Cambria Math" panose="02040503050406030204" pitchFamily="18" charset="0"/>
                            </a:rPr>
                            <m:t>1</m:t>
                          </m:r>
                        </m:sub>
                      </m:sSub>
                    </m:oMath>
                  </m:oMathPara>
                </a14:m>
                <a:endParaRPr lang="en-US" dirty="0"/>
              </a:p>
            </p:txBody>
          </p:sp>
        </mc:Choice>
        <mc:Fallback xmlns="">
          <p:sp>
            <p:nvSpPr>
              <p:cNvPr id="6" name="Rounded Rectangle 5">
                <a:extLst>
                  <a:ext uri="{FF2B5EF4-FFF2-40B4-BE49-F238E27FC236}">
                    <a16:creationId xmlns:a16="http://schemas.microsoft.com/office/drawing/2014/main" id="{AFE1679C-4BE8-D681-D255-DB1036DD68DE}"/>
                  </a:ext>
                </a:extLst>
              </p:cNvPr>
              <p:cNvSpPr>
                <a:spLocks noRot="1" noChangeAspect="1" noMove="1" noResize="1" noEditPoints="1" noAdjustHandles="1" noChangeArrowheads="1" noChangeShapeType="1" noTextEdit="1"/>
              </p:cNvSpPr>
              <p:nvPr/>
            </p:nvSpPr>
            <p:spPr>
              <a:xfrm>
                <a:off x="4278692" y="3663739"/>
                <a:ext cx="914400" cy="548640"/>
              </a:xfrm>
              <a:prstGeom prst="roundRect">
                <a:avLst/>
              </a:prstGeom>
              <a:blipFill>
                <a:blip r:embed="rId3"/>
                <a:stretch>
                  <a:fillRect/>
                </a:stretch>
              </a:blipFill>
              <a:ln w="25400">
                <a:solidFill>
                  <a:schemeClr val="accent6">
                    <a:lumMod val="75000"/>
                  </a:schemeClr>
                </a:solidFill>
              </a:ln>
            </p:spPr>
            <p:txBody>
              <a:bodyPr/>
              <a:lstStyle/>
              <a:p>
                <a:r>
                  <a:rPr lang="en-US">
                    <a:noFill/>
                  </a:rPr>
                  <a:t> </a:t>
                </a:r>
              </a:p>
            </p:txBody>
          </p:sp>
        </mc:Fallback>
      </mc:AlternateContent>
      <p:sp>
        <p:nvSpPr>
          <p:cNvPr id="7" name="Oval 6">
            <a:extLst>
              <a:ext uri="{FF2B5EF4-FFF2-40B4-BE49-F238E27FC236}">
                <a16:creationId xmlns:a16="http://schemas.microsoft.com/office/drawing/2014/main" id="{0C16F9AC-E3A8-1539-A689-461365C6E3EE}"/>
              </a:ext>
            </a:extLst>
          </p:cNvPr>
          <p:cNvSpPr/>
          <p:nvPr/>
        </p:nvSpPr>
        <p:spPr>
          <a:xfrm>
            <a:off x="3600513" y="4689969"/>
            <a:ext cx="1005840" cy="735479"/>
          </a:xfrm>
          <a:prstGeom prst="ellipse">
            <a:avLst/>
          </a:prstGeom>
          <a:noFill/>
          <a:ln w="254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65000"/>
                    <a:lumOff val="35000"/>
                  </a:schemeClr>
                </a:solidFill>
                <a:latin typeface="Calibri" panose="020F0502020204030204" pitchFamily="34" charset="0"/>
                <a:cs typeface="Calibri" panose="020F0502020204030204" pitchFamily="34" charset="0"/>
              </a:rPr>
              <a:t>“Yes”</a:t>
            </a:r>
          </a:p>
        </p:txBody>
      </p:sp>
      <p:sp>
        <p:nvSpPr>
          <p:cNvPr id="10" name="Oval 9">
            <a:extLst>
              <a:ext uri="{FF2B5EF4-FFF2-40B4-BE49-F238E27FC236}">
                <a16:creationId xmlns:a16="http://schemas.microsoft.com/office/drawing/2014/main" id="{434B713B-9D8D-951D-82BA-2531A49A4667}"/>
              </a:ext>
            </a:extLst>
          </p:cNvPr>
          <p:cNvSpPr/>
          <p:nvPr/>
        </p:nvSpPr>
        <p:spPr>
          <a:xfrm>
            <a:off x="4864536" y="4686542"/>
            <a:ext cx="1005840" cy="735479"/>
          </a:xfrm>
          <a:prstGeom prst="ellipse">
            <a:avLst/>
          </a:prstGeom>
          <a:noFill/>
          <a:ln w="254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65000"/>
                    <a:lumOff val="35000"/>
                  </a:schemeClr>
                </a:solidFill>
                <a:latin typeface="Calibri" panose="020F0502020204030204" pitchFamily="34" charset="0"/>
                <a:cs typeface="Calibri" panose="020F0502020204030204" pitchFamily="34" charset="0"/>
              </a:rPr>
              <a:t>“No”</a:t>
            </a:r>
          </a:p>
        </p:txBody>
      </p:sp>
      <mc:AlternateContent xmlns:mc="http://schemas.openxmlformats.org/markup-compatibility/2006" xmlns:a14="http://schemas.microsoft.com/office/drawing/2010/main">
        <mc:Choice Requires="a14">
          <p:graphicFrame>
            <p:nvGraphicFramePr>
              <p:cNvPr id="18" name="Table 17">
                <a:extLst>
                  <a:ext uri="{FF2B5EF4-FFF2-40B4-BE49-F238E27FC236}">
                    <a16:creationId xmlns:a16="http://schemas.microsoft.com/office/drawing/2014/main" id="{8EC02839-0BA2-7238-1893-E0117DBA652F}"/>
                  </a:ext>
                </a:extLst>
              </p:cNvPr>
              <p:cNvGraphicFramePr>
                <a:graphicFrameLocks noGrp="1"/>
              </p:cNvGraphicFramePr>
              <p:nvPr>
                <p:extLst>
                  <p:ext uri="{D42A27DB-BD31-4B8C-83A1-F6EECF244321}">
                    <p14:modId xmlns:p14="http://schemas.microsoft.com/office/powerpoint/2010/main" val="3318645575"/>
                  </p:ext>
                </p:extLst>
              </p:nvPr>
            </p:nvGraphicFramePr>
            <p:xfrm>
              <a:off x="5450932" y="658285"/>
              <a:ext cx="4913313" cy="2768600"/>
            </p:xfrm>
            <a:graphic>
              <a:graphicData uri="http://schemas.openxmlformats.org/drawingml/2006/table">
                <a:tbl>
                  <a:tblPr firstRow="1" bandRow="1">
                    <a:tableStyleId>{5C22544A-7EE6-4342-B048-85BDC9FD1C3A}</a:tableStyleId>
                  </a:tblPr>
                  <a:tblGrid>
                    <a:gridCol w="913130">
                      <a:extLst>
                        <a:ext uri="{9D8B030D-6E8A-4147-A177-3AD203B41FA5}">
                          <a16:colId xmlns:a16="http://schemas.microsoft.com/office/drawing/2014/main" val="1903493134"/>
                        </a:ext>
                      </a:extLst>
                    </a:gridCol>
                    <a:gridCol w="1584960">
                      <a:extLst>
                        <a:ext uri="{9D8B030D-6E8A-4147-A177-3AD203B41FA5}">
                          <a16:colId xmlns:a16="http://schemas.microsoft.com/office/drawing/2014/main" val="3781185724"/>
                        </a:ext>
                      </a:extLst>
                    </a:gridCol>
                    <a:gridCol w="1357630">
                      <a:extLst>
                        <a:ext uri="{9D8B030D-6E8A-4147-A177-3AD203B41FA5}">
                          <a16:colId xmlns:a16="http://schemas.microsoft.com/office/drawing/2014/main" val="396712265"/>
                        </a:ext>
                      </a:extLst>
                    </a:gridCol>
                    <a:gridCol w="1057593">
                      <a:extLst>
                        <a:ext uri="{9D8B030D-6E8A-4147-A177-3AD203B41FA5}">
                          <a16:colId xmlns:a16="http://schemas.microsoft.com/office/drawing/2014/main" val="2690749147"/>
                        </a:ext>
                      </a:extLst>
                    </a:gridCol>
                  </a:tblGrid>
                  <a:tr h="370840">
                    <a:tc>
                      <a:txBody>
                        <a:bodyPr/>
                        <a:lstStyle/>
                        <a:p>
                          <a:pPr algn="l"/>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oMath>
                            </m:oMathPara>
                          </a14:m>
                          <a:br>
                            <a:rPr lang="en-US" b="0" dirty="0"/>
                          </a:br>
                          <a:r>
                            <a:rPr lang="en-US" b="0" dirty="0"/>
                            <a:t>Family</a:t>
                          </a:r>
                          <a:br>
                            <a:rPr lang="en-US" b="0" dirty="0"/>
                          </a:br>
                          <a:r>
                            <a:rPr lang="en-US" b="0" dirty="0"/>
                            <a:t>History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oMath>
                            </m:oMathPara>
                          </a14:m>
                          <a:br>
                            <a:rPr lang="en-US" b="0" dirty="0"/>
                          </a:br>
                          <a:r>
                            <a:rPr lang="en-US" b="0" dirty="0"/>
                            <a:t>Resting Blood </a:t>
                          </a:r>
                          <a:br>
                            <a:rPr lang="en-US" b="0" dirty="0"/>
                          </a:br>
                          <a:r>
                            <a:rPr lang="en-US" b="0" dirty="0"/>
                            <a:t>Pressure</a:t>
                          </a:r>
                        </a:p>
                      </a:txBody>
                      <a:tcPr/>
                    </a:tc>
                    <a:tc>
                      <a:txBody>
                        <a:bodyPr/>
                        <a:lstStyle/>
                        <a:p>
                          <a:pPr algn="l"/>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3</m:t>
                                    </m:r>
                                  </m:sub>
                                </m:sSub>
                              </m:oMath>
                            </m:oMathPara>
                          </a14:m>
                          <a:br>
                            <a:rPr lang="en-US" b="0" dirty="0"/>
                          </a:br>
                          <a:r>
                            <a:rPr lang="en-US" b="0" dirty="0"/>
                            <a:t>Cholesterol </a:t>
                          </a:r>
                        </a:p>
                      </a:txBody>
                      <a:tcPr/>
                    </a:tc>
                    <a:tc>
                      <a:txBody>
                        <a:bodyPr/>
                        <a:lstStyle/>
                        <a:p>
                          <a:pPr algn="l"/>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oMath>
                            </m:oMathPara>
                          </a14:m>
                          <a:br>
                            <a:rPr lang="en-US" b="0" dirty="0"/>
                          </a:br>
                          <a:r>
                            <a:rPr lang="en-US" b="0" dirty="0"/>
                            <a:t>Heart </a:t>
                          </a:r>
                          <a:br>
                            <a:rPr lang="en-US" b="0" dirty="0"/>
                          </a:br>
                          <a:r>
                            <a:rPr lang="en-US" b="0" dirty="0"/>
                            <a:t>Disease?</a:t>
                          </a:r>
                        </a:p>
                      </a:txBody>
                      <a:tcPr/>
                    </a:tc>
                    <a:extLst>
                      <a:ext uri="{0D108BD9-81ED-4DB2-BD59-A6C34878D82A}">
                        <a16:rowId xmlns:a16="http://schemas.microsoft.com/office/drawing/2014/main" val="1972879359"/>
                      </a:ext>
                    </a:extLst>
                  </a:tr>
                  <a:tr h="370840">
                    <a:tc>
                      <a:txBody>
                        <a:bodyPr/>
                        <a:lstStyle/>
                        <a:p>
                          <a:r>
                            <a:rPr lang="en-US" b="0" dirty="0"/>
                            <a:t>Yes</a:t>
                          </a:r>
                        </a:p>
                      </a:txBody>
                      <a:tcPr/>
                    </a:tc>
                    <a:tc>
                      <a:txBody>
                        <a:bodyPr/>
                        <a:lstStyle/>
                        <a:p>
                          <a:r>
                            <a:rPr lang="en-US" b="0" dirty="0"/>
                            <a:t>Low</a:t>
                          </a:r>
                        </a:p>
                      </a:txBody>
                      <a:tcPr/>
                    </a:tc>
                    <a:tc>
                      <a:txBody>
                        <a:bodyPr/>
                        <a:lstStyle/>
                        <a:p>
                          <a:r>
                            <a:rPr lang="en-US" b="0" dirty="0"/>
                            <a:t>Normal</a:t>
                          </a:r>
                        </a:p>
                      </a:txBody>
                      <a:tcPr/>
                    </a:tc>
                    <a:tc>
                      <a:txBody>
                        <a:bodyPr/>
                        <a:lstStyle/>
                        <a:p>
                          <a:r>
                            <a:rPr lang="en-US" b="0"/>
                            <a:t>No</a:t>
                          </a:r>
                          <a:endParaRPr lang="en-US" b="0" dirty="0"/>
                        </a:p>
                      </a:txBody>
                      <a:tcPr/>
                    </a:tc>
                    <a:extLst>
                      <a:ext uri="{0D108BD9-81ED-4DB2-BD59-A6C34878D82A}">
                        <a16:rowId xmlns:a16="http://schemas.microsoft.com/office/drawing/2014/main" val="2650378158"/>
                      </a:ext>
                    </a:extLst>
                  </a:tr>
                  <a:tr h="370840">
                    <a:tc>
                      <a:txBody>
                        <a:bodyPr/>
                        <a:lstStyle/>
                        <a:p>
                          <a:r>
                            <a:rPr lang="en-US" b="0"/>
                            <a:t>No</a:t>
                          </a:r>
                          <a:endParaRPr lang="en-US" b="0" dirty="0"/>
                        </a:p>
                      </a:txBody>
                      <a:tcPr/>
                    </a:tc>
                    <a:tc>
                      <a:txBody>
                        <a:bodyPr/>
                        <a:lstStyle/>
                        <a:p>
                          <a:r>
                            <a:rPr lang="en-US" b="0" dirty="0"/>
                            <a:t>Medium</a:t>
                          </a:r>
                        </a:p>
                      </a:txBody>
                      <a:tcPr/>
                    </a:tc>
                    <a:tc>
                      <a:txBody>
                        <a:bodyPr/>
                        <a:lstStyle/>
                        <a:p>
                          <a:r>
                            <a:rPr lang="en-US" b="0" dirty="0"/>
                            <a:t>Normal</a:t>
                          </a:r>
                        </a:p>
                      </a:txBody>
                      <a:tcPr/>
                    </a:tc>
                    <a:tc>
                      <a:txBody>
                        <a:bodyPr/>
                        <a:lstStyle/>
                        <a:p>
                          <a:r>
                            <a:rPr lang="en-US" b="0"/>
                            <a:t>No</a:t>
                          </a:r>
                          <a:endParaRPr lang="en-US" b="0" dirty="0"/>
                        </a:p>
                      </a:txBody>
                      <a:tcPr/>
                    </a:tc>
                    <a:extLst>
                      <a:ext uri="{0D108BD9-81ED-4DB2-BD59-A6C34878D82A}">
                        <a16:rowId xmlns:a16="http://schemas.microsoft.com/office/drawing/2014/main" val="3133957648"/>
                      </a:ext>
                    </a:extLst>
                  </a:tr>
                  <a:tr h="370840">
                    <a:tc>
                      <a:txBody>
                        <a:bodyPr/>
                        <a:lstStyle/>
                        <a:p>
                          <a:r>
                            <a:rPr lang="en-US" b="0"/>
                            <a:t>No</a:t>
                          </a:r>
                          <a:endParaRPr lang="en-US" b="0" dirty="0"/>
                        </a:p>
                      </a:txBody>
                      <a:tcPr/>
                    </a:tc>
                    <a:tc>
                      <a:txBody>
                        <a:bodyPr/>
                        <a:lstStyle/>
                        <a:p>
                          <a:r>
                            <a:rPr lang="en-US" b="0" dirty="0"/>
                            <a:t>Low</a:t>
                          </a:r>
                        </a:p>
                      </a:txBody>
                      <a:tcPr/>
                    </a:tc>
                    <a:tc>
                      <a:txBody>
                        <a:bodyPr/>
                        <a:lstStyle/>
                        <a:p>
                          <a:r>
                            <a:rPr lang="en-US" b="0" dirty="0"/>
                            <a:t>Abnormal</a:t>
                          </a:r>
                        </a:p>
                      </a:txBody>
                      <a:tcPr/>
                    </a:tc>
                    <a:tc>
                      <a:txBody>
                        <a:bodyPr/>
                        <a:lstStyle/>
                        <a:p>
                          <a:r>
                            <a:rPr lang="en-US" b="0" dirty="0"/>
                            <a:t>Yes</a:t>
                          </a:r>
                        </a:p>
                      </a:txBody>
                      <a:tcPr/>
                    </a:tc>
                    <a:extLst>
                      <a:ext uri="{0D108BD9-81ED-4DB2-BD59-A6C34878D82A}">
                        <a16:rowId xmlns:a16="http://schemas.microsoft.com/office/drawing/2014/main" val="2335149944"/>
                      </a:ext>
                    </a:extLst>
                  </a:tr>
                  <a:tr h="370840">
                    <a:tc>
                      <a:txBody>
                        <a:bodyPr/>
                        <a:lstStyle/>
                        <a:p>
                          <a:r>
                            <a:rPr lang="en-US" b="0"/>
                            <a:t>Yes</a:t>
                          </a:r>
                          <a:endParaRPr lang="en-US" b="0" dirty="0"/>
                        </a:p>
                      </a:txBody>
                      <a:tcPr/>
                    </a:tc>
                    <a:tc>
                      <a:txBody>
                        <a:bodyPr/>
                        <a:lstStyle/>
                        <a:p>
                          <a:r>
                            <a:rPr lang="en-US" b="0" dirty="0"/>
                            <a:t>Medium</a:t>
                          </a:r>
                        </a:p>
                      </a:txBody>
                      <a:tcPr/>
                    </a:tc>
                    <a:tc>
                      <a:txBody>
                        <a:bodyPr/>
                        <a:lstStyle/>
                        <a:p>
                          <a:r>
                            <a:rPr lang="en-US" b="0" dirty="0"/>
                            <a:t>Normal</a:t>
                          </a:r>
                        </a:p>
                      </a:txBody>
                      <a:tcPr/>
                    </a:tc>
                    <a:tc>
                      <a:txBody>
                        <a:bodyPr/>
                        <a:lstStyle/>
                        <a:p>
                          <a:r>
                            <a:rPr lang="en-US" b="0" dirty="0"/>
                            <a:t>Yes</a:t>
                          </a:r>
                        </a:p>
                      </a:txBody>
                      <a:tcPr/>
                    </a:tc>
                    <a:extLst>
                      <a:ext uri="{0D108BD9-81ED-4DB2-BD59-A6C34878D82A}">
                        <a16:rowId xmlns:a16="http://schemas.microsoft.com/office/drawing/2014/main" val="566679213"/>
                      </a:ext>
                    </a:extLst>
                  </a:tr>
                  <a:tr h="370840">
                    <a:tc>
                      <a:txBody>
                        <a:bodyPr/>
                        <a:lstStyle/>
                        <a:p>
                          <a:r>
                            <a:rPr lang="en-US" b="0" dirty="0"/>
                            <a:t>Yes</a:t>
                          </a:r>
                        </a:p>
                      </a:txBody>
                      <a:tcPr/>
                    </a:tc>
                    <a:tc>
                      <a:txBody>
                        <a:bodyPr/>
                        <a:lstStyle/>
                        <a:p>
                          <a:r>
                            <a:rPr lang="en-US" b="0" dirty="0"/>
                            <a:t>High</a:t>
                          </a:r>
                        </a:p>
                      </a:txBody>
                      <a:tcPr/>
                    </a:tc>
                    <a:tc>
                      <a:txBody>
                        <a:bodyPr/>
                        <a:lstStyle/>
                        <a:p>
                          <a:r>
                            <a:rPr lang="en-US" b="0" dirty="0"/>
                            <a:t>Abnormal</a:t>
                          </a:r>
                        </a:p>
                      </a:txBody>
                      <a:tcPr/>
                    </a:tc>
                    <a:tc>
                      <a:txBody>
                        <a:bodyPr/>
                        <a:lstStyle/>
                        <a:p>
                          <a:r>
                            <a:rPr lang="en-US" b="0" dirty="0"/>
                            <a:t>Yes</a:t>
                          </a:r>
                        </a:p>
                      </a:txBody>
                      <a:tcPr/>
                    </a:tc>
                    <a:extLst>
                      <a:ext uri="{0D108BD9-81ED-4DB2-BD59-A6C34878D82A}">
                        <a16:rowId xmlns:a16="http://schemas.microsoft.com/office/drawing/2014/main" val="770182371"/>
                      </a:ext>
                    </a:extLst>
                  </a:tr>
                </a:tbl>
              </a:graphicData>
            </a:graphic>
          </p:graphicFrame>
        </mc:Choice>
        <mc:Fallback xmlns="">
          <p:graphicFrame>
            <p:nvGraphicFramePr>
              <p:cNvPr id="18" name="Table 17">
                <a:extLst>
                  <a:ext uri="{FF2B5EF4-FFF2-40B4-BE49-F238E27FC236}">
                    <a16:creationId xmlns:a16="http://schemas.microsoft.com/office/drawing/2014/main" id="{8EC02839-0BA2-7238-1893-E0117DBA652F}"/>
                  </a:ext>
                </a:extLst>
              </p:cNvPr>
              <p:cNvGraphicFramePr>
                <a:graphicFrameLocks noGrp="1"/>
              </p:cNvGraphicFramePr>
              <p:nvPr>
                <p:extLst>
                  <p:ext uri="{D42A27DB-BD31-4B8C-83A1-F6EECF244321}">
                    <p14:modId xmlns:p14="http://schemas.microsoft.com/office/powerpoint/2010/main" val="3318645575"/>
                  </p:ext>
                </p:extLst>
              </p:nvPr>
            </p:nvGraphicFramePr>
            <p:xfrm>
              <a:off x="5450932" y="658285"/>
              <a:ext cx="4913313" cy="2768600"/>
            </p:xfrm>
            <a:graphic>
              <a:graphicData uri="http://schemas.openxmlformats.org/drawingml/2006/table">
                <a:tbl>
                  <a:tblPr firstRow="1" bandRow="1">
                    <a:tableStyleId>{5C22544A-7EE6-4342-B048-85BDC9FD1C3A}</a:tableStyleId>
                  </a:tblPr>
                  <a:tblGrid>
                    <a:gridCol w="913130">
                      <a:extLst>
                        <a:ext uri="{9D8B030D-6E8A-4147-A177-3AD203B41FA5}">
                          <a16:colId xmlns:a16="http://schemas.microsoft.com/office/drawing/2014/main" val="1903493134"/>
                        </a:ext>
                      </a:extLst>
                    </a:gridCol>
                    <a:gridCol w="1584960">
                      <a:extLst>
                        <a:ext uri="{9D8B030D-6E8A-4147-A177-3AD203B41FA5}">
                          <a16:colId xmlns:a16="http://schemas.microsoft.com/office/drawing/2014/main" val="3781185724"/>
                        </a:ext>
                      </a:extLst>
                    </a:gridCol>
                    <a:gridCol w="1357630">
                      <a:extLst>
                        <a:ext uri="{9D8B030D-6E8A-4147-A177-3AD203B41FA5}">
                          <a16:colId xmlns:a16="http://schemas.microsoft.com/office/drawing/2014/main" val="396712265"/>
                        </a:ext>
                      </a:extLst>
                    </a:gridCol>
                    <a:gridCol w="1057593">
                      <a:extLst>
                        <a:ext uri="{9D8B030D-6E8A-4147-A177-3AD203B41FA5}">
                          <a16:colId xmlns:a16="http://schemas.microsoft.com/office/drawing/2014/main" val="2690749147"/>
                        </a:ext>
                      </a:extLst>
                    </a:gridCol>
                  </a:tblGrid>
                  <a:tr h="914400">
                    <a:tc>
                      <a:txBody>
                        <a:bodyPr/>
                        <a:lstStyle/>
                        <a:p>
                          <a:endParaRPr lang="en-US"/>
                        </a:p>
                      </a:txBody>
                      <a:tcPr>
                        <a:blipFill>
                          <a:blip r:embed="rId4"/>
                          <a:stretch>
                            <a:fillRect l="-1389" t="-1389" r="-441667" b="-215278"/>
                          </a:stretch>
                        </a:blipFill>
                      </a:tcPr>
                    </a:tc>
                    <a:tc>
                      <a:txBody>
                        <a:bodyPr/>
                        <a:lstStyle/>
                        <a:p>
                          <a:endParaRPr lang="en-US"/>
                        </a:p>
                      </a:txBody>
                      <a:tcPr>
                        <a:blipFill>
                          <a:blip r:embed="rId4"/>
                          <a:stretch>
                            <a:fillRect l="-58400" t="-1389" r="-154400" b="-215278"/>
                          </a:stretch>
                        </a:blipFill>
                      </a:tcPr>
                    </a:tc>
                    <a:tc>
                      <a:txBody>
                        <a:bodyPr/>
                        <a:lstStyle/>
                        <a:p>
                          <a:endParaRPr lang="en-US"/>
                        </a:p>
                      </a:txBody>
                      <a:tcPr>
                        <a:blipFill>
                          <a:blip r:embed="rId4"/>
                          <a:stretch>
                            <a:fillRect l="-185047" t="-1389" r="-80374" b="-215278"/>
                          </a:stretch>
                        </a:blipFill>
                      </a:tcPr>
                    </a:tc>
                    <a:tc>
                      <a:txBody>
                        <a:bodyPr/>
                        <a:lstStyle/>
                        <a:p>
                          <a:endParaRPr lang="en-US"/>
                        </a:p>
                      </a:txBody>
                      <a:tcPr>
                        <a:blipFill>
                          <a:blip r:embed="rId4"/>
                          <a:stretch>
                            <a:fillRect l="-363095" t="-1389" r="-2381" b="-215278"/>
                          </a:stretch>
                        </a:blipFill>
                      </a:tcPr>
                    </a:tc>
                    <a:extLst>
                      <a:ext uri="{0D108BD9-81ED-4DB2-BD59-A6C34878D82A}">
                        <a16:rowId xmlns:a16="http://schemas.microsoft.com/office/drawing/2014/main" val="1972879359"/>
                      </a:ext>
                    </a:extLst>
                  </a:tr>
                  <a:tr h="370840">
                    <a:tc>
                      <a:txBody>
                        <a:bodyPr/>
                        <a:lstStyle/>
                        <a:p>
                          <a:r>
                            <a:rPr lang="en-US" b="0" dirty="0"/>
                            <a:t>Yes</a:t>
                          </a:r>
                        </a:p>
                      </a:txBody>
                      <a:tcPr/>
                    </a:tc>
                    <a:tc>
                      <a:txBody>
                        <a:bodyPr/>
                        <a:lstStyle/>
                        <a:p>
                          <a:r>
                            <a:rPr lang="en-US" b="0" dirty="0"/>
                            <a:t>Low</a:t>
                          </a:r>
                        </a:p>
                      </a:txBody>
                      <a:tcPr/>
                    </a:tc>
                    <a:tc>
                      <a:txBody>
                        <a:bodyPr/>
                        <a:lstStyle/>
                        <a:p>
                          <a:r>
                            <a:rPr lang="en-US" b="0" dirty="0"/>
                            <a:t>Normal</a:t>
                          </a:r>
                        </a:p>
                      </a:txBody>
                      <a:tcPr/>
                    </a:tc>
                    <a:tc>
                      <a:txBody>
                        <a:bodyPr/>
                        <a:lstStyle/>
                        <a:p>
                          <a:r>
                            <a:rPr lang="en-US" b="0"/>
                            <a:t>No</a:t>
                          </a:r>
                          <a:endParaRPr lang="en-US" b="0" dirty="0"/>
                        </a:p>
                      </a:txBody>
                      <a:tcPr/>
                    </a:tc>
                    <a:extLst>
                      <a:ext uri="{0D108BD9-81ED-4DB2-BD59-A6C34878D82A}">
                        <a16:rowId xmlns:a16="http://schemas.microsoft.com/office/drawing/2014/main" val="2650378158"/>
                      </a:ext>
                    </a:extLst>
                  </a:tr>
                  <a:tr h="370840">
                    <a:tc>
                      <a:txBody>
                        <a:bodyPr/>
                        <a:lstStyle/>
                        <a:p>
                          <a:r>
                            <a:rPr lang="en-US" b="0"/>
                            <a:t>No</a:t>
                          </a:r>
                          <a:endParaRPr lang="en-US" b="0" dirty="0"/>
                        </a:p>
                      </a:txBody>
                      <a:tcPr/>
                    </a:tc>
                    <a:tc>
                      <a:txBody>
                        <a:bodyPr/>
                        <a:lstStyle/>
                        <a:p>
                          <a:r>
                            <a:rPr lang="en-US" b="0" dirty="0"/>
                            <a:t>Medium</a:t>
                          </a:r>
                        </a:p>
                      </a:txBody>
                      <a:tcPr/>
                    </a:tc>
                    <a:tc>
                      <a:txBody>
                        <a:bodyPr/>
                        <a:lstStyle/>
                        <a:p>
                          <a:r>
                            <a:rPr lang="en-US" b="0" dirty="0"/>
                            <a:t>Normal</a:t>
                          </a:r>
                        </a:p>
                      </a:txBody>
                      <a:tcPr/>
                    </a:tc>
                    <a:tc>
                      <a:txBody>
                        <a:bodyPr/>
                        <a:lstStyle/>
                        <a:p>
                          <a:r>
                            <a:rPr lang="en-US" b="0"/>
                            <a:t>No</a:t>
                          </a:r>
                          <a:endParaRPr lang="en-US" b="0" dirty="0"/>
                        </a:p>
                      </a:txBody>
                      <a:tcPr/>
                    </a:tc>
                    <a:extLst>
                      <a:ext uri="{0D108BD9-81ED-4DB2-BD59-A6C34878D82A}">
                        <a16:rowId xmlns:a16="http://schemas.microsoft.com/office/drawing/2014/main" val="3133957648"/>
                      </a:ext>
                    </a:extLst>
                  </a:tr>
                  <a:tr h="370840">
                    <a:tc>
                      <a:txBody>
                        <a:bodyPr/>
                        <a:lstStyle/>
                        <a:p>
                          <a:r>
                            <a:rPr lang="en-US" b="0"/>
                            <a:t>No</a:t>
                          </a:r>
                          <a:endParaRPr lang="en-US" b="0" dirty="0"/>
                        </a:p>
                      </a:txBody>
                      <a:tcPr/>
                    </a:tc>
                    <a:tc>
                      <a:txBody>
                        <a:bodyPr/>
                        <a:lstStyle/>
                        <a:p>
                          <a:r>
                            <a:rPr lang="en-US" b="0" dirty="0"/>
                            <a:t>Low</a:t>
                          </a:r>
                        </a:p>
                      </a:txBody>
                      <a:tcPr/>
                    </a:tc>
                    <a:tc>
                      <a:txBody>
                        <a:bodyPr/>
                        <a:lstStyle/>
                        <a:p>
                          <a:r>
                            <a:rPr lang="en-US" b="0" dirty="0"/>
                            <a:t>Abnormal</a:t>
                          </a:r>
                        </a:p>
                      </a:txBody>
                      <a:tcPr/>
                    </a:tc>
                    <a:tc>
                      <a:txBody>
                        <a:bodyPr/>
                        <a:lstStyle/>
                        <a:p>
                          <a:r>
                            <a:rPr lang="en-US" b="0" dirty="0"/>
                            <a:t>Yes</a:t>
                          </a:r>
                        </a:p>
                      </a:txBody>
                      <a:tcPr/>
                    </a:tc>
                    <a:extLst>
                      <a:ext uri="{0D108BD9-81ED-4DB2-BD59-A6C34878D82A}">
                        <a16:rowId xmlns:a16="http://schemas.microsoft.com/office/drawing/2014/main" val="2335149944"/>
                      </a:ext>
                    </a:extLst>
                  </a:tr>
                  <a:tr h="370840">
                    <a:tc>
                      <a:txBody>
                        <a:bodyPr/>
                        <a:lstStyle/>
                        <a:p>
                          <a:r>
                            <a:rPr lang="en-US" b="0"/>
                            <a:t>Yes</a:t>
                          </a:r>
                          <a:endParaRPr lang="en-US" b="0" dirty="0"/>
                        </a:p>
                      </a:txBody>
                      <a:tcPr/>
                    </a:tc>
                    <a:tc>
                      <a:txBody>
                        <a:bodyPr/>
                        <a:lstStyle/>
                        <a:p>
                          <a:r>
                            <a:rPr lang="en-US" b="0" dirty="0"/>
                            <a:t>Medium</a:t>
                          </a:r>
                        </a:p>
                      </a:txBody>
                      <a:tcPr/>
                    </a:tc>
                    <a:tc>
                      <a:txBody>
                        <a:bodyPr/>
                        <a:lstStyle/>
                        <a:p>
                          <a:r>
                            <a:rPr lang="en-US" b="0" dirty="0"/>
                            <a:t>Normal</a:t>
                          </a:r>
                        </a:p>
                      </a:txBody>
                      <a:tcPr/>
                    </a:tc>
                    <a:tc>
                      <a:txBody>
                        <a:bodyPr/>
                        <a:lstStyle/>
                        <a:p>
                          <a:r>
                            <a:rPr lang="en-US" b="0" dirty="0"/>
                            <a:t>Yes</a:t>
                          </a:r>
                        </a:p>
                      </a:txBody>
                      <a:tcPr/>
                    </a:tc>
                    <a:extLst>
                      <a:ext uri="{0D108BD9-81ED-4DB2-BD59-A6C34878D82A}">
                        <a16:rowId xmlns:a16="http://schemas.microsoft.com/office/drawing/2014/main" val="566679213"/>
                      </a:ext>
                    </a:extLst>
                  </a:tr>
                  <a:tr h="370840">
                    <a:tc>
                      <a:txBody>
                        <a:bodyPr/>
                        <a:lstStyle/>
                        <a:p>
                          <a:r>
                            <a:rPr lang="en-US" b="0" dirty="0"/>
                            <a:t>Yes</a:t>
                          </a:r>
                        </a:p>
                      </a:txBody>
                      <a:tcPr/>
                    </a:tc>
                    <a:tc>
                      <a:txBody>
                        <a:bodyPr/>
                        <a:lstStyle/>
                        <a:p>
                          <a:r>
                            <a:rPr lang="en-US" b="0" dirty="0"/>
                            <a:t>High</a:t>
                          </a:r>
                        </a:p>
                      </a:txBody>
                      <a:tcPr/>
                    </a:tc>
                    <a:tc>
                      <a:txBody>
                        <a:bodyPr/>
                        <a:lstStyle/>
                        <a:p>
                          <a:r>
                            <a:rPr lang="en-US" b="0" dirty="0"/>
                            <a:t>Abnormal</a:t>
                          </a:r>
                        </a:p>
                      </a:txBody>
                      <a:tcPr/>
                    </a:tc>
                    <a:tc>
                      <a:txBody>
                        <a:bodyPr/>
                        <a:lstStyle/>
                        <a:p>
                          <a:r>
                            <a:rPr lang="en-US" b="0" dirty="0"/>
                            <a:t>Yes</a:t>
                          </a:r>
                        </a:p>
                      </a:txBody>
                      <a:tcPr/>
                    </a:tc>
                    <a:extLst>
                      <a:ext uri="{0D108BD9-81ED-4DB2-BD59-A6C34878D82A}">
                        <a16:rowId xmlns:a16="http://schemas.microsoft.com/office/drawing/2014/main" val="770182371"/>
                      </a:ext>
                    </a:extLst>
                  </a:tr>
                </a:tbl>
              </a:graphicData>
            </a:graphic>
          </p:graphicFrame>
        </mc:Fallback>
      </mc:AlternateContent>
      <p:cxnSp>
        <p:nvCxnSpPr>
          <p:cNvPr id="20" name="Straight Arrow Connector 19">
            <a:extLst>
              <a:ext uri="{FF2B5EF4-FFF2-40B4-BE49-F238E27FC236}">
                <a16:creationId xmlns:a16="http://schemas.microsoft.com/office/drawing/2014/main" id="{A4E4B37B-DA76-03CF-D7FD-FAC6E06F0383}"/>
              </a:ext>
            </a:extLst>
          </p:cNvPr>
          <p:cNvCxnSpPr>
            <a:cxnSpLocks/>
            <a:stCxn id="6" idx="2"/>
            <a:endCxn id="7" idx="0"/>
          </p:cNvCxnSpPr>
          <p:nvPr/>
        </p:nvCxnSpPr>
        <p:spPr>
          <a:xfrm flipH="1">
            <a:off x="4103433" y="4212379"/>
            <a:ext cx="632459" cy="477590"/>
          </a:xfrm>
          <a:prstGeom prst="straightConnector1">
            <a:avLst/>
          </a:prstGeom>
          <a:ln w="25400">
            <a:solidFill>
              <a:schemeClr val="accent6">
                <a:lumMod val="75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76E1EF06-BD05-13DB-6309-EB67CFE808A3}"/>
              </a:ext>
            </a:extLst>
          </p:cNvPr>
          <p:cNvCxnSpPr>
            <a:cxnSpLocks/>
            <a:stCxn id="6" idx="2"/>
            <a:endCxn id="10" idx="0"/>
          </p:cNvCxnSpPr>
          <p:nvPr/>
        </p:nvCxnSpPr>
        <p:spPr>
          <a:xfrm>
            <a:off x="4735892" y="4212379"/>
            <a:ext cx="631564" cy="474163"/>
          </a:xfrm>
          <a:prstGeom prst="straightConnector1">
            <a:avLst/>
          </a:prstGeom>
          <a:ln w="25400">
            <a:solidFill>
              <a:schemeClr val="accent6">
                <a:lumMod val="75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04E002A4-0904-B2F4-CA9A-CB98743EBCA5}"/>
              </a:ext>
            </a:extLst>
          </p:cNvPr>
          <p:cNvSpPr txBox="1"/>
          <p:nvPr/>
        </p:nvSpPr>
        <p:spPr>
          <a:xfrm>
            <a:off x="3407324" y="4211482"/>
            <a:ext cx="859244" cy="369332"/>
          </a:xfrm>
          <a:prstGeom prst="rect">
            <a:avLst/>
          </a:prstGeom>
          <a:noFill/>
        </p:spPr>
        <p:txBody>
          <a:bodyPr wrap="square" rtlCol="0" anchor="ctr">
            <a:spAutoFit/>
          </a:bodyPr>
          <a:lstStyle/>
          <a:p>
            <a:pPr algn="ctr"/>
            <a:r>
              <a:rPr lang="en-US" dirty="0">
                <a:solidFill>
                  <a:schemeClr val="tx1">
                    <a:lumMod val="65000"/>
                    <a:lumOff val="35000"/>
                  </a:schemeClr>
                </a:solidFill>
                <a:latin typeface="Calibri" panose="020F0502020204030204" pitchFamily="34" charset="0"/>
                <a:cs typeface="Calibri" panose="020F0502020204030204" pitchFamily="34" charset="0"/>
              </a:rPr>
              <a:t>“Yes”</a:t>
            </a:r>
          </a:p>
        </p:txBody>
      </p:sp>
      <p:sp>
        <p:nvSpPr>
          <p:cNvPr id="23" name="TextBox 22">
            <a:extLst>
              <a:ext uri="{FF2B5EF4-FFF2-40B4-BE49-F238E27FC236}">
                <a16:creationId xmlns:a16="http://schemas.microsoft.com/office/drawing/2014/main" id="{099E39D5-2303-7A3F-FB91-4E901C8AAF7A}"/>
              </a:ext>
            </a:extLst>
          </p:cNvPr>
          <p:cNvSpPr txBox="1"/>
          <p:nvPr/>
        </p:nvSpPr>
        <p:spPr>
          <a:xfrm>
            <a:off x="5205216" y="4211482"/>
            <a:ext cx="859244" cy="369332"/>
          </a:xfrm>
          <a:prstGeom prst="rect">
            <a:avLst/>
          </a:prstGeom>
          <a:noFill/>
        </p:spPr>
        <p:txBody>
          <a:bodyPr wrap="square" rtlCol="0" anchor="ctr">
            <a:spAutoFit/>
          </a:bodyPr>
          <a:lstStyle/>
          <a:p>
            <a:pPr algn="ctr"/>
            <a:r>
              <a:rPr lang="en-US" dirty="0">
                <a:solidFill>
                  <a:schemeClr val="tx1">
                    <a:lumMod val="65000"/>
                    <a:lumOff val="35000"/>
                  </a:schemeClr>
                </a:solidFill>
                <a:latin typeface="Calibri" panose="020F0502020204030204" pitchFamily="34" charset="0"/>
                <a:cs typeface="Calibri" panose="020F0502020204030204" pitchFamily="34" charset="0"/>
              </a:rPr>
              <a:t>“No”</a:t>
            </a:r>
          </a:p>
        </p:txBody>
      </p:sp>
      <mc:AlternateContent xmlns:mc="http://schemas.openxmlformats.org/markup-compatibility/2006" xmlns:a14="http://schemas.microsoft.com/office/drawing/2010/main">
        <mc:Choice Requires="a14">
          <p:sp>
            <p:nvSpPr>
              <p:cNvPr id="28" name="Rounded Rectangle 27">
                <a:extLst>
                  <a:ext uri="{FF2B5EF4-FFF2-40B4-BE49-F238E27FC236}">
                    <a16:creationId xmlns:a16="http://schemas.microsoft.com/office/drawing/2014/main" id="{2B2CFAE1-B7B2-6259-C67F-6860ED8B7393}"/>
                  </a:ext>
                </a:extLst>
              </p:cNvPr>
              <p:cNvSpPr/>
              <p:nvPr/>
            </p:nvSpPr>
            <p:spPr>
              <a:xfrm>
                <a:off x="6878710" y="3663739"/>
                <a:ext cx="914400" cy="548640"/>
              </a:xfrm>
              <a:prstGeom prst="roundRect">
                <a:avLst/>
              </a:prstGeom>
              <a:ln w="25400">
                <a:solidFill>
                  <a:schemeClr val="accent6">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smtClean="0">
                              <a:solidFill>
                                <a:schemeClr val="accent6">
                                  <a:lumMod val="75000"/>
                                </a:schemeClr>
                              </a:solidFill>
                              <a:latin typeface="Cambria Math" panose="02040503050406030204" pitchFamily="18" charset="0"/>
                            </a:rPr>
                          </m:ctrlPr>
                        </m:sSubPr>
                        <m:e>
                          <m:r>
                            <a:rPr lang="en-US" b="0" i="1" smtClean="0">
                              <a:solidFill>
                                <a:schemeClr val="accent6">
                                  <a:lumMod val="75000"/>
                                </a:schemeClr>
                              </a:solidFill>
                              <a:latin typeface="Cambria Math" panose="02040503050406030204" pitchFamily="18" charset="0"/>
                            </a:rPr>
                            <m:t>𝑥</m:t>
                          </m:r>
                        </m:e>
                        <m:sub>
                          <m:r>
                            <a:rPr lang="en-US" b="0" i="1" smtClean="0">
                              <a:solidFill>
                                <a:schemeClr val="accent6">
                                  <a:lumMod val="75000"/>
                                </a:schemeClr>
                              </a:solidFill>
                              <a:latin typeface="Cambria Math" panose="02040503050406030204" pitchFamily="18" charset="0"/>
                            </a:rPr>
                            <m:t>2</m:t>
                          </m:r>
                        </m:sub>
                      </m:sSub>
                    </m:oMath>
                  </m:oMathPara>
                </a14:m>
                <a:endParaRPr lang="en-US" dirty="0"/>
              </a:p>
            </p:txBody>
          </p:sp>
        </mc:Choice>
        <mc:Fallback xmlns="">
          <p:sp>
            <p:nvSpPr>
              <p:cNvPr id="28" name="Rounded Rectangle 27">
                <a:extLst>
                  <a:ext uri="{FF2B5EF4-FFF2-40B4-BE49-F238E27FC236}">
                    <a16:creationId xmlns:a16="http://schemas.microsoft.com/office/drawing/2014/main" id="{2B2CFAE1-B7B2-6259-C67F-6860ED8B7393}"/>
                  </a:ext>
                </a:extLst>
              </p:cNvPr>
              <p:cNvSpPr>
                <a:spLocks noRot="1" noChangeAspect="1" noMove="1" noResize="1" noEditPoints="1" noAdjustHandles="1" noChangeArrowheads="1" noChangeShapeType="1" noTextEdit="1"/>
              </p:cNvSpPr>
              <p:nvPr/>
            </p:nvSpPr>
            <p:spPr>
              <a:xfrm>
                <a:off x="6878710" y="3663739"/>
                <a:ext cx="914400" cy="548640"/>
              </a:xfrm>
              <a:prstGeom prst="roundRect">
                <a:avLst/>
              </a:prstGeom>
              <a:blipFill>
                <a:blip r:embed="rId5"/>
                <a:stretch>
                  <a:fillRect/>
                </a:stretch>
              </a:blipFill>
              <a:ln w="25400">
                <a:solidFill>
                  <a:schemeClr val="accent6">
                    <a:lumMod val="75000"/>
                  </a:schemeClr>
                </a:solidFill>
              </a:ln>
            </p:spPr>
            <p:txBody>
              <a:bodyPr/>
              <a:lstStyle/>
              <a:p>
                <a:r>
                  <a:rPr lang="en-US">
                    <a:noFill/>
                  </a:rPr>
                  <a:t> </a:t>
                </a:r>
              </a:p>
            </p:txBody>
          </p:sp>
        </mc:Fallback>
      </mc:AlternateContent>
      <p:sp>
        <p:nvSpPr>
          <p:cNvPr id="29" name="Oval 28">
            <a:extLst>
              <a:ext uri="{FF2B5EF4-FFF2-40B4-BE49-F238E27FC236}">
                <a16:creationId xmlns:a16="http://schemas.microsoft.com/office/drawing/2014/main" id="{D9C49D38-EDBB-0294-BB89-C0A3C0881C3C}"/>
              </a:ext>
            </a:extLst>
          </p:cNvPr>
          <p:cNvSpPr/>
          <p:nvPr/>
        </p:nvSpPr>
        <p:spPr>
          <a:xfrm>
            <a:off x="6194000" y="4690866"/>
            <a:ext cx="1005840" cy="735479"/>
          </a:xfrm>
          <a:prstGeom prst="ellipse">
            <a:avLst/>
          </a:prstGeom>
          <a:noFill/>
          <a:ln w="254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Calibri" panose="020F0502020204030204" pitchFamily="34" charset="0"/>
              <a:cs typeface="Calibri" panose="020F0502020204030204" pitchFamily="34" charset="0"/>
            </a:endParaRPr>
          </a:p>
        </p:txBody>
      </p:sp>
      <p:sp>
        <p:nvSpPr>
          <p:cNvPr id="30" name="Oval 29">
            <a:extLst>
              <a:ext uri="{FF2B5EF4-FFF2-40B4-BE49-F238E27FC236}">
                <a16:creationId xmlns:a16="http://schemas.microsoft.com/office/drawing/2014/main" id="{BBBE6C16-D393-26C1-68FC-8D3697742D6A}"/>
              </a:ext>
            </a:extLst>
          </p:cNvPr>
          <p:cNvSpPr/>
          <p:nvPr/>
        </p:nvSpPr>
        <p:spPr>
          <a:xfrm>
            <a:off x="7458023" y="4687439"/>
            <a:ext cx="1005840" cy="735479"/>
          </a:xfrm>
          <a:prstGeom prst="ellipse">
            <a:avLst/>
          </a:prstGeom>
          <a:noFill/>
          <a:ln w="254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Calibri" panose="020F0502020204030204" pitchFamily="34" charset="0"/>
              <a:cs typeface="Calibri" panose="020F0502020204030204" pitchFamily="34" charset="0"/>
            </a:endParaRPr>
          </a:p>
        </p:txBody>
      </p:sp>
      <p:cxnSp>
        <p:nvCxnSpPr>
          <p:cNvPr id="31" name="Straight Arrow Connector 30">
            <a:extLst>
              <a:ext uri="{FF2B5EF4-FFF2-40B4-BE49-F238E27FC236}">
                <a16:creationId xmlns:a16="http://schemas.microsoft.com/office/drawing/2014/main" id="{AF6F44D1-FB98-053E-AD34-49D368641923}"/>
              </a:ext>
            </a:extLst>
          </p:cNvPr>
          <p:cNvCxnSpPr>
            <a:cxnSpLocks/>
            <a:stCxn id="28" idx="2"/>
            <a:endCxn id="29" idx="0"/>
          </p:cNvCxnSpPr>
          <p:nvPr/>
        </p:nvCxnSpPr>
        <p:spPr>
          <a:xfrm flipH="1">
            <a:off x="6696920" y="4212379"/>
            <a:ext cx="638990" cy="478487"/>
          </a:xfrm>
          <a:prstGeom prst="straightConnector1">
            <a:avLst/>
          </a:prstGeom>
          <a:ln w="25400">
            <a:solidFill>
              <a:schemeClr val="accent6">
                <a:lumMod val="75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42AF4DF4-63EC-7E3F-508E-F68F2CA0D1B5}"/>
              </a:ext>
            </a:extLst>
          </p:cNvPr>
          <p:cNvCxnSpPr>
            <a:cxnSpLocks/>
            <a:stCxn id="28" idx="2"/>
            <a:endCxn id="30" idx="0"/>
          </p:cNvCxnSpPr>
          <p:nvPr/>
        </p:nvCxnSpPr>
        <p:spPr>
          <a:xfrm>
            <a:off x="7335910" y="4212379"/>
            <a:ext cx="625033" cy="475060"/>
          </a:xfrm>
          <a:prstGeom prst="straightConnector1">
            <a:avLst/>
          </a:prstGeom>
          <a:ln w="25400">
            <a:solidFill>
              <a:schemeClr val="accent6">
                <a:lumMod val="75000"/>
              </a:schemeClr>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Rounded Rectangle 34">
                <a:extLst>
                  <a:ext uri="{FF2B5EF4-FFF2-40B4-BE49-F238E27FC236}">
                    <a16:creationId xmlns:a16="http://schemas.microsoft.com/office/drawing/2014/main" id="{72BA8B35-5C11-1833-4F9F-6B6535A198A5}"/>
                  </a:ext>
                </a:extLst>
              </p:cNvPr>
              <p:cNvSpPr/>
              <p:nvPr/>
            </p:nvSpPr>
            <p:spPr>
              <a:xfrm>
                <a:off x="10049005" y="3669878"/>
                <a:ext cx="914400" cy="548640"/>
              </a:xfrm>
              <a:prstGeom prst="roundRect">
                <a:avLst/>
              </a:prstGeom>
              <a:ln w="25400">
                <a:solidFill>
                  <a:schemeClr val="accent6">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smtClean="0">
                              <a:solidFill>
                                <a:schemeClr val="accent6">
                                  <a:lumMod val="75000"/>
                                </a:schemeClr>
                              </a:solidFill>
                              <a:latin typeface="Cambria Math" panose="02040503050406030204" pitchFamily="18" charset="0"/>
                            </a:rPr>
                          </m:ctrlPr>
                        </m:sSubPr>
                        <m:e>
                          <m:r>
                            <a:rPr lang="en-US" b="0" i="1" smtClean="0">
                              <a:solidFill>
                                <a:schemeClr val="accent6">
                                  <a:lumMod val="75000"/>
                                </a:schemeClr>
                              </a:solidFill>
                              <a:latin typeface="Cambria Math" panose="02040503050406030204" pitchFamily="18" charset="0"/>
                            </a:rPr>
                            <m:t>𝑥</m:t>
                          </m:r>
                        </m:e>
                        <m:sub>
                          <m:r>
                            <a:rPr lang="en-US" b="0" i="1" smtClean="0">
                              <a:solidFill>
                                <a:schemeClr val="accent6">
                                  <a:lumMod val="75000"/>
                                </a:schemeClr>
                              </a:solidFill>
                              <a:latin typeface="Cambria Math" panose="02040503050406030204" pitchFamily="18" charset="0"/>
                            </a:rPr>
                            <m:t>3</m:t>
                          </m:r>
                        </m:sub>
                      </m:sSub>
                    </m:oMath>
                  </m:oMathPara>
                </a14:m>
                <a:endParaRPr lang="en-US" dirty="0"/>
              </a:p>
            </p:txBody>
          </p:sp>
        </mc:Choice>
        <mc:Fallback xmlns="">
          <p:sp>
            <p:nvSpPr>
              <p:cNvPr id="35" name="Rounded Rectangle 34">
                <a:extLst>
                  <a:ext uri="{FF2B5EF4-FFF2-40B4-BE49-F238E27FC236}">
                    <a16:creationId xmlns:a16="http://schemas.microsoft.com/office/drawing/2014/main" id="{72BA8B35-5C11-1833-4F9F-6B6535A198A5}"/>
                  </a:ext>
                </a:extLst>
              </p:cNvPr>
              <p:cNvSpPr>
                <a:spLocks noRot="1" noChangeAspect="1" noMove="1" noResize="1" noEditPoints="1" noAdjustHandles="1" noChangeArrowheads="1" noChangeShapeType="1" noTextEdit="1"/>
              </p:cNvSpPr>
              <p:nvPr/>
            </p:nvSpPr>
            <p:spPr>
              <a:xfrm>
                <a:off x="10049005" y="3669878"/>
                <a:ext cx="914400" cy="548640"/>
              </a:xfrm>
              <a:prstGeom prst="roundRect">
                <a:avLst/>
              </a:prstGeom>
              <a:blipFill>
                <a:blip r:embed="rId6"/>
                <a:stretch>
                  <a:fillRect/>
                </a:stretch>
              </a:blipFill>
              <a:ln w="25400">
                <a:solidFill>
                  <a:schemeClr val="accent6">
                    <a:lumMod val="75000"/>
                  </a:schemeClr>
                </a:solidFill>
              </a:ln>
            </p:spPr>
            <p:txBody>
              <a:bodyPr/>
              <a:lstStyle/>
              <a:p>
                <a:r>
                  <a:rPr lang="en-US">
                    <a:noFill/>
                  </a:rPr>
                  <a:t> </a:t>
                </a:r>
              </a:p>
            </p:txBody>
          </p:sp>
        </mc:Fallback>
      </mc:AlternateContent>
      <p:sp>
        <p:nvSpPr>
          <p:cNvPr id="36" name="Oval 35">
            <a:extLst>
              <a:ext uri="{FF2B5EF4-FFF2-40B4-BE49-F238E27FC236}">
                <a16:creationId xmlns:a16="http://schemas.microsoft.com/office/drawing/2014/main" id="{44B2B736-3EB5-5148-73AC-45FC655E7A3A}"/>
              </a:ext>
            </a:extLst>
          </p:cNvPr>
          <p:cNvSpPr/>
          <p:nvPr/>
        </p:nvSpPr>
        <p:spPr>
          <a:xfrm>
            <a:off x="9366468" y="4684031"/>
            <a:ext cx="1005840" cy="735479"/>
          </a:xfrm>
          <a:prstGeom prst="ellipse">
            <a:avLst/>
          </a:prstGeom>
          <a:noFill/>
          <a:ln w="254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Calibri" panose="020F0502020204030204" pitchFamily="34" charset="0"/>
              <a:cs typeface="Calibri" panose="020F0502020204030204" pitchFamily="34" charset="0"/>
            </a:endParaRPr>
          </a:p>
        </p:txBody>
      </p:sp>
      <p:sp>
        <p:nvSpPr>
          <p:cNvPr id="37" name="Oval 36">
            <a:extLst>
              <a:ext uri="{FF2B5EF4-FFF2-40B4-BE49-F238E27FC236}">
                <a16:creationId xmlns:a16="http://schemas.microsoft.com/office/drawing/2014/main" id="{FB221FF7-2B1E-59F7-9654-A629A12777D0}"/>
              </a:ext>
            </a:extLst>
          </p:cNvPr>
          <p:cNvSpPr/>
          <p:nvPr/>
        </p:nvSpPr>
        <p:spPr>
          <a:xfrm>
            <a:off x="10630491" y="4680604"/>
            <a:ext cx="1005840" cy="735479"/>
          </a:xfrm>
          <a:prstGeom prst="ellipse">
            <a:avLst/>
          </a:prstGeom>
          <a:noFill/>
          <a:ln w="254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Calibri" panose="020F0502020204030204" pitchFamily="34" charset="0"/>
              <a:cs typeface="Calibri" panose="020F0502020204030204" pitchFamily="34" charset="0"/>
            </a:endParaRPr>
          </a:p>
        </p:txBody>
      </p:sp>
      <p:cxnSp>
        <p:nvCxnSpPr>
          <p:cNvPr id="38" name="Straight Arrow Connector 37">
            <a:extLst>
              <a:ext uri="{FF2B5EF4-FFF2-40B4-BE49-F238E27FC236}">
                <a16:creationId xmlns:a16="http://schemas.microsoft.com/office/drawing/2014/main" id="{39092BBA-4FD6-5814-2138-16BB2D69FCEB}"/>
              </a:ext>
            </a:extLst>
          </p:cNvPr>
          <p:cNvCxnSpPr>
            <a:cxnSpLocks/>
            <a:stCxn id="35" idx="2"/>
            <a:endCxn id="36" idx="0"/>
          </p:cNvCxnSpPr>
          <p:nvPr/>
        </p:nvCxnSpPr>
        <p:spPr>
          <a:xfrm flipH="1">
            <a:off x="9869388" y="4218518"/>
            <a:ext cx="636817" cy="465513"/>
          </a:xfrm>
          <a:prstGeom prst="straightConnector1">
            <a:avLst/>
          </a:prstGeom>
          <a:ln w="25400">
            <a:solidFill>
              <a:schemeClr val="accent6">
                <a:lumMod val="75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1765A316-E066-7B58-24B0-0E2429124165}"/>
              </a:ext>
            </a:extLst>
          </p:cNvPr>
          <p:cNvCxnSpPr>
            <a:cxnSpLocks/>
            <a:stCxn id="35" idx="2"/>
            <a:endCxn id="37" idx="0"/>
          </p:cNvCxnSpPr>
          <p:nvPr/>
        </p:nvCxnSpPr>
        <p:spPr>
          <a:xfrm>
            <a:off x="10506205" y="4218518"/>
            <a:ext cx="627206" cy="462086"/>
          </a:xfrm>
          <a:prstGeom prst="straightConnector1">
            <a:avLst/>
          </a:prstGeom>
          <a:ln w="25400">
            <a:solidFill>
              <a:schemeClr val="accent6">
                <a:lumMod val="75000"/>
              </a:schemeClr>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B206A3B5-3DA4-FFC3-3C15-057984885C43}"/>
                  </a:ext>
                </a:extLst>
              </p:cNvPr>
              <p:cNvSpPr txBox="1"/>
              <p:nvPr/>
            </p:nvSpPr>
            <p:spPr>
              <a:xfrm>
                <a:off x="3787203" y="5534603"/>
                <a:ext cx="1897378" cy="830997"/>
              </a:xfrm>
              <a:prstGeom prst="rect">
                <a:avLst/>
              </a:prstGeom>
              <a:noFill/>
            </p:spPr>
            <p:txBody>
              <a:bodyPr wrap="square" rtlCol="0">
                <a:spAutoFit/>
              </a:bodyPr>
              <a:lstStyle/>
              <a:p>
                <a:r>
                  <a:rPr lang="en-US" sz="2400" dirty="0">
                    <a:solidFill>
                      <a:schemeClr val="tx1">
                        <a:lumMod val="65000"/>
                        <a:lumOff val="35000"/>
                      </a:schemeClr>
                    </a:solidFill>
                  </a:rPr>
                  <a:t>Training error rate: </a:t>
                </a:r>
                <a14:m>
                  <m:oMath xmlns:m="http://schemas.openxmlformats.org/officeDocument/2006/math">
                    <m:f>
                      <m:fPr>
                        <m:type m:val="lin"/>
                        <m:ctrlPr>
                          <a:rPr lang="en-US" sz="2400" i="1" smtClean="0">
                            <a:solidFill>
                              <a:schemeClr val="tx1">
                                <a:lumMod val="65000"/>
                                <a:lumOff val="35000"/>
                              </a:schemeClr>
                            </a:solidFill>
                            <a:latin typeface="Cambria Math" panose="02040503050406030204" pitchFamily="18" charset="0"/>
                          </a:rPr>
                        </m:ctrlPr>
                      </m:fPr>
                      <m:num>
                        <m:r>
                          <a:rPr lang="en-US" sz="2400" b="0" i="1" smtClean="0">
                            <a:solidFill>
                              <a:schemeClr val="tx1">
                                <a:lumMod val="65000"/>
                                <a:lumOff val="35000"/>
                              </a:schemeClr>
                            </a:solidFill>
                            <a:latin typeface="Cambria Math" panose="02040503050406030204" pitchFamily="18" charset="0"/>
                          </a:rPr>
                          <m:t>2</m:t>
                        </m:r>
                      </m:num>
                      <m:den>
                        <m:r>
                          <a:rPr lang="en-US" sz="2400" b="0" i="1" smtClean="0">
                            <a:solidFill>
                              <a:schemeClr val="tx1">
                                <a:lumMod val="65000"/>
                                <a:lumOff val="35000"/>
                              </a:schemeClr>
                            </a:solidFill>
                            <a:latin typeface="Cambria Math" panose="02040503050406030204" pitchFamily="18" charset="0"/>
                          </a:rPr>
                          <m:t>5</m:t>
                        </m:r>
                      </m:den>
                    </m:f>
                  </m:oMath>
                </a14:m>
                <a:endParaRPr lang="en-US" sz="2400" dirty="0">
                  <a:solidFill>
                    <a:schemeClr val="tx1">
                      <a:lumMod val="65000"/>
                      <a:lumOff val="35000"/>
                    </a:schemeClr>
                  </a:solidFill>
                </a:endParaRPr>
              </a:p>
            </p:txBody>
          </p:sp>
        </mc:Choice>
        <mc:Fallback xmlns="">
          <p:sp>
            <p:nvSpPr>
              <p:cNvPr id="42" name="TextBox 41">
                <a:extLst>
                  <a:ext uri="{FF2B5EF4-FFF2-40B4-BE49-F238E27FC236}">
                    <a16:creationId xmlns:a16="http://schemas.microsoft.com/office/drawing/2014/main" id="{B206A3B5-3DA4-FFC3-3C15-057984885C43}"/>
                  </a:ext>
                </a:extLst>
              </p:cNvPr>
              <p:cNvSpPr txBox="1">
                <a:spLocks noRot="1" noChangeAspect="1" noMove="1" noResize="1" noEditPoints="1" noAdjustHandles="1" noChangeArrowheads="1" noChangeShapeType="1" noTextEdit="1"/>
              </p:cNvSpPr>
              <p:nvPr/>
            </p:nvSpPr>
            <p:spPr>
              <a:xfrm>
                <a:off x="3787203" y="5534603"/>
                <a:ext cx="1897378" cy="830997"/>
              </a:xfrm>
              <a:prstGeom prst="rect">
                <a:avLst/>
              </a:prstGeom>
              <a:blipFill>
                <a:blip r:embed="rId7"/>
                <a:stretch>
                  <a:fillRect l="-5333" t="-26866" r="-8000" b="-104478"/>
                </a:stretch>
              </a:blipFill>
            </p:spPr>
            <p:txBody>
              <a:bodyPr/>
              <a:lstStyle/>
              <a:p>
                <a:r>
                  <a:rPr lang="en-US">
                    <a:noFill/>
                  </a:rPr>
                  <a:t> </a:t>
                </a:r>
              </a:p>
            </p:txBody>
          </p:sp>
        </mc:Fallback>
      </mc:AlternateContent>
      <p:sp>
        <p:nvSpPr>
          <p:cNvPr id="51" name="TextBox 50">
            <a:extLst>
              <a:ext uri="{FF2B5EF4-FFF2-40B4-BE49-F238E27FC236}">
                <a16:creationId xmlns:a16="http://schemas.microsoft.com/office/drawing/2014/main" id="{AC27D705-F157-EC2B-0D79-A1ADBF49358E}"/>
              </a:ext>
            </a:extLst>
          </p:cNvPr>
          <p:cNvSpPr txBox="1"/>
          <p:nvPr/>
        </p:nvSpPr>
        <p:spPr>
          <a:xfrm>
            <a:off x="6387221" y="5534603"/>
            <a:ext cx="1897378" cy="830997"/>
          </a:xfrm>
          <a:prstGeom prst="rect">
            <a:avLst/>
          </a:prstGeom>
          <a:noFill/>
        </p:spPr>
        <p:txBody>
          <a:bodyPr wrap="square" rtlCol="0">
            <a:spAutoFit/>
          </a:bodyPr>
          <a:lstStyle/>
          <a:p>
            <a:r>
              <a:rPr lang="en-US" sz="2400" dirty="0">
                <a:solidFill>
                  <a:schemeClr val="tx1">
                    <a:lumMod val="65000"/>
                    <a:lumOff val="35000"/>
                  </a:schemeClr>
                </a:solidFill>
              </a:rPr>
              <a:t>Training error rate:</a:t>
            </a:r>
          </a:p>
        </p:txBody>
      </p:sp>
      <p:sp>
        <p:nvSpPr>
          <p:cNvPr id="52" name="TextBox 51">
            <a:extLst>
              <a:ext uri="{FF2B5EF4-FFF2-40B4-BE49-F238E27FC236}">
                <a16:creationId xmlns:a16="http://schemas.microsoft.com/office/drawing/2014/main" id="{0C9CB497-38C3-613F-5EAC-6F909F9A8505}"/>
              </a:ext>
            </a:extLst>
          </p:cNvPr>
          <p:cNvSpPr txBox="1"/>
          <p:nvPr/>
        </p:nvSpPr>
        <p:spPr>
          <a:xfrm>
            <a:off x="9557516" y="5534603"/>
            <a:ext cx="1897378" cy="830997"/>
          </a:xfrm>
          <a:prstGeom prst="rect">
            <a:avLst/>
          </a:prstGeom>
          <a:noFill/>
          <a:ln w="25400">
            <a:noFill/>
          </a:ln>
        </p:spPr>
        <p:txBody>
          <a:bodyPr wrap="square" rtlCol="0">
            <a:spAutoFit/>
          </a:bodyPr>
          <a:lstStyle/>
          <a:p>
            <a:r>
              <a:rPr lang="en-US" sz="2400" dirty="0">
                <a:solidFill>
                  <a:schemeClr val="tx1">
                    <a:lumMod val="65000"/>
                    <a:lumOff val="35000"/>
                  </a:schemeClr>
                </a:solidFill>
              </a:rPr>
              <a:t>Training error rate:</a:t>
            </a:r>
          </a:p>
        </p:txBody>
      </p:sp>
    </p:spTree>
    <p:extLst>
      <p:ext uri="{BB962C8B-B14F-4D97-AF65-F5344CB8AC3E}">
        <p14:creationId xmlns:p14="http://schemas.microsoft.com/office/powerpoint/2010/main" val="1777578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dissolve">
                                      <p:cBhvr>
                                        <p:cTn id="7" dur="250"/>
                                        <p:tgtEl>
                                          <p:spTgt spid="28"/>
                                        </p:tgtEl>
                                      </p:cBhvr>
                                    </p:animEffect>
                                  </p:childTnLst>
                                </p:cTn>
                              </p:par>
                              <p:par>
                                <p:cTn id="8" presetID="9" presetClass="entr" presetSubtype="0" fill="hold" grpId="0" nodeType="with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dissolve">
                                      <p:cBhvr>
                                        <p:cTn id="10" dur="250"/>
                                        <p:tgtEl>
                                          <p:spTgt spid="29"/>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animEffect transition="in" filter="dissolve">
                                      <p:cBhvr>
                                        <p:cTn id="13" dur="250"/>
                                        <p:tgtEl>
                                          <p:spTgt spid="30"/>
                                        </p:tgtEl>
                                      </p:cBhvr>
                                    </p:animEffect>
                                  </p:childTnLst>
                                </p:cTn>
                              </p:par>
                              <p:par>
                                <p:cTn id="14" presetID="9" presetClass="entr" presetSubtype="0" fill="hold" nodeType="withEffect">
                                  <p:stCondLst>
                                    <p:cond delay="0"/>
                                  </p:stCondLst>
                                  <p:childTnLst>
                                    <p:set>
                                      <p:cBhvr>
                                        <p:cTn id="15" dur="1" fill="hold">
                                          <p:stCondLst>
                                            <p:cond delay="0"/>
                                          </p:stCondLst>
                                        </p:cTn>
                                        <p:tgtEl>
                                          <p:spTgt spid="31"/>
                                        </p:tgtEl>
                                        <p:attrNameLst>
                                          <p:attrName>style.visibility</p:attrName>
                                        </p:attrNameLst>
                                      </p:cBhvr>
                                      <p:to>
                                        <p:strVal val="visible"/>
                                      </p:to>
                                    </p:set>
                                    <p:animEffect transition="in" filter="dissolve">
                                      <p:cBhvr>
                                        <p:cTn id="16" dur="250"/>
                                        <p:tgtEl>
                                          <p:spTgt spid="31"/>
                                        </p:tgtEl>
                                      </p:cBhvr>
                                    </p:animEffect>
                                  </p:childTnLst>
                                </p:cTn>
                              </p:par>
                              <p:par>
                                <p:cTn id="17" presetID="9" presetClass="entr" presetSubtype="0" fill="hold" nodeType="with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dissolve">
                                      <p:cBhvr>
                                        <p:cTn id="19" dur="250"/>
                                        <p:tgtEl>
                                          <p:spTgt spid="32"/>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35"/>
                                        </p:tgtEl>
                                        <p:attrNameLst>
                                          <p:attrName>style.visibility</p:attrName>
                                        </p:attrNameLst>
                                      </p:cBhvr>
                                      <p:to>
                                        <p:strVal val="visible"/>
                                      </p:to>
                                    </p:set>
                                    <p:animEffect transition="in" filter="dissolve">
                                      <p:cBhvr>
                                        <p:cTn id="22" dur="250"/>
                                        <p:tgtEl>
                                          <p:spTgt spid="35"/>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36"/>
                                        </p:tgtEl>
                                        <p:attrNameLst>
                                          <p:attrName>style.visibility</p:attrName>
                                        </p:attrNameLst>
                                      </p:cBhvr>
                                      <p:to>
                                        <p:strVal val="visible"/>
                                      </p:to>
                                    </p:set>
                                    <p:animEffect transition="in" filter="dissolve">
                                      <p:cBhvr>
                                        <p:cTn id="25" dur="250"/>
                                        <p:tgtEl>
                                          <p:spTgt spid="36"/>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37"/>
                                        </p:tgtEl>
                                        <p:attrNameLst>
                                          <p:attrName>style.visibility</p:attrName>
                                        </p:attrNameLst>
                                      </p:cBhvr>
                                      <p:to>
                                        <p:strVal val="visible"/>
                                      </p:to>
                                    </p:set>
                                    <p:animEffect transition="in" filter="dissolve">
                                      <p:cBhvr>
                                        <p:cTn id="28" dur="250"/>
                                        <p:tgtEl>
                                          <p:spTgt spid="37"/>
                                        </p:tgtEl>
                                      </p:cBhvr>
                                    </p:animEffect>
                                  </p:childTnLst>
                                </p:cTn>
                              </p:par>
                              <p:par>
                                <p:cTn id="29" presetID="9" presetClass="entr" presetSubtype="0" fill="hold" nodeType="withEffect">
                                  <p:stCondLst>
                                    <p:cond delay="0"/>
                                  </p:stCondLst>
                                  <p:childTnLst>
                                    <p:set>
                                      <p:cBhvr>
                                        <p:cTn id="30" dur="1" fill="hold">
                                          <p:stCondLst>
                                            <p:cond delay="0"/>
                                          </p:stCondLst>
                                        </p:cTn>
                                        <p:tgtEl>
                                          <p:spTgt spid="38"/>
                                        </p:tgtEl>
                                        <p:attrNameLst>
                                          <p:attrName>style.visibility</p:attrName>
                                        </p:attrNameLst>
                                      </p:cBhvr>
                                      <p:to>
                                        <p:strVal val="visible"/>
                                      </p:to>
                                    </p:set>
                                    <p:animEffect transition="in" filter="dissolve">
                                      <p:cBhvr>
                                        <p:cTn id="31" dur="250"/>
                                        <p:tgtEl>
                                          <p:spTgt spid="38"/>
                                        </p:tgtEl>
                                      </p:cBhvr>
                                    </p:animEffect>
                                  </p:childTnLst>
                                </p:cTn>
                              </p:par>
                              <p:par>
                                <p:cTn id="32" presetID="9" presetClass="entr" presetSubtype="0" fill="hold" nodeType="withEffect">
                                  <p:stCondLst>
                                    <p:cond delay="0"/>
                                  </p:stCondLst>
                                  <p:childTnLst>
                                    <p:set>
                                      <p:cBhvr>
                                        <p:cTn id="33" dur="1" fill="hold">
                                          <p:stCondLst>
                                            <p:cond delay="0"/>
                                          </p:stCondLst>
                                        </p:cTn>
                                        <p:tgtEl>
                                          <p:spTgt spid="39"/>
                                        </p:tgtEl>
                                        <p:attrNameLst>
                                          <p:attrName>style.visibility</p:attrName>
                                        </p:attrNameLst>
                                      </p:cBhvr>
                                      <p:to>
                                        <p:strVal val="visible"/>
                                      </p:to>
                                    </p:set>
                                    <p:animEffect transition="in" filter="dissolve">
                                      <p:cBhvr>
                                        <p:cTn id="34" dur="250"/>
                                        <p:tgtEl>
                                          <p:spTgt spid="39"/>
                                        </p:tgtEl>
                                      </p:cBhvr>
                                    </p:animEffect>
                                  </p:childTnLst>
                                </p:cTn>
                              </p:par>
                            </p:childTnLst>
                          </p:cTn>
                        </p:par>
                      </p:childTnLst>
                    </p:cTn>
                  </p:par>
                  <p:par>
                    <p:cTn id="35" fill="hold">
                      <p:stCondLst>
                        <p:cond delay="indefinite"/>
                      </p:stCondLst>
                      <p:childTnLst>
                        <p:par>
                          <p:cTn id="36" fill="hold">
                            <p:stCondLst>
                              <p:cond delay="0"/>
                            </p:stCondLst>
                            <p:childTnLst>
                              <p:par>
                                <p:cTn id="37" presetID="9" presetClass="entr" presetSubtype="0" fill="hold" grpId="0" nodeType="clickEffect">
                                  <p:stCondLst>
                                    <p:cond delay="0"/>
                                  </p:stCondLst>
                                  <p:childTnLst>
                                    <p:set>
                                      <p:cBhvr>
                                        <p:cTn id="38" dur="1" fill="hold">
                                          <p:stCondLst>
                                            <p:cond delay="0"/>
                                          </p:stCondLst>
                                        </p:cTn>
                                        <p:tgtEl>
                                          <p:spTgt spid="51"/>
                                        </p:tgtEl>
                                        <p:attrNameLst>
                                          <p:attrName>style.visibility</p:attrName>
                                        </p:attrNameLst>
                                      </p:cBhvr>
                                      <p:to>
                                        <p:strVal val="visible"/>
                                      </p:to>
                                    </p:set>
                                    <p:animEffect transition="in" filter="dissolve">
                                      <p:cBhvr>
                                        <p:cTn id="39" dur="250"/>
                                        <p:tgtEl>
                                          <p:spTgt spid="51"/>
                                        </p:tgtEl>
                                      </p:cBhvr>
                                    </p:animEffect>
                                  </p:childTnLst>
                                </p:cTn>
                              </p:par>
                              <p:par>
                                <p:cTn id="40" presetID="9" presetClass="entr" presetSubtype="0" fill="hold" grpId="0" nodeType="withEffect">
                                  <p:stCondLst>
                                    <p:cond delay="0"/>
                                  </p:stCondLst>
                                  <p:childTnLst>
                                    <p:set>
                                      <p:cBhvr>
                                        <p:cTn id="41" dur="1" fill="hold">
                                          <p:stCondLst>
                                            <p:cond delay="0"/>
                                          </p:stCondLst>
                                        </p:cTn>
                                        <p:tgtEl>
                                          <p:spTgt spid="52"/>
                                        </p:tgtEl>
                                        <p:attrNameLst>
                                          <p:attrName>style.visibility</p:attrName>
                                        </p:attrNameLst>
                                      </p:cBhvr>
                                      <p:to>
                                        <p:strVal val="visible"/>
                                      </p:to>
                                    </p:set>
                                    <p:animEffect transition="in" filter="dissolve">
                                      <p:cBhvr>
                                        <p:cTn id="42" dur="25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30" grpId="0" animBg="1"/>
      <p:bldP spid="35" grpId="0" animBg="1"/>
      <p:bldP spid="36" grpId="0" animBg="1"/>
      <p:bldP spid="37" grpId="0" animBg="1"/>
      <p:bldP spid="51" grpId="0"/>
      <p:bldP spid="52"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162DF2A-64D1-4AA9-BA42-8A4063EADE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1" name="Rectangle 10">
            <a:extLst>
              <a:ext uri="{FF2B5EF4-FFF2-40B4-BE49-F238E27FC236}">
                <a16:creationId xmlns:a16="http://schemas.microsoft.com/office/drawing/2014/main" id="{5D7C1373-63AF-4A75-909E-990E053566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useBgFill="1">
        <p:nvSpPr>
          <p:cNvPr id="13" name="Rectangle 12">
            <a:extLst>
              <a:ext uri="{FF2B5EF4-FFF2-40B4-BE49-F238E27FC236}">
                <a16:creationId xmlns:a16="http://schemas.microsoft.com/office/drawing/2014/main" id="{5BDAAE7A-177F-4691-8F07-36CBBA6113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9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5BF82D1D-28BC-4216-A1EA-F7D9C6D1AA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1286934"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7" name="Rectangle 16">
            <a:extLst>
              <a:ext uri="{FF2B5EF4-FFF2-40B4-BE49-F238E27FC236}">
                <a16:creationId xmlns:a16="http://schemas.microsoft.com/office/drawing/2014/main" id="{60A1DC48-C242-4442-822C-570436B809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685778" y="767825"/>
            <a:ext cx="508012" cy="5328173"/>
          </a:xfrm>
          <a:prstGeom prst="rect">
            <a:avLst/>
          </a:prstGeom>
          <a:solidFill>
            <a:srgbClr val="C8C8C8">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Rounded Rectangle 18">
                <a:extLst>
                  <a:ext uri="{FF2B5EF4-FFF2-40B4-BE49-F238E27FC236}">
                    <a16:creationId xmlns:a16="http://schemas.microsoft.com/office/drawing/2014/main" id="{AE4AC143-A5E9-6B40-87CA-E99281EE550F}"/>
                  </a:ext>
                </a:extLst>
              </p:cNvPr>
              <p:cNvSpPr/>
              <p:nvPr/>
            </p:nvSpPr>
            <p:spPr>
              <a:xfrm>
                <a:off x="6911576" y="874517"/>
                <a:ext cx="585788"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right"/>
                    </m:oMathParaPr>
                    <m:oMath xmlns:m="http://schemas.openxmlformats.org/officeDocument/2006/math">
                      <m:sSub>
                        <m:sSubPr>
                          <m:ctrlPr>
                            <a:rPr lang="en-US" sz="2400" b="1" i="1">
                              <a:latin typeface="Cambria Math" panose="02040503050406030204" pitchFamily="18" charset="0"/>
                            </a:rPr>
                          </m:ctrlPr>
                        </m:sSubPr>
                        <m:e>
                          <m:r>
                            <a:rPr lang="en-US" sz="2400" b="1" i="1">
                              <a:latin typeface="Cambria Math" panose="02040503050406030204" pitchFamily="18" charset="0"/>
                            </a:rPr>
                            <m:t>𝒙</m:t>
                          </m:r>
                        </m:e>
                        <m:sub>
                          <m:r>
                            <a:rPr lang="en-US" sz="2400" b="1" i="1">
                              <a:latin typeface="Cambria Math" panose="02040503050406030204" pitchFamily="18" charset="0"/>
                            </a:rPr>
                            <m:t>𝟒</m:t>
                          </m:r>
                        </m:sub>
                      </m:sSub>
                    </m:oMath>
                  </m:oMathPara>
                </a14:m>
                <a:endParaRPr lang="en-US" sz="2400" dirty="0"/>
              </a:p>
            </p:txBody>
          </p:sp>
        </mc:Choice>
        <mc:Fallback xmlns="">
          <p:sp>
            <p:nvSpPr>
              <p:cNvPr id="19" name="Rounded Rectangle 18">
                <a:extLst>
                  <a:ext uri="{FF2B5EF4-FFF2-40B4-BE49-F238E27FC236}">
                    <a16:creationId xmlns:a16="http://schemas.microsoft.com/office/drawing/2014/main" id="{AE4AC143-A5E9-6B40-87CA-E99281EE550F}"/>
                  </a:ext>
                </a:extLst>
              </p:cNvPr>
              <p:cNvSpPr>
                <a:spLocks noRot="1" noChangeAspect="1" noMove="1" noResize="1" noEditPoints="1" noAdjustHandles="1" noChangeArrowheads="1" noChangeShapeType="1" noTextEdit="1"/>
              </p:cNvSpPr>
              <p:nvPr/>
            </p:nvSpPr>
            <p:spPr>
              <a:xfrm>
                <a:off x="6911576" y="874517"/>
                <a:ext cx="585788" cy="457200"/>
              </a:xfrm>
              <a:prstGeom prst="roundRect">
                <a:avLst/>
              </a:prstGeom>
              <a:blipFill>
                <a:blip r:embed="rId3"/>
                <a:stretch>
                  <a:fillRect/>
                </a:stretch>
              </a:blipFill>
            </p:spPr>
            <p:txBody>
              <a:bodyPr/>
              <a:lstStyle/>
              <a:p>
                <a:r>
                  <a:rPr lang="en-US">
                    <a:noFill/>
                  </a:rPr>
                  <a:t> </a:t>
                </a:r>
              </a:p>
            </p:txBody>
          </p:sp>
        </mc:Fallback>
      </mc:AlternateContent>
      <p:cxnSp>
        <p:nvCxnSpPr>
          <p:cNvPr id="20" name="Straight Arrow Connector 19">
            <a:extLst>
              <a:ext uri="{FF2B5EF4-FFF2-40B4-BE49-F238E27FC236}">
                <a16:creationId xmlns:a16="http://schemas.microsoft.com/office/drawing/2014/main" id="{51CECA28-50D9-B646-9922-CB3252D07FC9}"/>
              </a:ext>
            </a:extLst>
          </p:cNvPr>
          <p:cNvCxnSpPr>
            <a:cxnSpLocks/>
            <a:stCxn id="19" idx="2"/>
            <a:endCxn id="22" idx="0"/>
          </p:cNvCxnSpPr>
          <p:nvPr/>
        </p:nvCxnSpPr>
        <p:spPr>
          <a:xfrm rot="5400000">
            <a:off x="6013394" y="422547"/>
            <a:ext cx="281906" cy="2100246"/>
          </a:xfrm>
          <a:prstGeom prst="curvedConnector3">
            <a:avLst/>
          </a:prstGeom>
          <a:ln>
            <a:tailEnd type="triangle" w="lg" len="lg"/>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8DD29D8B-7913-BD4F-8B61-17EA3114474D}"/>
              </a:ext>
            </a:extLst>
          </p:cNvPr>
          <p:cNvCxnSpPr>
            <a:cxnSpLocks/>
            <a:stCxn id="19" idx="2"/>
            <a:endCxn id="23" idx="0"/>
          </p:cNvCxnSpPr>
          <p:nvPr/>
        </p:nvCxnSpPr>
        <p:spPr>
          <a:xfrm rot="16200000" flipH="1">
            <a:off x="8112586" y="423600"/>
            <a:ext cx="281906" cy="2098139"/>
          </a:xfrm>
          <a:prstGeom prst="curvedConnector3">
            <a:avLst>
              <a:gd name="adj1" fmla="val 50000"/>
            </a:avLst>
          </a:prstGeom>
          <a:ln>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Rounded Rectangle 21">
                <a:extLst>
                  <a:ext uri="{FF2B5EF4-FFF2-40B4-BE49-F238E27FC236}">
                    <a16:creationId xmlns:a16="http://schemas.microsoft.com/office/drawing/2014/main" id="{F24F4E02-9F81-8540-8FFE-6EB47D5D3E25}"/>
                  </a:ext>
                </a:extLst>
              </p:cNvPr>
              <p:cNvSpPr/>
              <p:nvPr/>
            </p:nvSpPr>
            <p:spPr>
              <a:xfrm>
                <a:off x="4811330" y="1613623"/>
                <a:ext cx="585788"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right"/>
                    </m:oMathParaPr>
                    <m:oMath xmlns:m="http://schemas.openxmlformats.org/officeDocument/2006/math">
                      <m:sSub>
                        <m:sSubPr>
                          <m:ctrlPr>
                            <a:rPr lang="en-US" sz="2400" b="1" i="1" smtClean="0">
                              <a:latin typeface="Cambria Math" panose="02040503050406030204" pitchFamily="18" charset="0"/>
                            </a:rPr>
                          </m:ctrlPr>
                        </m:sSubPr>
                        <m:e>
                          <m:r>
                            <a:rPr lang="en-US" sz="2400" b="1" i="1">
                              <a:latin typeface="Cambria Math" panose="02040503050406030204" pitchFamily="18" charset="0"/>
                            </a:rPr>
                            <m:t>𝒙</m:t>
                          </m:r>
                        </m:e>
                        <m:sub>
                          <m:r>
                            <a:rPr lang="en-US" sz="2400" b="1" i="1" smtClean="0">
                              <a:latin typeface="Cambria Math" panose="02040503050406030204" pitchFamily="18" charset="0"/>
                            </a:rPr>
                            <m:t>𝟑</m:t>
                          </m:r>
                        </m:sub>
                      </m:sSub>
                    </m:oMath>
                  </m:oMathPara>
                </a14:m>
                <a:endParaRPr lang="en-US" sz="2400" dirty="0"/>
              </a:p>
            </p:txBody>
          </p:sp>
        </mc:Choice>
        <mc:Fallback xmlns="">
          <p:sp>
            <p:nvSpPr>
              <p:cNvPr id="22" name="Rounded Rectangle 21">
                <a:extLst>
                  <a:ext uri="{FF2B5EF4-FFF2-40B4-BE49-F238E27FC236}">
                    <a16:creationId xmlns:a16="http://schemas.microsoft.com/office/drawing/2014/main" id="{F24F4E02-9F81-8540-8FFE-6EB47D5D3E25}"/>
                  </a:ext>
                </a:extLst>
              </p:cNvPr>
              <p:cNvSpPr>
                <a:spLocks noRot="1" noChangeAspect="1" noMove="1" noResize="1" noEditPoints="1" noAdjustHandles="1" noChangeArrowheads="1" noChangeShapeType="1" noTextEdit="1"/>
              </p:cNvSpPr>
              <p:nvPr/>
            </p:nvSpPr>
            <p:spPr>
              <a:xfrm>
                <a:off x="4811330" y="1613623"/>
                <a:ext cx="585788" cy="457200"/>
              </a:xfrm>
              <a:prstGeom prst="round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Rounded Rectangle 22">
                <a:extLst>
                  <a:ext uri="{FF2B5EF4-FFF2-40B4-BE49-F238E27FC236}">
                    <a16:creationId xmlns:a16="http://schemas.microsoft.com/office/drawing/2014/main" id="{4EC665F0-AA84-3D4F-B8A1-46E22E0FC2C1}"/>
                  </a:ext>
                </a:extLst>
              </p:cNvPr>
              <p:cNvSpPr/>
              <p:nvPr/>
            </p:nvSpPr>
            <p:spPr>
              <a:xfrm>
                <a:off x="9009715" y="1613623"/>
                <a:ext cx="585788"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right"/>
                    </m:oMathParaPr>
                    <m:oMath xmlns:m="http://schemas.openxmlformats.org/officeDocument/2006/math">
                      <m:sSub>
                        <m:sSubPr>
                          <m:ctrlPr>
                            <a:rPr lang="en-US" sz="2400" b="1" i="1" smtClean="0">
                              <a:latin typeface="Cambria Math" panose="02040503050406030204" pitchFamily="18" charset="0"/>
                            </a:rPr>
                          </m:ctrlPr>
                        </m:sSubPr>
                        <m:e>
                          <m:r>
                            <a:rPr lang="en-US" sz="2400" b="1" i="1">
                              <a:latin typeface="Cambria Math" panose="02040503050406030204" pitchFamily="18" charset="0"/>
                            </a:rPr>
                            <m:t>𝒙</m:t>
                          </m:r>
                        </m:e>
                        <m:sub>
                          <m:r>
                            <a:rPr lang="en-US" sz="2400" b="1" i="1" smtClean="0">
                              <a:latin typeface="Cambria Math" panose="02040503050406030204" pitchFamily="18" charset="0"/>
                            </a:rPr>
                            <m:t>𝟑</m:t>
                          </m:r>
                        </m:sub>
                      </m:sSub>
                    </m:oMath>
                  </m:oMathPara>
                </a14:m>
                <a:endParaRPr lang="en-US" sz="2400" dirty="0"/>
              </a:p>
            </p:txBody>
          </p:sp>
        </mc:Choice>
        <mc:Fallback xmlns="">
          <p:sp>
            <p:nvSpPr>
              <p:cNvPr id="23" name="Rounded Rectangle 22">
                <a:extLst>
                  <a:ext uri="{FF2B5EF4-FFF2-40B4-BE49-F238E27FC236}">
                    <a16:creationId xmlns:a16="http://schemas.microsoft.com/office/drawing/2014/main" id="{4EC665F0-AA84-3D4F-B8A1-46E22E0FC2C1}"/>
                  </a:ext>
                </a:extLst>
              </p:cNvPr>
              <p:cNvSpPr>
                <a:spLocks noRot="1" noChangeAspect="1" noMove="1" noResize="1" noEditPoints="1" noAdjustHandles="1" noChangeArrowheads="1" noChangeShapeType="1" noTextEdit="1"/>
              </p:cNvSpPr>
              <p:nvPr/>
            </p:nvSpPr>
            <p:spPr>
              <a:xfrm>
                <a:off x="9009715" y="1613623"/>
                <a:ext cx="585788" cy="457200"/>
              </a:xfrm>
              <a:prstGeom prst="roundRect">
                <a:avLst/>
              </a:prstGeom>
              <a:blipFill>
                <a:blip r:embed="rId5"/>
                <a:stretch>
                  <a:fillRect/>
                </a:stretch>
              </a:blipFill>
            </p:spPr>
            <p:txBody>
              <a:bodyPr/>
              <a:lstStyle/>
              <a:p>
                <a:r>
                  <a:rPr lang="en-US">
                    <a:noFill/>
                  </a:rPr>
                  <a:t> </a:t>
                </a:r>
              </a:p>
            </p:txBody>
          </p:sp>
        </mc:Fallback>
      </mc:AlternateContent>
      <p:cxnSp>
        <p:nvCxnSpPr>
          <p:cNvPr id="24" name="Straight Arrow Connector 23">
            <a:extLst>
              <a:ext uri="{FF2B5EF4-FFF2-40B4-BE49-F238E27FC236}">
                <a16:creationId xmlns:a16="http://schemas.microsoft.com/office/drawing/2014/main" id="{E9E42CB5-D9E4-5947-91E9-F5B050B15E07}"/>
              </a:ext>
            </a:extLst>
          </p:cNvPr>
          <p:cNvCxnSpPr>
            <a:cxnSpLocks/>
            <a:stCxn id="22" idx="2"/>
            <a:endCxn id="33" idx="0"/>
          </p:cNvCxnSpPr>
          <p:nvPr/>
        </p:nvCxnSpPr>
        <p:spPr>
          <a:xfrm rot="5400000">
            <a:off x="4500974" y="1943995"/>
            <a:ext cx="476423" cy="730079"/>
          </a:xfrm>
          <a:prstGeom prst="curvedConnector3">
            <a:avLst>
              <a:gd name="adj1" fmla="val 50000"/>
            </a:avLst>
          </a:prstGeom>
          <a:ln>
            <a:tailEnd type="triangle" w="lg" len="lg"/>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FF1BDA6B-CEB0-8E42-9157-6C50A84FF5CA}"/>
              </a:ext>
            </a:extLst>
          </p:cNvPr>
          <p:cNvCxnSpPr>
            <a:cxnSpLocks/>
            <a:stCxn id="23" idx="2"/>
            <a:endCxn id="30" idx="0"/>
          </p:cNvCxnSpPr>
          <p:nvPr/>
        </p:nvCxnSpPr>
        <p:spPr>
          <a:xfrm rot="5400000">
            <a:off x="8704706" y="1949342"/>
            <a:ext cx="476423" cy="719385"/>
          </a:xfrm>
          <a:prstGeom prst="curvedConnector3">
            <a:avLst>
              <a:gd name="adj1" fmla="val 50000"/>
            </a:avLst>
          </a:prstGeom>
          <a:ln>
            <a:tailEnd type="triangle" w="lg" len="lg"/>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4498572C-6925-DD47-A165-F9383BC327C4}"/>
              </a:ext>
            </a:extLst>
          </p:cNvPr>
          <p:cNvCxnSpPr>
            <a:cxnSpLocks/>
            <a:stCxn id="22" idx="2"/>
            <a:endCxn id="29" idx="0"/>
          </p:cNvCxnSpPr>
          <p:nvPr/>
        </p:nvCxnSpPr>
        <p:spPr>
          <a:xfrm rot="16200000" flipH="1">
            <a:off x="5193508" y="1981539"/>
            <a:ext cx="476423" cy="654990"/>
          </a:xfrm>
          <a:prstGeom prst="curvedConnector3">
            <a:avLst>
              <a:gd name="adj1" fmla="val 50000"/>
            </a:avLst>
          </a:prstGeom>
          <a:ln>
            <a:tailEnd type="triangle" w="lg" len="lg"/>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4E8189AB-FDAC-5E47-8BC2-3285F06560E4}"/>
              </a:ext>
            </a:extLst>
          </p:cNvPr>
          <p:cNvCxnSpPr>
            <a:cxnSpLocks/>
            <a:stCxn id="23" idx="2"/>
            <a:endCxn id="28" idx="0"/>
          </p:cNvCxnSpPr>
          <p:nvPr/>
        </p:nvCxnSpPr>
        <p:spPr>
          <a:xfrm rot="16200000" flipH="1">
            <a:off x="9397165" y="1976266"/>
            <a:ext cx="476423" cy="665535"/>
          </a:xfrm>
          <a:prstGeom prst="curvedConnector3">
            <a:avLst>
              <a:gd name="adj1" fmla="val 50000"/>
            </a:avLst>
          </a:prstGeom>
          <a:ln>
            <a:tailEnd type="triangle" w="lg" len="lg"/>
          </a:ln>
        </p:spPr>
        <p:style>
          <a:lnRef idx="1">
            <a:schemeClr val="accent1"/>
          </a:lnRef>
          <a:fillRef idx="0">
            <a:schemeClr val="accent1"/>
          </a:fillRef>
          <a:effectRef idx="0">
            <a:schemeClr val="accent1"/>
          </a:effectRef>
          <a:fontRef idx="minor">
            <a:schemeClr val="tx1"/>
          </a:fontRef>
        </p:style>
      </p:cxnSp>
      <p:sp>
        <p:nvSpPr>
          <p:cNvPr id="28" name="Rounded Rectangle 27">
            <a:extLst>
              <a:ext uri="{FF2B5EF4-FFF2-40B4-BE49-F238E27FC236}">
                <a16:creationId xmlns:a16="http://schemas.microsoft.com/office/drawing/2014/main" id="{A3E8A1A6-61B5-8144-B586-936FF4ABB18D}"/>
              </a:ext>
            </a:extLst>
          </p:cNvPr>
          <p:cNvSpPr/>
          <p:nvPr/>
        </p:nvSpPr>
        <p:spPr>
          <a:xfrm>
            <a:off x="9494202" y="2547246"/>
            <a:ext cx="947884"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Drive</a:t>
            </a:r>
          </a:p>
        </p:txBody>
      </p:sp>
      <p:sp>
        <p:nvSpPr>
          <p:cNvPr id="29" name="Rounded Rectangle 28">
            <a:extLst>
              <a:ext uri="{FF2B5EF4-FFF2-40B4-BE49-F238E27FC236}">
                <a16:creationId xmlns:a16="http://schemas.microsoft.com/office/drawing/2014/main" id="{CC48F931-0288-2A4D-9A88-6368ACA72B7F}"/>
              </a:ext>
            </a:extLst>
          </p:cNvPr>
          <p:cNvSpPr/>
          <p:nvPr/>
        </p:nvSpPr>
        <p:spPr>
          <a:xfrm>
            <a:off x="5233221" y="2547246"/>
            <a:ext cx="1051985"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Bus</a:t>
            </a:r>
          </a:p>
        </p:txBody>
      </p:sp>
      <mc:AlternateContent xmlns:mc="http://schemas.openxmlformats.org/markup-compatibility/2006" xmlns:a14="http://schemas.microsoft.com/office/drawing/2010/main">
        <mc:Choice Requires="a14">
          <p:sp>
            <p:nvSpPr>
              <p:cNvPr id="30" name="Rounded Rectangle 29">
                <a:extLst>
                  <a:ext uri="{FF2B5EF4-FFF2-40B4-BE49-F238E27FC236}">
                    <a16:creationId xmlns:a16="http://schemas.microsoft.com/office/drawing/2014/main" id="{D36D1BC7-04A2-6C43-9789-F865ADC5AC37}"/>
                  </a:ext>
                </a:extLst>
              </p:cNvPr>
              <p:cNvSpPr/>
              <p:nvPr/>
            </p:nvSpPr>
            <p:spPr>
              <a:xfrm>
                <a:off x="8290330" y="2547246"/>
                <a:ext cx="585788"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right"/>
                    </m:oMathParaPr>
                    <m:oMath xmlns:m="http://schemas.openxmlformats.org/officeDocument/2006/math">
                      <m:sSub>
                        <m:sSubPr>
                          <m:ctrlPr>
                            <a:rPr lang="en-US" sz="2400" b="1" i="1" smtClean="0">
                              <a:latin typeface="Cambria Math" panose="02040503050406030204" pitchFamily="18" charset="0"/>
                            </a:rPr>
                          </m:ctrlPr>
                        </m:sSubPr>
                        <m:e>
                          <m:r>
                            <a:rPr lang="en-US" sz="2400" b="1" i="1">
                              <a:latin typeface="Cambria Math" panose="02040503050406030204" pitchFamily="18" charset="0"/>
                            </a:rPr>
                            <m:t>𝒙</m:t>
                          </m:r>
                        </m:e>
                        <m:sub>
                          <m:r>
                            <a:rPr lang="en-US" sz="2400" b="1" i="1" smtClean="0">
                              <a:latin typeface="Cambria Math" panose="02040503050406030204" pitchFamily="18" charset="0"/>
                            </a:rPr>
                            <m:t>𝟏</m:t>
                          </m:r>
                        </m:sub>
                      </m:sSub>
                    </m:oMath>
                  </m:oMathPara>
                </a14:m>
                <a:endParaRPr lang="en-US" sz="2400" dirty="0"/>
              </a:p>
            </p:txBody>
          </p:sp>
        </mc:Choice>
        <mc:Fallback xmlns="">
          <p:sp>
            <p:nvSpPr>
              <p:cNvPr id="30" name="Rounded Rectangle 29">
                <a:extLst>
                  <a:ext uri="{FF2B5EF4-FFF2-40B4-BE49-F238E27FC236}">
                    <a16:creationId xmlns:a16="http://schemas.microsoft.com/office/drawing/2014/main" id="{D36D1BC7-04A2-6C43-9789-F865ADC5AC37}"/>
                  </a:ext>
                </a:extLst>
              </p:cNvPr>
              <p:cNvSpPr>
                <a:spLocks noRot="1" noChangeAspect="1" noMove="1" noResize="1" noEditPoints="1" noAdjustHandles="1" noChangeArrowheads="1" noChangeShapeType="1" noTextEdit="1"/>
              </p:cNvSpPr>
              <p:nvPr/>
            </p:nvSpPr>
            <p:spPr>
              <a:xfrm>
                <a:off x="8290330" y="2547246"/>
                <a:ext cx="585788" cy="457200"/>
              </a:xfrm>
              <a:prstGeom prst="roundRect">
                <a:avLst/>
              </a:prstGeom>
              <a:blipFill>
                <a:blip r:embed="rId6"/>
                <a:stretch>
                  <a:fillRect/>
                </a:stretch>
              </a:blipFill>
            </p:spPr>
            <p:txBody>
              <a:bodyPr/>
              <a:lstStyle/>
              <a:p>
                <a:r>
                  <a:rPr lang="en-US">
                    <a:noFill/>
                  </a:rPr>
                  <a:t> </a:t>
                </a:r>
              </a:p>
            </p:txBody>
          </p:sp>
        </mc:Fallback>
      </mc:AlternateContent>
      <p:cxnSp>
        <p:nvCxnSpPr>
          <p:cNvPr id="32" name="Straight Arrow Connector 31">
            <a:extLst>
              <a:ext uri="{FF2B5EF4-FFF2-40B4-BE49-F238E27FC236}">
                <a16:creationId xmlns:a16="http://schemas.microsoft.com/office/drawing/2014/main" id="{CE9904D0-26E3-6B4A-99DA-932E3FFADB38}"/>
              </a:ext>
            </a:extLst>
          </p:cNvPr>
          <p:cNvCxnSpPr>
            <a:cxnSpLocks/>
            <a:stCxn id="30" idx="2"/>
            <a:endCxn id="37" idx="0"/>
          </p:cNvCxnSpPr>
          <p:nvPr/>
        </p:nvCxnSpPr>
        <p:spPr>
          <a:xfrm rot="16200000" flipH="1">
            <a:off x="8704706" y="2882964"/>
            <a:ext cx="476423" cy="719386"/>
          </a:xfrm>
          <a:prstGeom prst="curvedConnector3">
            <a:avLst>
              <a:gd name="adj1" fmla="val 50000"/>
            </a:avLst>
          </a:prstGeom>
          <a:ln>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Rounded Rectangle 32">
                <a:extLst>
                  <a:ext uri="{FF2B5EF4-FFF2-40B4-BE49-F238E27FC236}">
                    <a16:creationId xmlns:a16="http://schemas.microsoft.com/office/drawing/2014/main" id="{C3715223-E59B-C04F-A687-8C7D7DF64C03}"/>
                  </a:ext>
                </a:extLst>
              </p:cNvPr>
              <p:cNvSpPr/>
              <p:nvPr/>
            </p:nvSpPr>
            <p:spPr>
              <a:xfrm>
                <a:off x="4081251" y="2547246"/>
                <a:ext cx="585788"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right"/>
                    </m:oMathParaPr>
                    <m:oMath xmlns:m="http://schemas.openxmlformats.org/officeDocument/2006/math">
                      <m:sSub>
                        <m:sSubPr>
                          <m:ctrlPr>
                            <a:rPr lang="en-US" sz="2400" b="1" i="1" smtClean="0">
                              <a:latin typeface="Cambria Math" panose="02040503050406030204" pitchFamily="18" charset="0"/>
                            </a:rPr>
                          </m:ctrlPr>
                        </m:sSubPr>
                        <m:e>
                          <m:r>
                            <a:rPr lang="en-US" sz="2400" b="1" i="1">
                              <a:latin typeface="Cambria Math" panose="02040503050406030204" pitchFamily="18" charset="0"/>
                            </a:rPr>
                            <m:t>𝒙</m:t>
                          </m:r>
                        </m:e>
                        <m:sub>
                          <m:r>
                            <a:rPr lang="en-US" sz="2400" b="1" i="1" smtClean="0">
                              <a:latin typeface="Cambria Math" panose="02040503050406030204" pitchFamily="18" charset="0"/>
                            </a:rPr>
                            <m:t>𝟏</m:t>
                          </m:r>
                        </m:sub>
                      </m:sSub>
                    </m:oMath>
                  </m:oMathPara>
                </a14:m>
                <a:endParaRPr lang="en-US" sz="2400" dirty="0"/>
              </a:p>
            </p:txBody>
          </p:sp>
        </mc:Choice>
        <mc:Fallback xmlns="">
          <p:sp>
            <p:nvSpPr>
              <p:cNvPr id="33" name="Rounded Rectangle 32">
                <a:extLst>
                  <a:ext uri="{FF2B5EF4-FFF2-40B4-BE49-F238E27FC236}">
                    <a16:creationId xmlns:a16="http://schemas.microsoft.com/office/drawing/2014/main" id="{C3715223-E59B-C04F-A687-8C7D7DF64C03}"/>
                  </a:ext>
                </a:extLst>
              </p:cNvPr>
              <p:cNvSpPr>
                <a:spLocks noRot="1" noChangeAspect="1" noMove="1" noResize="1" noEditPoints="1" noAdjustHandles="1" noChangeArrowheads="1" noChangeShapeType="1" noTextEdit="1"/>
              </p:cNvSpPr>
              <p:nvPr/>
            </p:nvSpPr>
            <p:spPr>
              <a:xfrm>
                <a:off x="4081251" y="2547246"/>
                <a:ext cx="585788" cy="457200"/>
              </a:xfrm>
              <a:prstGeom prst="roundRect">
                <a:avLst/>
              </a:prstGeom>
              <a:blipFill>
                <a:blip r:embed="rId7"/>
                <a:stretch>
                  <a:fillRect/>
                </a:stretch>
              </a:blipFill>
            </p:spPr>
            <p:txBody>
              <a:bodyPr/>
              <a:lstStyle/>
              <a:p>
                <a:r>
                  <a:rPr lang="en-US">
                    <a:noFill/>
                  </a:rPr>
                  <a:t> </a:t>
                </a:r>
              </a:p>
            </p:txBody>
          </p:sp>
        </mc:Fallback>
      </mc:AlternateContent>
      <p:cxnSp>
        <p:nvCxnSpPr>
          <p:cNvPr id="34" name="Straight Arrow Connector 33">
            <a:extLst>
              <a:ext uri="{FF2B5EF4-FFF2-40B4-BE49-F238E27FC236}">
                <a16:creationId xmlns:a16="http://schemas.microsoft.com/office/drawing/2014/main" id="{A56217F6-CB28-E146-ABD7-64A60117E073}"/>
              </a:ext>
            </a:extLst>
          </p:cNvPr>
          <p:cNvCxnSpPr>
            <a:cxnSpLocks/>
            <a:stCxn id="33" idx="2"/>
            <a:endCxn id="39" idx="0"/>
          </p:cNvCxnSpPr>
          <p:nvPr/>
        </p:nvCxnSpPr>
        <p:spPr>
          <a:xfrm rot="5400000">
            <a:off x="3755630" y="2862353"/>
            <a:ext cx="476423" cy="760609"/>
          </a:xfrm>
          <a:prstGeom prst="curvedConnector3">
            <a:avLst>
              <a:gd name="adj1" fmla="val 50000"/>
            </a:avLst>
          </a:prstGeom>
          <a:ln>
            <a:tailEnd type="triangle" w="lg" len="lg"/>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FAEEAA16-AB39-B84C-A80B-AA9EAB4680A5}"/>
              </a:ext>
            </a:extLst>
          </p:cNvPr>
          <p:cNvCxnSpPr>
            <a:cxnSpLocks/>
            <a:stCxn id="33" idx="2"/>
            <a:endCxn id="38" idx="0"/>
          </p:cNvCxnSpPr>
          <p:nvPr/>
        </p:nvCxnSpPr>
        <p:spPr>
          <a:xfrm rot="16200000" flipH="1">
            <a:off x="4500974" y="2877617"/>
            <a:ext cx="476423" cy="730080"/>
          </a:xfrm>
          <a:prstGeom prst="curvedConnector3">
            <a:avLst>
              <a:gd name="adj1" fmla="val 50000"/>
            </a:avLst>
          </a:prstGeom>
          <a:ln>
            <a:tailEnd type="triangle" w="lg" len="lg"/>
          </a:ln>
        </p:spPr>
        <p:style>
          <a:lnRef idx="1">
            <a:schemeClr val="accent1"/>
          </a:lnRef>
          <a:fillRef idx="0">
            <a:schemeClr val="accent1"/>
          </a:fillRef>
          <a:effectRef idx="0">
            <a:schemeClr val="accent1"/>
          </a:effectRef>
          <a:fontRef idx="minor">
            <a:schemeClr val="tx1"/>
          </a:fontRef>
        </p:style>
      </p:cxnSp>
      <p:sp>
        <p:nvSpPr>
          <p:cNvPr id="36" name="Rounded Rectangle 35">
            <a:extLst>
              <a:ext uri="{FF2B5EF4-FFF2-40B4-BE49-F238E27FC236}">
                <a16:creationId xmlns:a16="http://schemas.microsoft.com/office/drawing/2014/main" id="{8329B260-1795-C444-AB0E-CACF0AC5811E}"/>
              </a:ext>
            </a:extLst>
          </p:cNvPr>
          <p:cNvSpPr/>
          <p:nvPr/>
        </p:nvSpPr>
        <p:spPr>
          <a:xfrm>
            <a:off x="7430645" y="3483782"/>
            <a:ext cx="947884"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Bike</a:t>
            </a:r>
          </a:p>
        </p:txBody>
      </p:sp>
      <p:sp>
        <p:nvSpPr>
          <p:cNvPr id="37" name="Rounded Rectangle 36">
            <a:extLst>
              <a:ext uri="{FF2B5EF4-FFF2-40B4-BE49-F238E27FC236}">
                <a16:creationId xmlns:a16="http://schemas.microsoft.com/office/drawing/2014/main" id="{8A0E75F2-2412-9F47-AFB5-82A1D37209AD}"/>
              </a:ext>
            </a:extLst>
          </p:cNvPr>
          <p:cNvSpPr/>
          <p:nvPr/>
        </p:nvSpPr>
        <p:spPr>
          <a:xfrm>
            <a:off x="8776617" y="3480869"/>
            <a:ext cx="1051985"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Bus</a:t>
            </a:r>
          </a:p>
        </p:txBody>
      </p:sp>
      <p:sp>
        <p:nvSpPr>
          <p:cNvPr id="38" name="Rounded Rectangle 37">
            <a:extLst>
              <a:ext uri="{FF2B5EF4-FFF2-40B4-BE49-F238E27FC236}">
                <a16:creationId xmlns:a16="http://schemas.microsoft.com/office/drawing/2014/main" id="{7DB4F0D4-AC92-644C-9139-F481E1CDD807}"/>
              </a:ext>
            </a:extLst>
          </p:cNvPr>
          <p:cNvSpPr/>
          <p:nvPr/>
        </p:nvSpPr>
        <p:spPr>
          <a:xfrm>
            <a:off x="4578232" y="3480869"/>
            <a:ext cx="1051985"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Bus</a:t>
            </a:r>
          </a:p>
        </p:txBody>
      </p:sp>
      <mc:AlternateContent xmlns:mc="http://schemas.openxmlformats.org/markup-compatibility/2006" xmlns:a14="http://schemas.microsoft.com/office/drawing/2010/main">
        <mc:Choice Requires="a14">
          <p:sp>
            <p:nvSpPr>
              <p:cNvPr id="39" name="Rounded Rectangle 38">
                <a:extLst>
                  <a:ext uri="{FF2B5EF4-FFF2-40B4-BE49-F238E27FC236}">
                    <a16:creationId xmlns:a16="http://schemas.microsoft.com/office/drawing/2014/main" id="{AA22C62F-3BDA-1649-95ED-8843B4E8BC99}"/>
                  </a:ext>
                </a:extLst>
              </p:cNvPr>
              <p:cNvSpPr/>
              <p:nvPr/>
            </p:nvSpPr>
            <p:spPr>
              <a:xfrm>
                <a:off x="3320642" y="3480869"/>
                <a:ext cx="585788"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right"/>
                    </m:oMathParaPr>
                    <m:oMath xmlns:m="http://schemas.openxmlformats.org/officeDocument/2006/math">
                      <m:sSub>
                        <m:sSubPr>
                          <m:ctrlPr>
                            <a:rPr lang="en-US" sz="2400" b="1" i="1" smtClean="0">
                              <a:latin typeface="Cambria Math" panose="02040503050406030204" pitchFamily="18" charset="0"/>
                            </a:rPr>
                          </m:ctrlPr>
                        </m:sSubPr>
                        <m:e>
                          <m:r>
                            <a:rPr lang="en-US" sz="2400" b="1" i="1">
                              <a:latin typeface="Cambria Math" panose="02040503050406030204" pitchFamily="18" charset="0"/>
                            </a:rPr>
                            <m:t>𝒙</m:t>
                          </m:r>
                        </m:e>
                        <m:sub>
                          <m:r>
                            <a:rPr lang="en-US" sz="2400" b="1" i="1" smtClean="0">
                              <a:latin typeface="Cambria Math" panose="02040503050406030204" pitchFamily="18" charset="0"/>
                            </a:rPr>
                            <m:t>𝟐</m:t>
                          </m:r>
                        </m:sub>
                      </m:sSub>
                    </m:oMath>
                  </m:oMathPara>
                </a14:m>
                <a:endParaRPr lang="en-US" sz="2400" dirty="0"/>
              </a:p>
            </p:txBody>
          </p:sp>
        </mc:Choice>
        <mc:Fallback xmlns="">
          <p:sp>
            <p:nvSpPr>
              <p:cNvPr id="39" name="Rounded Rectangle 38">
                <a:extLst>
                  <a:ext uri="{FF2B5EF4-FFF2-40B4-BE49-F238E27FC236}">
                    <a16:creationId xmlns:a16="http://schemas.microsoft.com/office/drawing/2014/main" id="{AA22C62F-3BDA-1649-95ED-8843B4E8BC99}"/>
                  </a:ext>
                </a:extLst>
              </p:cNvPr>
              <p:cNvSpPr>
                <a:spLocks noRot="1" noChangeAspect="1" noMove="1" noResize="1" noEditPoints="1" noAdjustHandles="1" noChangeArrowheads="1" noChangeShapeType="1" noTextEdit="1"/>
              </p:cNvSpPr>
              <p:nvPr/>
            </p:nvSpPr>
            <p:spPr>
              <a:xfrm>
                <a:off x="3320642" y="3480869"/>
                <a:ext cx="585788" cy="457200"/>
              </a:xfrm>
              <a:prstGeom prst="roundRect">
                <a:avLst/>
              </a:prstGeom>
              <a:blipFill>
                <a:blip r:embed="rId8"/>
                <a:stretch>
                  <a:fillRect b="-2632"/>
                </a:stretch>
              </a:blipFill>
            </p:spPr>
            <p:txBody>
              <a:bodyPr/>
              <a:lstStyle/>
              <a:p>
                <a:r>
                  <a:rPr lang="en-US">
                    <a:noFill/>
                  </a:rPr>
                  <a:t> </a:t>
                </a:r>
              </a:p>
            </p:txBody>
          </p:sp>
        </mc:Fallback>
      </mc:AlternateContent>
      <p:cxnSp>
        <p:nvCxnSpPr>
          <p:cNvPr id="40" name="Straight Arrow Connector 39">
            <a:extLst>
              <a:ext uri="{FF2B5EF4-FFF2-40B4-BE49-F238E27FC236}">
                <a16:creationId xmlns:a16="http://schemas.microsoft.com/office/drawing/2014/main" id="{11AAA9C4-898A-5C4E-BFEE-03FF57596B55}"/>
              </a:ext>
            </a:extLst>
          </p:cNvPr>
          <p:cNvCxnSpPr>
            <a:cxnSpLocks/>
            <a:stCxn id="39" idx="2"/>
            <a:endCxn id="42" idx="0"/>
          </p:cNvCxnSpPr>
          <p:nvPr/>
        </p:nvCxnSpPr>
        <p:spPr>
          <a:xfrm rot="5400000">
            <a:off x="2991907" y="3792862"/>
            <a:ext cx="476423" cy="766836"/>
          </a:xfrm>
          <a:prstGeom prst="curvedConnector3">
            <a:avLst>
              <a:gd name="adj1" fmla="val 50000"/>
            </a:avLst>
          </a:prstGeom>
          <a:ln>
            <a:tailEnd type="triangle" w="lg" len="lg"/>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37517189-5147-9544-AF88-780211EACA4A}"/>
              </a:ext>
            </a:extLst>
          </p:cNvPr>
          <p:cNvCxnSpPr>
            <a:cxnSpLocks/>
            <a:stCxn id="39" idx="2"/>
            <a:endCxn id="43" idx="0"/>
          </p:cNvCxnSpPr>
          <p:nvPr/>
        </p:nvCxnSpPr>
        <p:spPr>
          <a:xfrm rot="16200000" flipH="1">
            <a:off x="3755629" y="3795975"/>
            <a:ext cx="476423" cy="760609"/>
          </a:xfrm>
          <a:prstGeom prst="curvedConnector3">
            <a:avLst>
              <a:gd name="adj1" fmla="val 50000"/>
            </a:avLst>
          </a:prstGeom>
          <a:ln>
            <a:tailEnd type="triangle" w="lg" len="lg"/>
          </a:ln>
        </p:spPr>
        <p:style>
          <a:lnRef idx="1">
            <a:schemeClr val="accent1"/>
          </a:lnRef>
          <a:fillRef idx="0">
            <a:schemeClr val="accent1"/>
          </a:fillRef>
          <a:effectRef idx="0">
            <a:schemeClr val="accent1"/>
          </a:effectRef>
          <a:fontRef idx="minor">
            <a:schemeClr val="tx1"/>
          </a:fontRef>
        </p:style>
      </p:cxnSp>
      <p:sp>
        <p:nvSpPr>
          <p:cNvPr id="42" name="Rounded Rectangle 41">
            <a:extLst>
              <a:ext uri="{FF2B5EF4-FFF2-40B4-BE49-F238E27FC236}">
                <a16:creationId xmlns:a16="http://schemas.microsoft.com/office/drawing/2014/main" id="{D3480479-511D-A64F-85FB-C749D340A09D}"/>
              </a:ext>
            </a:extLst>
          </p:cNvPr>
          <p:cNvSpPr/>
          <p:nvPr/>
        </p:nvSpPr>
        <p:spPr>
          <a:xfrm>
            <a:off x="2372758" y="4414492"/>
            <a:ext cx="947884"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Bike</a:t>
            </a:r>
          </a:p>
        </p:txBody>
      </p:sp>
      <p:sp>
        <p:nvSpPr>
          <p:cNvPr id="43" name="Rounded Rectangle 42">
            <a:extLst>
              <a:ext uri="{FF2B5EF4-FFF2-40B4-BE49-F238E27FC236}">
                <a16:creationId xmlns:a16="http://schemas.microsoft.com/office/drawing/2014/main" id="{5802B0AD-039F-C640-B217-4AD9968420A3}"/>
              </a:ext>
            </a:extLst>
          </p:cNvPr>
          <p:cNvSpPr/>
          <p:nvPr/>
        </p:nvSpPr>
        <p:spPr>
          <a:xfrm>
            <a:off x="3848152" y="4414492"/>
            <a:ext cx="1051985"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Bus</a:t>
            </a:r>
          </a:p>
        </p:txBody>
      </p:sp>
      <p:sp>
        <p:nvSpPr>
          <p:cNvPr id="99" name="TextBox 98">
            <a:extLst>
              <a:ext uri="{FF2B5EF4-FFF2-40B4-BE49-F238E27FC236}">
                <a16:creationId xmlns:a16="http://schemas.microsoft.com/office/drawing/2014/main" id="{38B1AA36-2023-B540-94DE-6BFF073E2700}"/>
              </a:ext>
            </a:extLst>
          </p:cNvPr>
          <p:cNvSpPr txBox="1"/>
          <p:nvPr/>
        </p:nvSpPr>
        <p:spPr>
          <a:xfrm>
            <a:off x="7904289" y="1140938"/>
            <a:ext cx="681318" cy="369332"/>
          </a:xfrm>
          <a:prstGeom prst="rect">
            <a:avLst/>
          </a:prstGeom>
          <a:noFill/>
        </p:spPr>
        <p:txBody>
          <a:bodyPr wrap="square" rtlCol="0">
            <a:spAutoFit/>
          </a:bodyPr>
          <a:lstStyle/>
          <a:p>
            <a:r>
              <a:rPr lang="en-US" dirty="0"/>
              <a:t>Tired</a:t>
            </a:r>
          </a:p>
        </p:txBody>
      </p:sp>
      <p:sp>
        <p:nvSpPr>
          <p:cNvPr id="100" name="TextBox 99">
            <a:extLst>
              <a:ext uri="{FF2B5EF4-FFF2-40B4-BE49-F238E27FC236}">
                <a16:creationId xmlns:a16="http://schemas.microsoft.com/office/drawing/2014/main" id="{2B940A9F-2818-3041-B84D-9B139632F0DC}"/>
              </a:ext>
            </a:extLst>
          </p:cNvPr>
          <p:cNvSpPr txBox="1"/>
          <p:nvPr/>
        </p:nvSpPr>
        <p:spPr>
          <a:xfrm>
            <a:off x="5554385" y="1140938"/>
            <a:ext cx="1191432" cy="369332"/>
          </a:xfrm>
          <a:prstGeom prst="rect">
            <a:avLst/>
          </a:prstGeom>
          <a:noFill/>
        </p:spPr>
        <p:txBody>
          <a:bodyPr wrap="square" rtlCol="0">
            <a:spAutoFit/>
          </a:bodyPr>
          <a:lstStyle/>
          <a:p>
            <a:r>
              <a:rPr lang="en-US" dirty="0"/>
              <a:t>Not Tired</a:t>
            </a:r>
          </a:p>
        </p:txBody>
      </p:sp>
      <p:sp>
        <p:nvSpPr>
          <p:cNvPr id="101" name="TextBox 100">
            <a:extLst>
              <a:ext uri="{FF2B5EF4-FFF2-40B4-BE49-F238E27FC236}">
                <a16:creationId xmlns:a16="http://schemas.microsoft.com/office/drawing/2014/main" id="{F906AFA6-6648-084B-90F1-18A2116E3759}"/>
              </a:ext>
            </a:extLst>
          </p:cNvPr>
          <p:cNvSpPr txBox="1"/>
          <p:nvPr/>
        </p:nvSpPr>
        <p:spPr>
          <a:xfrm>
            <a:off x="9840078" y="1999692"/>
            <a:ext cx="1705239" cy="369332"/>
          </a:xfrm>
          <a:prstGeom prst="rect">
            <a:avLst/>
          </a:prstGeom>
          <a:noFill/>
        </p:spPr>
        <p:txBody>
          <a:bodyPr wrap="square" rtlCol="0">
            <a:spAutoFit/>
          </a:bodyPr>
          <a:lstStyle/>
          <a:p>
            <a:r>
              <a:rPr lang="en-US" dirty="0"/>
              <a:t>Both, Lunchbox</a:t>
            </a:r>
          </a:p>
        </p:txBody>
      </p:sp>
      <p:sp>
        <p:nvSpPr>
          <p:cNvPr id="102" name="TextBox 101">
            <a:extLst>
              <a:ext uri="{FF2B5EF4-FFF2-40B4-BE49-F238E27FC236}">
                <a16:creationId xmlns:a16="http://schemas.microsoft.com/office/drawing/2014/main" id="{BF8EB174-BCBC-E543-BA85-40940CA4D853}"/>
              </a:ext>
            </a:extLst>
          </p:cNvPr>
          <p:cNvSpPr txBox="1"/>
          <p:nvPr/>
        </p:nvSpPr>
        <p:spPr>
          <a:xfrm>
            <a:off x="7789336" y="1999692"/>
            <a:ext cx="1178385" cy="369332"/>
          </a:xfrm>
          <a:prstGeom prst="rect">
            <a:avLst/>
          </a:prstGeom>
          <a:noFill/>
        </p:spPr>
        <p:txBody>
          <a:bodyPr wrap="square" rtlCol="0">
            <a:spAutoFit/>
          </a:bodyPr>
          <a:lstStyle/>
          <a:p>
            <a:r>
              <a:rPr lang="en-US" dirty="0"/>
              <a:t>Backpack</a:t>
            </a:r>
          </a:p>
        </p:txBody>
      </p:sp>
      <p:sp>
        <p:nvSpPr>
          <p:cNvPr id="103" name="TextBox 102">
            <a:extLst>
              <a:ext uri="{FF2B5EF4-FFF2-40B4-BE49-F238E27FC236}">
                <a16:creationId xmlns:a16="http://schemas.microsoft.com/office/drawing/2014/main" id="{FD1548BD-F0D6-F745-82BF-039F6CF9BE3F}"/>
              </a:ext>
            </a:extLst>
          </p:cNvPr>
          <p:cNvSpPr txBox="1"/>
          <p:nvPr/>
        </p:nvSpPr>
        <p:spPr>
          <a:xfrm>
            <a:off x="5560254" y="1999692"/>
            <a:ext cx="1705239" cy="369332"/>
          </a:xfrm>
          <a:prstGeom prst="rect">
            <a:avLst/>
          </a:prstGeom>
          <a:noFill/>
        </p:spPr>
        <p:txBody>
          <a:bodyPr wrap="square" rtlCol="0">
            <a:spAutoFit/>
          </a:bodyPr>
          <a:lstStyle/>
          <a:p>
            <a:r>
              <a:rPr lang="en-US" dirty="0"/>
              <a:t>Both, Lunchbox</a:t>
            </a:r>
          </a:p>
        </p:txBody>
      </p:sp>
      <p:sp>
        <p:nvSpPr>
          <p:cNvPr id="104" name="TextBox 103">
            <a:extLst>
              <a:ext uri="{FF2B5EF4-FFF2-40B4-BE49-F238E27FC236}">
                <a16:creationId xmlns:a16="http://schemas.microsoft.com/office/drawing/2014/main" id="{2786B564-6EA1-9C4B-98ED-62498AF397F5}"/>
              </a:ext>
            </a:extLst>
          </p:cNvPr>
          <p:cNvSpPr txBox="1"/>
          <p:nvPr/>
        </p:nvSpPr>
        <p:spPr>
          <a:xfrm>
            <a:off x="3469809" y="1996846"/>
            <a:ext cx="1178385" cy="369332"/>
          </a:xfrm>
          <a:prstGeom prst="rect">
            <a:avLst/>
          </a:prstGeom>
          <a:noFill/>
        </p:spPr>
        <p:txBody>
          <a:bodyPr wrap="square" rtlCol="0">
            <a:spAutoFit/>
          </a:bodyPr>
          <a:lstStyle/>
          <a:p>
            <a:r>
              <a:rPr lang="en-US" dirty="0"/>
              <a:t>Backpack</a:t>
            </a:r>
          </a:p>
        </p:txBody>
      </p:sp>
      <p:sp>
        <p:nvSpPr>
          <p:cNvPr id="105" name="TextBox 104">
            <a:extLst>
              <a:ext uri="{FF2B5EF4-FFF2-40B4-BE49-F238E27FC236}">
                <a16:creationId xmlns:a16="http://schemas.microsoft.com/office/drawing/2014/main" id="{ACDB58FD-DA36-EB4A-9FB3-4223FAFFBA01}"/>
              </a:ext>
            </a:extLst>
          </p:cNvPr>
          <p:cNvSpPr txBox="1"/>
          <p:nvPr/>
        </p:nvSpPr>
        <p:spPr>
          <a:xfrm>
            <a:off x="9328848" y="3082461"/>
            <a:ext cx="615360" cy="369332"/>
          </a:xfrm>
          <a:prstGeom prst="rect">
            <a:avLst/>
          </a:prstGeom>
          <a:noFill/>
        </p:spPr>
        <p:txBody>
          <a:bodyPr wrap="square" rtlCol="0">
            <a:spAutoFit/>
          </a:bodyPr>
          <a:lstStyle/>
          <a:p>
            <a:r>
              <a:rPr lang="en-US" dirty="0"/>
              <a:t>Rain</a:t>
            </a:r>
          </a:p>
        </p:txBody>
      </p:sp>
      <p:sp>
        <p:nvSpPr>
          <p:cNvPr id="106" name="TextBox 105">
            <a:extLst>
              <a:ext uri="{FF2B5EF4-FFF2-40B4-BE49-F238E27FC236}">
                <a16:creationId xmlns:a16="http://schemas.microsoft.com/office/drawing/2014/main" id="{29998D72-4AD8-8846-8091-AC633F011C01}"/>
              </a:ext>
            </a:extLst>
          </p:cNvPr>
          <p:cNvSpPr txBox="1"/>
          <p:nvPr/>
        </p:nvSpPr>
        <p:spPr>
          <a:xfrm>
            <a:off x="7036537" y="3082461"/>
            <a:ext cx="947756" cy="369332"/>
          </a:xfrm>
          <a:prstGeom prst="rect">
            <a:avLst/>
          </a:prstGeom>
          <a:noFill/>
        </p:spPr>
        <p:txBody>
          <a:bodyPr wrap="square" rtlCol="0">
            <a:spAutoFit/>
          </a:bodyPr>
          <a:lstStyle/>
          <a:p>
            <a:r>
              <a:rPr lang="en-US" dirty="0"/>
              <a:t>No Rain</a:t>
            </a:r>
          </a:p>
        </p:txBody>
      </p:sp>
      <p:sp>
        <p:nvSpPr>
          <p:cNvPr id="107" name="TextBox 106">
            <a:extLst>
              <a:ext uri="{FF2B5EF4-FFF2-40B4-BE49-F238E27FC236}">
                <a16:creationId xmlns:a16="http://schemas.microsoft.com/office/drawing/2014/main" id="{9D6AAAB4-9A9C-4E4A-9699-15961468340F}"/>
              </a:ext>
            </a:extLst>
          </p:cNvPr>
          <p:cNvSpPr txBox="1"/>
          <p:nvPr/>
        </p:nvSpPr>
        <p:spPr>
          <a:xfrm>
            <a:off x="5118279" y="3086192"/>
            <a:ext cx="615360" cy="369332"/>
          </a:xfrm>
          <a:prstGeom prst="rect">
            <a:avLst/>
          </a:prstGeom>
          <a:noFill/>
        </p:spPr>
        <p:txBody>
          <a:bodyPr wrap="square" rtlCol="0">
            <a:spAutoFit/>
          </a:bodyPr>
          <a:lstStyle/>
          <a:p>
            <a:r>
              <a:rPr lang="en-US" dirty="0"/>
              <a:t>Rain</a:t>
            </a:r>
          </a:p>
        </p:txBody>
      </p:sp>
      <p:sp>
        <p:nvSpPr>
          <p:cNvPr id="108" name="TextBox 107">
            <a:extLst>
              <a:ext uri="{FF2B5EF4-FFF2-40B4-BE49-F238E27FC236}">
                <a16:creationId xmlns:a16="http://schemas.microsoft.com/office/drawing/2014/main" id="{4DC80427-8A6F-BA4C-BCC6-ED83774B505B}"/>
              </a:ext>
            </a:extLst>
          </p:cNvPr>
          <p:cNvSpPr txBox="1"/>
          <p:nvPr/>
        </p:nvSpPr>
        <p:spPr>
          <a:xfrm>
            <a:off x="2717769" y="3086192"/>
            <a:ext cx="947756" cy="369332"/>
          </a:xfrm>
          <a:prstGeom prst="rect">
            <a:avLst/>
          </a:prstGeom>
          <a:noFill/>
        </p:spPr>
        <p:txBody>
          <a:bodyPr wrap="square" rtlCol="0">
            <a:spAutoFit/>
          </a:bodyPr>
          <a:lstStyle/>
          <a:p>
            <a:r>
              <a:rPr lang="en-US" dirty="0"/>
              <a:t>No Rain</a:t>
            </a:r>
          </a:p>
        </p:txBody>
      </p:sp>
      <p:sp>
        <p:nvSpPr>
          <p:cNvPr id="109" name="TextBox 108">
            <a:extLst>
              <a:ext uri="{FF2B5EF4-FFF2-40B4-BE49-F238E27FC236}">
                <a16:creationId xmlns:a16="http://schemas.microsoft.com/office/drawing/2014/main" id="{F66C92F9-DF64-784D-BA48-82A852863B94}"/>
              </a:ext>
            </a:extLst>
          </p:cNvPr>
          <p:cNvSpPr txBox="1"/>
          <p:nvPr/>
        </p:nvSpPr>
        <p:spPr>
          <a:xfrm>
            <a:off x="4374144" y="4002124"/>
            <a:ext cx="889001" cy="369332"/>
          </a:xfrm>
          <a:prstGeom prst="rect">
            <a:avLst/>
          </a:prstGeom>
          <a:noFill/>
        </p:spPr>
        <p:txBody>
          <a:bodyPr wrap="square" rtlCol="0">
            <a:spAutoFit/>
          </a:bodyPr>
          <a:lstStyle/>
          <a:p>
            <a:r>
              <a:rPr lang="en-US" dirty="0"/>
              <a:t>During</a:t>
            </a:r>
          </a:p>
        </p:txBody>
      </p:sp>
      <p:sp>
        <p:nvSpPr>
          <p:cNvPr id="110" name="TextBox 109">
            <a:extLst>
              <a:ext uri="{FF2B5EF4-FFF2-40B4-BE49-F238E27FC236}">
                <a16:creationId xmlns:a16="http://schemas.microsoft.com/office/drawing/2014/main" id="{4D93B7B1-DA0A-7B42-9221-DB3C5278463A}"/>
              </a:ext>
            </a:extLst>
          </p:cNvPr>
          <p:cNvSpPr txBox="1"/>
          <p:nvPr/>
        </p:nvSpPr>
        <p:spPr>
          <a:xfrm>
            <a:off x="1500000" y="4002124"/>
            <a:ext cx="1404686" cy="369332"/>
          </a:xfrm>
          <a:prstGeom prst="rect">
            <a:avLst/>
          </a:prstGeom>
          <a:noFill/>
        </p:spPr>
        <p:txBody>
          <a:bodyPr wrap="square" rtlCol="0">
            <a:spAutoFit/>
          </a:bodyPr>
          <a:lstStyle/>
          <a:p>
            <a:r>
              <a:rPr lang="en-US" dirty="0"/>
              <a:t>Before, After</a:t>
            </a:r>
          </a:p>
        </p:txBody>
      </p:sp>
      <p:cxnSp>
        <p:nvCxnSpPr>
          <p:cNvPr id="31" name="Straight Arrow Connector 30">
            <a:extLst>
              <a:ext uri="{FF2B5EF4-FFF2-40B4-BE49-F238E27FC236}">
                <a16:creationId xmlns:a16="http://schemas.microsoft.com/office/drawing/2014/main" id="{849B4FFB-3A37-9645-82AA-213396A3D04B}"/>
              </a:ext>
            </a:extLst>
          </p:cNvPr>
          <p:cNvCxnSpPr>
            <a:cxnSpLocks/>
            <a:stCxn id="30" idx="2"/>
            <a:endCxn id="36" idx="0"/>
          </p:cNvCxnSpPr>
          <p:nvPr/>
        </p:nvCxnSpPr>
        <p:spPr>
          <a:xfrm rot="5400000">
            <a:off x="8004238" y="2904796"/>
            <a:ext cx="479336" cy="678637"/>
          </a:xfrm>
          <a:prstGeom prst="curvedConnector3">
            <a:avLst>
              <a:gd name="adj1" fmla="val 50000"/>
            </a:avLst>
          </a:prstGeom>
          <a:ln>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883525"/>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162DF2A-64D1-4AA9-BA42-8A4063EADE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1" name="Rectangle 10">
            <a:extLst>
              <a:ext uri="{FF2B5EF4-FFF2-40B4-BE49-F238E27FC236}">
                <a16:creationId xmlns:a16="http://schemas.microsoft.com/office/drawing/2014/main" id="{5D7C1373-63AF-4A75-909E-990E053566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useBgFill="1">
        <p:nvSpPr>
          <p:cNvPr id="13" name="Rectangle 12">
            <a:extLst>
              <a:ext uri="{FF2B5EF4-FFF2-40B4-BE49-F238E27FC236}">
                <a16:creationId xmlns:a16="http://schemas.microsoft.com/office/drawing/2014/main" id="{5BDAAE7A-177F-4691-8F07-36CBBA6113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9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5BF82D1D-28BC-4216-A1EA-F7D9C6D1AA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1286934"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7" name="Rectangle 16">
            <a:extLst>
              <a:ext uri="{FF2B5EF4-FFF2-40B4-BE49-F238E27FC236}">
                <a16:creationId xmlns:a16="http://schemas.microsoft.com/office/drawing/2014/main" id="{60A1DC48-C242-4442-822C-570436B809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685778" y="767825"/>
            <a:ext cx="508012" cy="5328173"/>
          </a:xfrm>
          <a:prstGeom prst="rect">
            <a:avLst/>
          </a:prstGeom>
          <a:solidFill>
            <a:srgbClr val="C8C8C8">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Rounded Rectangle 18">
                <a:extLst>
                  <a:ext uri="{FF2B5EF4-FFF2-40B4-BE49-F238E27FC236}">
                    <a16:creationId xmlns:a16="http://schemas.microsoft.com/office/drawing/2014/main" id="{AE4AC143-A5E9-6B40-87CA-E99281EE550F}"/>
                  </a:ext>
                </a:extLst>
              </p:cNvPr>
              <p:cNvSpPr/>
              <p:nvPr/>
            </p:nvSpPr>
            <p:spPr>
              <a:xfrm>
                <a:off x="6911576" y="874517"/>
                <a:ext cx="585788"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right"/>
                    </m:oMathParaPr>
                    <m:oMath xmlns:m="http://schemas.openxmlformats.org/officeDocument/2006/math">
                      <m:sSub>
                        <m:sSubPr>
                          <m:ctrlPr>
                            <a:rPr lang="en-US" sz="2400" b="1" i="1">
                              <a:latin typeface="Cambria Math" panose="02040503050406030204" pitchFamily="18" charset="0"/>
                            </a:rPr>
                          </m:ctrlPr>
                        </m:sSubPr>
                        <m:e>
                          <m:r>
                            <a:rPr lang="en-US" sz="2400" b="1" i="1">
                              <a:latin typeface="Cambria Math" panose="02040503050406030204" pitchFamily="18" charset="0"/>
                            </a:rPr>
                            <m:t>𝒙</m:t>
                          </m:r>
                        </m:e>
                        <m:sub>
                          <m:r>
                            <a:rPr lang="en-US" sz="2400" b="1" i="1">
                              <a:latin typeface="Cambria Math" panose="02040503050406030204" pitchFamily="18" charset="0"/>
                            </a:rPr>
                            <m:t>𝟒</m:t>
                          </m:r>
                        </m:sub>
                      </m:sSub>
                    </m:oMath>
                  </m:oMathPara>
                </a14:m>
                <a:endParaRPr lang="en-US" sz="2400" dirty="0"/>
              </a:p>
            </p:txBody>
          </p:sp>
        </mc:Choice>
        <mc:Fallback xmlns="">
          <p:sp>
            <p:nvSpPr>
              <p:cNvPr id="19" name="Rounded Rectangle 18">
                <a:extLst>
                  <a:ext uri="{FF2B5EF4-FFF2-40B4-BE49-F238E27FC236}">
                    <a16:creationId xmlns:a16="http://schemas.microsoft.com/office/drawing/2014/main" id="{AE4AC143-A5E9-6B40-87CA-E99281EE550F}"/>
                  </a:ext>
                </a:extLst>
              </p:cNvPr>
              <p:cNvSpPr>
                <a:spLocks noRot="1" noChangeAspect="1" noMove="1" noResize="1" noEditPoints="1" noAdjustHandles="1" noChangeArrowheads="1" noChangeShapeType="1" noTextEdit="1"/>
              </p:cNvSpPr>
              <p:nvPr/>
            </p:nvSpPr>
            <p:spPr>
              <a:xfrm>
                <a:off x="6911576" y="874517"/>
                <a:ext cx="585788" cy="457200"/>
              </a:xfrm>
              <a:prstGeom prst="roundRect">
                <a:avLst/>
              </a:prstGeom>
              <a:blipFill>
                <a:blip r:embed="rId3"/>
                <a:stretch>
                  <a:fillRect/>
                </a:stretch>
              </a:blipFill>
            </p:spPr>
            <p:txBody>
              <a:bodyPr/>
              <a:lstStyle/>
              <a:p>
                <a:r>
                  <a:rPr lang="en-US">
                    <a:noFill/>
                  </a:rPr>
                  <a:t> </a:t>
                </a:r>
              </a:p>
            </p:txBody>
          </p:sp>
        </mc:Fallback>
      </mc:AlternateContent>
      <p:cxnSp>
        <p:nvCxnSpPr>
          <p:cNvPr id="20" name="Straight Arrow Connector 19">
            <a:extLst>
              <a:ext uri="{FF2B5EF4-FFF2-40B4-BE49-F238E27FC236}">
                <a16:creationId xmlns:a16="http://schemas.microsoft.com/office/drawing/2014/main" id="{51CECA28-50D9-B646-9922-CB3252D07FC9}"/>
              </a:ext>
            </a:extLst>
          </p:cNvPr>
          <p:cNvCxnSpPr>
            <a:cxnSpLocks/>
            <a:stCxn id="19" idx="2"/>
          </p:cNvCxnSpPr>
          <p:nvPr/>
        </p:nvCxnSpPr>
        <p:spPr>
          <a:xfrm rot="5400000">
            <a:off x="6013394" y="422547"/>
            <a:ext cx="281906" cy="2100246"/>
          </a:xfrm>
          <a:prstGeom prst="curvedConnector3">
            <a:avLst/>
          </a:prstGeom>
          <a:ln>
            <a:tailEnd type="triangle" w="lg" len="lg"/>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8DD29D8B-7913-BD4F-8B61-17EA3114474D}"/>
              </a:ext>
            </a:extLst>
          </p:cNvPr>
          <p:cNvCxnSpPr>
            <a:cxnSpLocks/>
            <a:stCxn id="19" idx="2"/>
            <a:endCxn id="23" idx="0"/>
          </p:cNvCxnSpPr>
          <p:nvPr/>
        </p:nvCxnSpPr>
        <p:spPr>
          <a:xfrm rot="16200000" flipH="1">
            <a:off x="8112586" y="423600"/>
            <a:ext cx="281906" cy="2098139"/>
          </a:xfrm>
          <a:prstGeom prst="curvedConnector3">
            <a:avLst>
              <a:gd name="adj1" fmla="val 50000"/>
            </a:avLst>
          </a:prstGeom>
          <a:ln>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Rounded Rectangle 22">
                <a:extLst>
                  <a:ext uri="{FF2B5EF4-FFF2-40B4-BE49-F238E27FC236}">
                    <a16:creationId xmlns:a16="http://schemas.microsoft.com/office/drawing/2014/main" id="{4EC665F0-AA84-3D4F-B8A1-46E22E0FC2C1}"/>
                  </a:ext>
                </a:extLst>
              </p:cNvPr>
              <p:cNvSpPr/>
              <p:nvPr/>
            </p:nvSpPr>
            <p:spPr>
              <a:xfrm>
                <a:off x="9009715" y="1613623"/>
                <a:ext cx="585788"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right"/>
                    </m:oMathParaPr>
                    <m:oMath xmlns:m="http://schemas.openxmlformats.org/officeDocument/2006/math">
                      <m:sSub>
                        <m:sSubPr>
                          <m:ctrlPr>
                            <a:rPr lang="en-US" sz="2400" b="1" i="1" smtClean="0">
                              <a:latin typeface="Cambria Math" panose="02040503050406030204" pitchFamily="18" charset="0"/>
                            </a:rPr>
                          </m:ctrlPr>
                        </m:sSubPr>
                        <m:e>
                          <m:r>
                            <a:rPr lang="en-US" sz="2400" b="1" i="1">
                              <a:latin typeface="Cambria Math" panose="02040503050406030204" pitchFamily="18" charset="0"/>
                            </a:rPr>
                            <m:t>𝒙</m:t>
                          </m:r>
                        </m:e>
                        <m:sub>
                          <m:r>
                            <a:rPr lang="en-US" sz="2400" b="1" i="1" smtClean="0">
                              <a:latin typeface="Cambria Math" panose="02040503050406030204" pitchFamily="18" charset="0"/>
                            </a:rPr>
                            <m:t>𝟑</m:t>
                          </m:r>
                        </m:sub>
                      </m:sSub>
                    </m:oMath>
                  </m:oMathPara>
                </a14:m>
                <a:endParaRPr lang="en-US" sz="2400" dirty="0"/>
              </a:p>
            </p:txBody>
          </p:sp>
        </mc:Choice>
        <mc:Fallback xmlns="">
          <p:sp>
            <p:nvSpPr>
              <p:cNvPr id="23" name="Rounded Rectangle 22">
                <a:extLst>
                  <a:ext uri="{FF2B5EF4-FFF2-40B4-BE49-F238E27FC236}">
                    <a16:creationId xmlns:a16="http://schemas.microsoft.com/office/drawing/2014/main" id="{4EC665F0-AA84-3D4F-B8A1-46E22E0FC2C1}"/>
                  </a:ext>
                </a:extLst>
              </p:cNvPr>
              <p:cNvSpPr>
                <a:spLocks noRot="1" noChangeAspect="1" noMove="1" noResize="1" noEditPoints="1" noAdjustHandles="1" noChangeArrowheads="1" noChangeShapeType="1" noTextEdit="1"/>
              </p:cNvSpPr>
              <p:nvPr/>
            </p:nvSpPr>
            <p:spPr>
              <a:xfrm>
                <a:off x="9009715" y="1613623"/>
                <a:ext cx="585788" cy="457200"/>
              </a:xfrm>
              <a:prstGeom prst="roundRect">
                <a:avLst/>
              </a:prstGeom>
              <a:blipFill>
                <a:blip r:embed="rId4"/>
                <a:stretch>
                  <a:fillRect/>
                </a:stretch>
              </a:blipFill>
            </p:spPr>
            <p:txBody>
              <a:bodyPr/>
              <a:lstStyle/>
              <a:p>
                <a:r>
                  <a:rPr lang="en-US">
                    <a:noFill/>
                  </a:rPr>
                  <a:t> </a:t>
                </a:r>
              </a:p>
            </p:txBody>
          </p:sp>
        </mc:Fallback>
      </mc:AlternateContent>
      <p:cxnSp>
        <p:nvCxnSpPr>
          <p:cNvPr id="25" name="Straight Arrow Connector 24">
            <a:extLst>
              <a:ext uri="{FF2B5EF4-FFF2-40B4-BE49-F238E27FC236}">
                <a16:creationId xmlns:a16="http://schemas.microsoft.com/office/drawing/2014/main" id="{FF1BDA6B-CEB0-8E42-9157-6C50A84FF5CA}"/>
              </a:ext>
            </a:extLst>
          </p:cNvPr>
          <p:cNvCxnSpPr>
            <a:cxnSpLocks/>
            <a:stCxn id="23" idx="2"/>
            <a:endCxn id="30" idx="0"/>
          </p:cNvCxnSpPr>
          <p:nvPr/>
        </p:nvCxnSpPr>
        <p:spPr>
          <a:xfrm rot="5400000">
            <a:off x="8704706" y="1949342"/>
            <a:ext cx="476423" cy="719385"/>
          </a:xfrm>
          <a:prstGeom prst="curvedConnector3">
            <a:avLst>
              <a:gd name="adj1" fmla="val 50000"/>
            </a:avLst>
          </a:prstGeom>
          <a:ln>
            <a:tailEnd type="triangle" w="lg" len="lg"/>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4E8189AB-FDAC-5E47-8BC2-3285F06560E4}"/>
              </a:ext>
            </a:extLst>
          </p:cNvPr>
          <p:cNvCxnSpPr>
            <a:cxnSpLocks/>
            <a:stCxn id="23" idx="2"/>
            <a:endCxn id="28" idx="0"/>
          </p:cNvCxnSpPr>
          <p:nvPr/>
        </p:nvCxnSpPr>
        <p:spPr>
          <a:xfrm rot="16200000" flipH="1">
            <a:off x="9397165" y="1976266"/>
            <a:ext cx="476423" cy="665535"/>
          </a:xfrm>
          <a:prstGeom prst="curvedConnector3">
            <a:avLst>
              <a:gd name="adj1" fmla="val 50000"/>
            </a:avLst>
          </a:prstGeom>
          <a:ln>
            <a:tailEnd type="triangle" w="lg" len="lg"/>
          </a:ln>
        </p:spPr>
        <p:style>
          <a:lnRef idx="1">
            <a:schemeClr val="accent1"/>
          </a:lnRef>
          <a:fillRef idx="0">
            <a:schemeClr val="accent1"/>
          </a:fillRef>
          <a:effectRef idx="0">
            <a:schemeClr val="accent1"/>
          </a:effectRef>
          <a:fontRef idx="minor">
            <a:schemeClr val="tx1"/>
          </a:fontRef>
        </p:style>
      </p:cxnSp>
      <p:sp>
        <p:nvSpPr>
          <p:cNvPr id="28" name="Rounded Rectangle 27">
            <a:extLst>
              <a:ext uri="{FF2B5EF4-FFF2-40B4-BE49-F238E27FC236}">
                <a16:creationId xmlns:a16="http://schemas.microsoft.com/office/drawing/2014/main" id="{A3E8A1A6-61B5-8144-B586-936FF4ABB18D}"/>
              </a:ext>
            </a:extLst>
          </p:cNvPr>
          <p:cNvSpPr/>
          <p:nvPr/>
        </p:nvSpPr>
        <p:spPr>
          <a:xfrm>
            <a:off x="9494202" y="2547246"/>
            <a:ext cx="947884"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Drive</a:t>
            </a:r>
          </a:p>
        </p:txBody>
      </p:sp>
      <mc:AlternateContent xmlns:mc="http://schemas.openxmlformats.org/markup-compatibility/2006" xmlns:a14="http://schemas.microsoft.com/office/drawing/2010/main">
        <mc:Choice Requires="a14">
          <p:sp>
            <p:nvSpPr>
              <p:cNvPr id="30" name="Rounded Rectangle 29">
                <a:extLst>
                  <a:ext uri="{FF2B5EF4-FFF2-40B4-BE49-F238E27FC236}">
                    <a16:creationId xmlns:a16="http://schemas.microsoft.com/office/drawing/2014/main" id="{D36D1BC7-04A2-6C43-9789-F865ADC5AC37}"/>
                  </a:ext>
                </a:extLst>
              </p:cNvPr>
              <p:cNvSpPr/>
              <p:nvPr/>
            </p:nvSpPr>
            <p:spPr>
              <a:xfrm>
                <a:off x="8290330" y="2547246"/>
                <a:ext cx="585788"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right"/>
                    </m:oMathParaPr>
                    <m:oMath xmlns:m="http://schemas.openxmlformats.org/officeDocument/2006/math">
                      <m:sSub>
                        <m:sSubPr>
                          <m:ctrlPr>
                            <a:rPr lang="en-US" sz="2400" b="1" i="1" smtClean="0">
                              <a:latin typeface="Cambria Math" panose="02040503050406030204" pitchFamily="18" charset="0"/>
                            </a:rPr>
                          </m:ctrlPr>
                        </m:sSubPr>
                        <m:e>
                          <m:r>
                            <a:rPr lang="en-US" sz="2400" b="1" i="1">
                              <a:latin typeface="Cambria Math" panose="02040503050406030204" pitchFamily="18" charset="0"/>
                            </a:rPr>
                            <m:t>𝒙</m:t>
                          </m:r>
                        </m:e>
                        <m:sub>
                          <m:r>
                            <a:rPr lang="en-US" sz="2400" b="1" i="1" smtClean="0">
                              <a:latin typeface="Cambria Math" panose="02040503050406030204" pitchFamily="18" charset="0"/>
                            </a:rPr>
                            <m:t>𝟏</m:t>
                          </m:r>
                        </m:sub>
                      </m:sSub>
                    </m:oMath>
                  </m:oMathPara>
                </a14:m>
                <a:endParaRPr lang="en-US" sz="2400" dirty="0"/>
              </a:p>
            </p:txBody>
          </p:sp>
        </mc:Choice>
        <mc:Fallback xmlns="">
          <p:sp>
            <p:nvSpPr>
              <p:cNvPr id="30" name="Rounded Rectangle 29">
                <a:extLst>
                  <a:ext uri="{FF2B5EF4-FFF2-40B4-BE49-F238E27FC236}">
                    <a16:creationId xmlns:a16="http://schemas.microsoft.com/office/drawing/2014/main" id="{D36D1BC7-04A2-6C43-9789-F865ADC5AC37}"/>
                  </a:ext>
                </a:extLst>
              </p:cNvPr>
              <p:cNvSpPr>
                <a:spLocks noRot="1" noChangeAspect="1" noMove="1" noResize="1" noEditPoints="1" noAdjustHandles="1" noChangeArrowheads="1" noChangeShapeType="1" noTextEdit="1"/>
              </p:cNvSpPr>
              <p:nvPr/>
            </p:nvSpPr>
            <p:spPr>
              <a:xfrm>
                <a:off x="8290330" y="2547246"/>
                <a:ext cx="585788" cy="457200"/>
              </a:xfrm>
              <a:prstGeom prst="roundRect">
                <a:avLst/>
              </a:prstGeom>
              <a:blipFill>
                <a:blip r:embed="rId5"/>
                <a:stretch>
                  <a:fillRect/>
                </a:stretch>
              </a:blipFill>
            </p:spPr>
            <p:txBody>
              <a:bodyPr/>
              <a:lstStyle/>
              <a:p>
                <a:r>
                  <a:rPr lang="en-US">
                    <a:noFill/>
                  </a:rPr>
                  <a:t> </a:t>
                </a:r>
              </a:p>
            </p:txBody>
          </p:sp>
        </mc:Fallback>
      </mc:AlternateContent>
      <p:cxnSp>
        <p:nvCxnSpPr>
          <p:cNvPr id="32" name="Straight Arrow Connector 31">
            <a:extLst>
              <a:ext uri="{FF2B5EF4-FFF2-40B4-BE49-F238E27FC236}">
                <a16:creationId xmlns:a16="http://schemas.microsoft.com/office/drawing/2014/main" id="{CE9904D0-26E3-6B4A-99DA-932E3FFADB38}"/>
              </a:ext>
            </a:extLst>
          </p:cNvPr>
          <p:cNvCxnSpPr>
            <a:cxnSpLocks/>
            <a:stCxn id="30" idx="2"/>
            <a:endCxn id="37" idx="0"/>
          </p:cNvCxnSpPr>
          <p:nvPr/>
        </p:nvCxnSpPr>
        <p:spPr>
          <a:xfrm rot="16200000" flipH="1">
            <a:off x="8704706" y="2882964"/>
            <a:ext cx="476423" cy="719386"/>
          </a:xfrm>
          <a:prstGeom prst="curvedConnector3">
            <a:avLst>
              <a:gd name="adj1" fmla="val 50000"/>
            </a:avLst>
          </a:prstGeom>
          <a:ln>
            <a:tailEnd type="triangle" w="lg" len="lg"/>
          </a:ln>
        </p:spPr>
        <p:style>
          <a:lnRef idx="1">
            <a:schemeClr val="accent1"/>
          </a:lnRef>
          <a:fillRef idx="0">
            <a:schemeClr val="accent1"/>
          </a:fillRef>
          <a:effectRef idx="0">
            <a:schemeClr val="accent1"/>
          </a:effectRef>
          <a:fontRef idx="minor">
            <a:schemeClr val="tx1"/>
          </a:fontRef>
        </p:style>
      </p:cxnSp>
      <p:sp>
        <p:nvSpPr>
          <p:cNvPr id="36" name="Rounded Rectangle 35">
            <a:extLst>
              <a:ext uri="{FF2B5EF4-FFF2-40B4-BE49-F238E27FC236}">
                <a16:creationId xmlns:a16="http://schemas.microsoft.com/office/drawing/2014/main" id="{8329B260-1795-C444-AB0E-CACF0AC5811E}"/>
              </a:ext>
            </a:extLst>
          </p:cNvPr>
          <p:cNvSpPr/>
          <p:nvPr/>
        </p:nvSpPr>
        <p:spPr>
          <a:xfrm>
            <a:off x="7430645" y="3483782"/>
            <a:ext cx="947884"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Bike</a:t>
            </a:r>
          </a:p>
        </p:txBody>
      </p:sp>
      <p:sp>
        <p:nvSpPr>
          <p:cNvPr id="37" name="Rounded Rectangle 36">
            <a:extLst>
              <a:ext uri="{FF2B5EF4-FFF2-40B4-BE49-F238E27FC236}">
                <a16:creationId xmlns:a16="http://schemas.microsoft.com/office/drawing/2014/main" id="{8A0E75F2-2412-9F47-AFB5-82A1D37209AD}"/>
              </a:ext>
            </a:extLst>
          </p:cNvPr>
          <p:cNvSpPr/>
          <p:nvPr/>
        </p:nvSpPr>
        <p:spPr>
          <a:xfrm>
            <a:off x="8776617" y="3480869"/>
            <a:ext cx="1051985"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Bus</a:t>
            </a:r>
          </a:p>
        </p:txBody>
      </p:sp>
      <p:sp>
        <p:nvSpPr>
          <p:cNvPr id="99" name="TextBox 98">
            <a:extLst>
              <a:ext uri="{FF2B5EF4-FFF2-40B4-BE49-F238E27FC236}">
                <a16:creationId xmlns:a16="http://schemas.microsoft.com/office/drawing/2014/main" id="{38B1AA36-2023-B540-94DE-6BFF073E2700}"/>
              </a:ext>
            </a:extLst>
          </p:cNvPr>
          <p:cNvSpPr txBox="1"/>
          <p:nvPr/>
        </p:nvSpPr>
        <p:spPr>
          <a:xfrm>
            <a:off x="7904289" y="1140938"/>
            <a:ext cx="681318" cy="369332"/>
          </a:xfrm>
          <a:prstGeom prst="rect">
            <a:avLst/>
          </a:prstGeom>
          <a:noFill/>
        </p:spPr>
        <p:txBody>
          <a:bodyPr wrap="square" rtlCol="0">
            <a:spAutoFit/>
          </a:bodyPr>
          <a:lstStyle/>
          <a:p>
            <a:r>
              <a:rPr lang="en-US" dirty="0"/>
              <a:t>Tired</a:t>
            </a:r>
          </a:p>
        </p:txBody>
      </p:sp>
      <p:sp>
        <p:nvSpPr>
          <p:cNvPr id="100" name="TextBox 99">
            <a:extLst>
              <a:ext uri="{FF2B5EF4-FFF2-40B4-BE49-F238E27FC236}">
                <a16:creationId xmlns:a16="http://schemas.microsoft.com/office/drawing/2014/main" id="{2B940A9F-2818-3041-B84D-9B139632F0DC}"/>
              </a:ext>
            </a:extLst>
          </p:cNvPr>
          <p:cNvSpPr txBox="1"/>
          <p:nvPr/>
        </p:nvSpPr>
        <p:spPr>
          <a:xfrm>
            <a:off x="5554385" y="1140938"/>
            <a:ext cx="1191432" cy="369332"/>
          </a:xfrm>
          <a:prstGeom prst="rect">
            <a:avLst/>
          </a:prstGeom>
          <a:noFill/>
        </p:spPr>
        <p:txBody>
          <a:bodyPr wrap="square" rtlCol="0">
            <a:spAutoFit/>
          </a:bodyPr>
          <a:lstStyle/>
          <a:p>
            <a:r>
              <a:rPr lang="en-US" dirty="0"/>
              <a:t>Not Tired</a:t>
            </a:r>
          </a:p>
        </p:txBody>
      </p:sp>
      <p:sp>
        <p:nvSpPr>
          <p:cNvPr id="101" name="TextBox 100">
            <a:extLst>
              <a:ext uri="{FF2B5EF4-FFF2-40B4-BE49-F238E27FC236}">
                <a16:creationId xmlns:a16="http://schemas.microsoft.com/office/drawing/2014/main" id="{F906AFA6-6648-084B-90F1-18A2116E3759}"/>
              </a:ext>
            </a:extLst>
          </p:cNvPr>
          <p:cNvSpPr txBox="1"/>
          <p:nvPr/>
        </p:nvSpPr>
        <p:spPr>
          <a:xfrm>
            <a:off x="9840078" y="1999692"/>
            <a:ext cx="1705239" cy="369332"/>
          </a:xfrm>
          <a:prstGeom prst="rect">
            <a:avLst/>
          </a:prstGeom>
          <a:noFill/>
        </p:spPr>
        <p:txBody>
          <a:bodyPr wrap="square" rtlCol="0">
            <a:spAutoFit/>
          </a:bodyPr>
          <a:lstStyle/>
          <a:p>
            <a:r>
              <a:rPr lang="en-US" dirty="0"/>
              <a:t>Both, Lunchbox</a:t>
            </a:r>
          </a:p>
        </p:txBody>
      </p:sp>
      <p:sp>
        <p:nvSpPr>
          <p:cNvPr id="102" name="TextBox 101">
            <a:extLst>
              <a:ext uri="{FF2B5EF4-FFF2-40B4-BE49-F238E27FC236}">
                <a16:creationId xmlns:a16="http://schemas.microsoft.com/office/drawing/2014/main" id="{BF8EB174-BCBC-E543-BA85-40940CA4D853}"/>
              </a:ext>
            </a:extLst>
          </p:cNvPr>
          <p:cNvSpPr txBox="1"/>
          <p:nvPr/>
        </p:nvSpPr>
        <p:spPr>
          <a:xfrm>
            <a:off x="7789336" y="1999692"/>
            <a:ext cx="1178385" cy="369332"/>
          </a:xfrm>
          <a:prstGeom prst="rect">
            <a:avLst/>
          </a:prstGeom>
          <a:noFill/>
        </p:spPr>
        <p:txBody>
          <a:bodyPr wrap="square" rtlCol="0">
            <a:spAutoFit/>
          </a:bodyPr>
          <a:lstStyle/>
          <a:p>
            <a:r>
              <a:rPr lang="en-US" dirty="0"/>
              <a:t>Backpack</a:t>
            </a:r>
          </a:p>
        </p:txBody>
      </p:sp>
      <p:sp>
        <p:nvSpPr>
          <p:cNvPr id="105" name="TextBox 104">
            <a:extLst>
              <a:ext uri="{FF2B5EF4-FFF2-40B4-BE49-F238E27FC236}">
                <a16:creationId xmlns:a16="http://schemas.microsoft.com/office/drawing/2014/main" id="{ACDB58FD-DA36-EB4A-9FB3-4223FAFFBA01}"/>
              </a:ext>
            </a:extLst>
          </p:cNvPr>
          <p:cNvSpPr txBox="1"/>
          <p:nvPr/>
        </p:nvSpPr>
        <p:spPr>
          <a:xfrm>
            <a:off x="9328848" y="3082461"/>
            <a:ext cx="615360" cy="369332"/>
          </a:xfrm>
          <a:prstGeom prst="rect">
            <a:avLst/>
          </a:prstGeom>
          <a:noFill/>
        </p:spPr>
        <p:txBody>
          <a:bodyPr wrap="square" rtlCol="0">
            <a:spAutoFit/>
          </a:bodyPr>
          <a:lstStyle/>
          <a:p>
            <a:r>
              <a:rPr lang="en-US" dirty="0"/>
              <a:t>Rain</a:t>
            </a:r>
          </a:p>
        </p:txBody>
      </p:sp>
      <p:sp>
        <p:nvSpPr>
          <p:cNvPr id="106" name="TextBox 105">
            <a:extLst>
              <a:ext uri="{FF2B5EF4-FFF2-40B4-BE49-F238E27FC236}">
                <a16:creationId xmlns:a16="http://schemas.microsoft.com/office/drawing/2014/main" id="{29998D72-4AD8-8846-8091-AC633F011C01}"/>
              </a:ext>
            </a:extLst>
          </p:cNvPr>
          <p:cNvSpPr txBox="1"/>
          <p:nvPr/>
        </p:nvSpPr>
        <p:spPr>
          <a:xfrm>
            <a:off x="7036537" y="3082461"/>
            <a:ext cx="947756" cy="369332"/>
          </a:xfrm>
          <a:prstGeom prst="rect">
            <a:avLst/>
          </a:prstGeom>
          <a:noFill/>
        </p:spPr>
        <p:txBody>
          <a:bodyPr wrap="square" rtlCol="0">
            <a:spAutoFit/>
          </a:bodyPr>
          <a:lstStyle/>
          <a:p>
            <a:r>
              <a:rPr lang="en-US" dirty="0"/>
              <a:t>No Rain</a:t>
            </a:r>
          </a:p>
        </p:txBody>
      </p:sp>
      <p:cxnSp>
        <p:nvCxnSpPr>
          <p:cNvPr id="31" name="Straight Arrow Connector 30">
            <a:extLst>
              <a:ext uri="{FF2B5EF4-FFF2-40B4-BE49-F238E27FC236}">
                <a16:creationId xmlns:a16="http://schemas.microsoft.com/office/drawing/2014/main" id="{849B4FFB-3A37-9645-82AA-213396A3D04B}"/>
              </a:ext>
            </a:extLst>
          </p:cNvPr>
          <p:cNvCxnSpPr>
            <a:cxnSpLocks/>
            <a:stCxn id="30" idx="2"/>
            <a:endCxn id="36" idx="0"/>
          </p:cNvCxnSpPr>
          <p:nvPr/>
        </p:nvCxnSpPr>
        <p:spPr>
          <a:xfrm rot="5400000">
            <a:off x="8004238" y="2904796"/>
            <a:ext cx="479336" cy="678637"/>
          </a:xfrm>
          <a:prstGeom prst="curvedConnector3">
            <a:avLst>
              <a:gd name="adj1" fmla="val 50000"/>
            </a:avLst>
          </a:prstGeom>
          <a:ln>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graphicFrame>
            <p:nvGraphicFramePr>
              <p:cNvPr id="29" name="Table 28">
                <a:extLst>
                  <a:ext uri="{FF2B5EF4-FFF2-40B4-BE49-F238E27FC236}">
                    <a16:creationId xmlns:a16="http://schemas.microsoft.com/office/drawing/2014/main" id="{A8B1EDCE-E22F-6693-1D00-3F88205B7C0E}"/>
                  </a:ext>
                </a:extLst>
              </p:cNvPr>
              <p:cNvGraphicFramePr>
                <a:graphicFrameLocks noGrp="1"/>
              </p:cNvGraphicFramePr>
              <p:nvPr>
                <p:extLst>
                  <p:ext uri="{D42A27DB-BD31-4B8C-83A1-F6EECF244321}">
                    <p14:modId xmlns:p14="http://schemas.microsoft.com/office/powerpoint/2010/main" val="3520473708"/>
                  </p:ext>
                </p:extLst>
              </p:nvPr>
            </p:nvGraphicFramePr>
            <p:xfrm>
              <a:off x="3348383" y="1613623"/>
              <a:ext cx="3575621" cy="2508544"/>
            </p:xfrm>
            <a:graphic>
              <a:graphicData uri="http://schemas.openxmlformats.org/drawingml/2006/table">
                <a:tbl>
                  <a:tblPr firstRow="1" bandRow="1">
                    <a:tableStyleId>{5C22544A-7EE6-4342-B048-85BDC9FD1C3A}</a:tableStyleId>
                  </a:tblPr>
                  <a:tblGrid>
                    <a:gridCol w="707390">
                      <a:extLst>
                        <a:ext uri="{9D8B030D-6E8A-4147-A177-3AD203B41FA5}">
                          <a16:colId xmlns:a16="http://schemas.microsoft.com/office/drawing/2014/main" val="500756108"/>
                        </a:ext>
                      </a:extLst>
                    </a:gridCol>
                    <a:gridCol w="626427">
                      <a:extLst>
                        <a:ext uri="{9D8B030D-6E8A-4147-A177-3AD203B41FA5}">
                          <a16:colId xmlns:a16="http://schemas.microsoft.com/office/drawing/2014/main" val="1155567216"/>
                        </a:ext>
                      </a:extLst>
                    </a:gridCol>
                    <a:gridCol w="848677">
                      <a:extLst>
                        <a:ext uri="{9D8B030D-6E8A-4147-A177-3AD203B41FA5}">
                          <a16:colId xmlns:a16="http://schemas.microsoft.com/office/drawing/2014/main" val="4126695586"/>
                        </a:ext>
                      </a:extLst>
                    </a:gridCol>
                    <a:gridCol w="814324">
                      <a:extLst>
                        <a:ext uri="{9D8B030D-6E8A-4147-A177-3AD203B41FA5}">
                          <a16:colId xmlns:a16="http://schemas.microsoft.com/office/drawing/2014/main" val="3240685715"/>
                        </a:ext>
                      </a:extLst>
                    </a:gridCol>
                    <a:gridCol w="578803">
                      <a:extLst>
                        <a:ext uri="{9D8B030D-6E8A-4147-A177-3AD203B41FA5}">
                          <a16:colId xmlns:a16="http://schemas.microsoft.com/office/drawing/2014/main" val="2781789889"/>
                        </a:ext>
                      </a:extLst>
                    </a:gridCol>
                  </a:tblGrid>
                  <a:tr h="313568">
                    <a:tc>
                      <a:txBody>
                        <a:bodyPr/>
                        <a:lstStyle/>
                        <a:p>
                          <a:pPr algn="ctr"/>
                          <a14:m>
                            <m:oMathPara xmlns:m="http://schemas.openxmlformats.org/officeDocument/2006/math">
                              <m:oMathParaPr>
                                <m:jc m:val="centerGroup"/>
                              </m:oMathParaPr>
                              <m:oMath xmlns:m="http://schemas.openxmlformats.org/officeDocument/2006/math">
                                <m:sSub>
                                  <m:sSubPr>
                                    <m:ctrlPr>
                                      <a:rPr lang="en-US" sz="1400" b="1" i="1" smtClean="0">
                                        <a:latin typeface="Cambria Math" panose="02040503050406030204" pitchFamily="18" charset="0"/>
                                      </a:rPr>
                                    </m:ctrlPr>
                                  </m:sSubPr>
                                  <m:e>
                                    <m:r>
                                      <a:rPr lang="en-US" sz="1400" b="1" i="1" smtClean="0">
                                        <a:latin typeface="Cambria Math" panose="02040503050406030204" pitchFamily="18" charset="0"/>
                                      </a:rPr>
                                      <m:t>𝒙</m:t>
                                    </m:r>
                                  </m:e>
                                  <m:sub>
                                    <m:r>
                                      <a:rPr lang="en-US" sz="1400" b="1" i="1" smtClean="0">
                                        <a:latin typeface="Cambria Math" panose="02040503050406030204" pitchFamily="18" charset="0"/>
                                      </a:rPr>
                                      <m:t>𝟏</m:t>
                                    </m:r>
                                  </m:sub>
                                </m:sSub>
                              </m:oMath>
                            </m:oMathPara>
                          </a14:m>
                          <a:endParaRPr lang="en-US" sz="1400" dirty="0"/>
                        </a:p>
                      </a:txBody>
                      <a:tcPr marL="45720" marR="45720" anchor="ctr">
                        <a:solidFill>
                          <a:schemeClr val="tx2">
                            <a:lumMod val="40000"/>
                            <a:lumOff val="60000"/>
                          </a:schemeClr>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1400" b="1" i="1" smtClean="0">
                                        <a:latin typeface="Cambria Math" panose="02040503050406030204" pitchFamily="18" charset="0"/>
                                      </a:rPr>
                                    </m:ctrlPr>
                                  </m:sSubPr>
                                  <m:e>
                                    <m:r>
                                      <a:rPr lang="en-US" sz="1400" b="1" i="1" smtClean="0">
                                        <a:latin typeface="Cambria Math" panose="02040503050406030204" pitchFamily="18" charset="0"/>
                                      </a:rPr>
                                      <m:t>𝒙</m:t>
                                    </m:r>
                                  </m:e>
                                  <m:sub>
                                    <m:r>
                                      <a:rPr lang="en-US" sz="1400" b="1" i="1" smtClean="0">
                                        <a:latin typeface="Cambria Math" panose="02040503050406030204" pitchFamily="18" charset="0"/>
                                      </a:rPr>
                                      <m:t>𝟐</m:t>
                                    </m:r>
                                  </m:sub>
                                </m:sSub>
                              </m:oMath>
                            </m:oMathPara>
                          </a14:m>
                          <a:endParaRPr lang="en-US" sz="1400" dirty="0"/>
                        </a:p>
                      </a:txBody>
                      <a:tcPr marL="45720" marR="45720" anchor="ctr">
                        <a:solidFill>
                          <a:schemeClr val="tx2">
                            <a:lumMod val="40000"/>
                            <a:lumOff val="60000"/>
                          </a:schemeClr>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1400" b="1" i="1" smtClean="0">
                                        <a:latin typeface="Cambria Math" panose="02040503050406030204" pitchFamily="18" charset="0"/>
                                      </a:rPr>
                                    </m:ctrlPr>
                                  </m:sSubPr>
                                  <m:e>
                                    <m:r>
                                      <a:rPr lang="en-US" sz="1400" b="1" i="1" smtClean="0">
                                        <a:latin typeface="Cambria Math" panose="02040503050406030204" pitchFamily="18" charset="0"/>
                                      </a:rPr>
                                      <m:t>𝒙</m:t>
                                    </m:r>
                                  </m:e>
                                  <m:sub>
                                    <m:r>
                                      <a:rPr lang="en-US" sz="1400" b="1" i="1" smtClean="0">
                                        <a:latin typeface="Cambria Math" panose="02040503050406030204" pitchFamily="18" charset="0"/>
                                      </a:rPr>
                                      <m:t>𝟑</m:t>
                                    </m:r>
                                  </m:sub>
                                </m:sSub>
                              </m:oMath>
                            </m:oMathPara>
                          </a14:m>
                          <a:endParaRPr lang="en-US" sz="1400" dirty="0"/>
                        </a:p>
                      </a:txBody>
                      <a:tcPr marL="45720" marR="45720" anchor="ctr">
                        <a:solidFill>
                          <a:schemeClr val="tx2">
                            <a:lumMod val="40000"/>
                            <a:lumOff val="60000"/>
                          </a:schemeClr>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1400" b="1" i="1" smtClean="0">
                                        <a:latin typeface="Cambria Math" panose="02040503050406030204" pitchFamily="18" charset="0"/>
                                      </a:rPr>
                                    </m:ctrlPr>
                                  </m:sSubPr>
                                  <m:e>
                                    <m:r>
                                      <a:rPr lang="en-US" sz="1400" b="1" i="1" smtClean="0">
                                        <a:latin typeface="Cambria Math" panose="02040503050406030204" pitchFamily="18" charset="0"/>
                                      </a:rPr>
                                      <m:t>𝒙</m:t>
                                    </m:r>
                                  </m:e>
                                  <m:sub>
                                    <m:r>
                                      <a:rPr lang="en-US" sz="1400" b="1" i="1" smtClean="0">
                                        <a:latin typeface="Cambria Math" panose="02040503050406030204" pitchFamily="18" charset="0"/>
                                      </a:rPr>
                                      <m:t>𝟒</m:t>
                                    </m:r>
                                  </m:sub>
                                </m:sSub>
                              </m:oMath>
                            </m:oMathPara>
                          </a14:m>
                          <a:endParaRPr lang="en-US" sz="1400" dirty="0"/>
                        </a:p>
                      </a:txBody>
                      <a:tcPr marL="45720" marR="45720" anchor="ctr">
                        <a:solidFill>
                          <a:schemeClr val="tx2">
                            <a:lumMod val="40000"/>
                            <a:lumOff val="60000"/>
                          </a:schemeClr>
                        </a:solidFill>
                      </a:tcPr>
                    </a:tc>
                    <a:tc>
                      <a:txBody>
                        <a:bodyPr/>
                        <a:lstStyle/>
                        <a:p>
                          <a:pPr algn="ctr"/>
                          <a14:m>
                            <m:oMathPara xmlns:m="http://schemas.openxmlformats.org/officeDocument/2006/math">
                              <m:oMathParaPr>
                                <m:jc m:val="centerGroup"/>
                              </m:oMathParaPr>
                              <m:oMath xmlns:m="http://schemas.openxmlformats.org/officeDocument/2006/math">
                                <m:r>
                                  <a:rPr lang="en-US" sz="1400" b="1" i="1" smtClean="0">
                                    <a:latin typeface="Cambria Math" panose="02040503050406030204" pitchFamily="18" charset="0"/>
                                  </a:rPr>
                                  <m:t>𝒚</m:t>
                                </m:r>
                              </m:oMath>
                            </m:oMathPara>
                          </a14:m>
                          <a:endParaRPr lang="en-US" sz="1400" dirty="0"/>
                        </a:p>
                      </a:txBody>
                      <a:tcPr marL="45720" marR="45720" anchor="ctr">
                        <a:solidFill>
                          <a:schemeClr val="accent1"/>
                        </a:solidFill>
                      </a:tcPr>
                    </a:tc>
                    <a:extLst>
                      <a:ext uri="{0D108BD9-81ED-4DB2-BD59-A6C34878D82A}">
                        <a16:rowId xmlns:a16="http://schemas.microsoft.com/office/drawing/2014/main" val="2896714389"/>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Rain</a:t>
                          </a:r>
                        </a:p>
                      </a:txBody>
                      <a:tcPr marL="45720" marR="4572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During</a:t>
                          </a:r>
                        </a:p>
                      </a:txBody>
                      <a:tcPr marL="45720" marR="45720" anchor="ctr">
                        <a:solidFill>
                          <a:schemeClr val="bg2">
                            <a:lumMod val="20000"/>
                            <a:lumOff val="80000"/>
                          </a:schemeClr>
                        </a:solidFill>
                      </a:tcPr>
                    </a:tc>
                    <a:tc>
                      <a:txBody>
                        <a:bodyPr/>
                        <a:lstStyle/>
                        <a:p>
                          <a:pPr algn="ctr" rtl="0" fontAlgn="ctr"/>
                          <a:r>
                            <a:rPr lang="en-US" sz="1400" b="0" i="0" u="none" strike="noStrike">
                              <a:solidFill>
                                <a:srgbClr val="000000"/>
                              </a:solidFill>
                              <a:effectLst/>
                              <a:latin typeface="Corbel" panose="020B0503020204020204" pitchFamily="34" charset="0"/>
                            </a:rPr>
                            <a:t>Both</a:t>
                          </a:r>
                        </a:p>
                      </a:txBody>
                      <a:tcPr marL="45720" marR="4572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Not Tired</a:t>
                          </a:r>
                        </a:p>
                      </a:txBody>
                      <a:tcPr marL="45720" marR="4572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Bus</a:t>
                          </a:r>
                        </a:p>
                      </a:txBody>
                      <a:tcPr marL="45720" marR="45720" anchor="ctr">
                        <a:solidFill>
                          <a:schemeClr val="accent1">
                            <a:lumMod val="40000"/>
                            <a:lumOff val="60000"/>
                          </a:schemeClr>
                        </a:solidFill>
                      </a:tcPr>
                    </a:tc>
                    <a:extLst>
                      <a:ext uri="{0D108BD9-81ED-4DB2-BD59-A6C34878D82A}">
                        <a16:rowId xmlns:a16="http://schemas.microsoft.com/office/drawing/2014/main" val="2301353072"/>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Rain</a:t>
                          </a:r>
                        </a:p>
                      </a:txBody>
                      <a:tcPr marL="45720" marR="4572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After</a:t>
                          </a:r>
                        </a:p>
                      </a:txBody>
                      <a:tcPr marL="45720" marR="4572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Backpack</a:t>
                          </a:r>
                        </a:p>
                      </a:txBody>
                      <a:tcPr marL="45720" marR="4572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Not Tired</a:t>
                          </a:r>
                        </a:p>
                      </a:txBody>
                      <a:tcPr marL="45720" marR="4572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Bus</a:t>
                          </a:r>
                        </a:p>
                      </a:txBody>
                      <a:tcPr marL="45720" marR="45720" anchor="ctr">
                        <a:solidFill>
                          <a:schemeClr val="accent1">
                            <a:lumMod val="40000"/>
                            <a:lumOff val="60000"/>
                          </a:schemeClr>
                        </a:solidFill>
                      </a:tcPr>
                    </a:tc>
                    <a:extLst>
                      <a:ext uri="{0D108BD9-81ED-4DB2-BD59-A6C34878D82A}">
                        <a16:rowId xmlns:a16="http://schemas.microsoft.com/office/drawing/2014/main" val="2293682422"/>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No Rain</a:t>
                          </a:r>
                        </a:p>
                      </a:txBody>
                      <a:tcPr marL="45720" marR="4572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Before</a:t>
                          </a:r>
                        </a:p>
                      </a:txBody>
                      <a:tcPr marL="45720" marR="4572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Lunchbox</a:t>
                          </a:r>
                        </a:p>
                      </a:txBody>
                      <a:tcPr marL="45720" marR="4572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Not Tired</a:t>
                          </a:r>
                        </a:p>
                      </a:txBody>
                      <a:tcPr marL="45720" marR="4572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Bus</a:t>
                          </a:r>
                        </a:p>
                      </a:txBody>
                      <a:tcPr marL="45720" marR="45720" anchor="ctr">
                        <a:solidFill>
                          <a:schemeClr val="accent1">
                            <a:lumMod val="40000"/>
                            <a:lumOff val="60000"/>
                          </a:schemeClr>
                        </a:solidFill>
                      </a:tcPr>
                    </a:tc>
                    <a:extLst>
                      <a:ext uri="{0D108BD9-81ED-4DB2-BD59-A6C34878D82A}">
                        <a16:rowId xmlns:a16="http://schemas.microsoft.com/office/drawing/2014/main" val="2687257349"/>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No Rain</a:t>
                          </a:r>
                        </a:p>
                      </a:txBody>
                      <a:tcPr marL="45720" marR="4572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During</a:t>
                          </a:r>
                        </a:p>
                      </a:txBody>
                      <a:tcPr marL="45720" marR="4572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Backpack</a:t>
                          </a:r>
                        </a:p>
                      </a:txBody>
                      <a:tcPr marL="45720" marR="4572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Not Tired</a:t>
                          </a:r>
                        </a:p>
                      </a:txBody>
                      <a:tcPr marL="45720" marR="4572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Bus</a:t>
                          </a:r>
                        </a:p>
                      </a:txBody>
                      <a:tcPr marL="45720" marR="45720" anchor="ctr">
                        <a:solidFill>
                          <a:schemeClr val="accent1">
                            <a:lumMod val="40000"/>
                            <a:lumOff val="60000"/>
                          </a:schemeClr>
                        </a:solidFill>
                      </a:tcPr>
                    </a:tc>
                    <a:extLst>
                      <a:ext uri="{0D108BD9-81ED-4DB2-BD59-A6C34878D82A}">
                        <a16:rowId xmlns:a16="http://schemas.microsoft.com/office/drawing/2014/main" val="469117303"/>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No Rain</a:t>
                          </a:r>
                        </a:p>
                      </a:txBody>
                      <a:tcPr marL="45720" marR="45720" anchor="ctr">
                        <a:solidFill>
                          <a:schemeClr val="bg2">
                            <a:lumMod val="20000"/>
                            <a:lumOff val="80000"/>
                          </a:schemeClr>
                        </a:solidFill>
                      </a:tcPr>
                    </a:tc>
                    <a:tc>
                      <a:txBody>
                        <a:bodyPr/>
                        <a:lstStyle/>
                        <a:p>
                          <a:pPr algn="ctr" rtl="0" fontAlgn="ctr"/>
                          <a:r>
                            <a:rPr lang="en-US" sz="1400" b="0" i="0" u="none" strike="noStrike">
                              <a:solidFill>
                                <a:srgbClr val="000000"/>
                              </a:solidFill>
                              <a:effectLst/>
                              <a:latin typeface="Corbel" panose="020B0503020204020204" pitchFamily="34" charset="0"/>
                            </a:rPr>
                            <a:t>After</a:t>
                          </a:r>
                        </a:p>
                      </a:txBody>
                      <a:tcPr marL="45720" marR="4572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Backpack</a:t>
                          </a:r>
                        </a:p>
                      </a:txBody>
                      <a:tcPr marL="45720" marR="4572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Not Tired</a:t>
                          </a:r>
                        </a:p>
                      </a:txBody>
                      <a:tcPr marL="45720" marR="4572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Bike</a:t>
                          </a:r>
                        </a:p>
                      </a:txBody>
                      <a:tcPr marL="45720" marR="45720" anchor="ctr">
                        <a:solidFill>
                          <a:schemeClr val="accent6">
                            <a:lumMod val="40000"/>
                            <a:lumOff val="60000"/>
                          </a:schemeClr>
                        </a:solidFill>
                      </a:tcPr>
                    </a:tc>
                    <a:extLst>
                      <a:ext uri="{0D108BD9-81ED-4DB2-BD59-A6C34878D82A}">
                        <a16:rowId xmlns:a16="http://schemas.microsoft.com/office/drawing/2014/main" val="22498624"/>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No Rain</a:t>
                          </a:r>
                        </a:p>
                      </a:txBody>
                      <a:tcPr marL="45720" marR="4572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After</a:t>
                          </a:r>
                        </a:p>
                      </a:txBody>
                      <a:tcPr marL="45720" marR="4572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Both</a:t>
                          </a:r>
                        </a:p>
                      </a:txBody>
                      <a:tcPr marL="45720" marR="4572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Not Tired</a:t>
                          </a:r>
                        </a:p>
                      </a:txBody>
                      <a:tcPr marL="45720" marR="4572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Bus</a:t>
                          </a:r>
                        </a:p>
                      </a:txBody>
                      <a:tcPr marL="45720" marR="45720" anchor="ctr">
                        <a:solidFill>
                          <a:schemeClr val="accent1">
                            <a:lumMod val="40000"/>
                            <a:lumOff val="60000"/>
                          </a:schemeClr>
                        </a:solidFill>
                      </a:tcPr>
                    </a:tc>
                    <a:extLst>
                      <a:ext uri="{0D108BD9-81ED-4DB2-BD59-A6C34878D82A}">
                        <a16:rowId xmlns:a16="http://schemas.microsoft.com/office/drawing/2014/main" val="3339810151"/>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No Rain</a:t>
                          </a:r>
                        </a:p>
                      </a:txBody>
                      <a:tcPr marL="45720" marR="4572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After</a:t>
                          </a:r>
                        </a:p>
                      </a:txBody>
                      <a:tcPr marL="45720" marR="4572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Lunchbox</a:t>
                          </a:r>
                        </a:p>
                      </a:txBody>
                      <a:tcPr marL="45720" marR="4572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Not Tired</a:t>
                          </a:r>
                        </a:p>
                      </a:txBody>
                      <a:tcPr marL="45720" marR="4572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Bus</a:t>
                          </a:r>
                        </a:p>
                      </a:txBody>
                      <a:tcPr marL="45720" marR="45720" anchor="ctr">
                        <a:solidFill>
                          <a:schemeClr val="accent1">
                            <a:lumMod val="40000"/>
                            <a:lumOff val="60000"/>
                          </a:schemeClr>
                        </a:solidFill>
                      </a:tcPr>
                    </a:tc>
                    <a:extLst>
                      <a:ext uri="{0D108BD9-81ED-4DB2-BD59-A6C34878D82A}">
                        <a16:rowId xmlns:a16="http://schemas.microsoft.com/office/drawing/2014/main" val="3171822934"/>
                      </a:ext>
                    </a:extLst>
                  </a:tr>
                </a:tbl>
              </a:graphicData>
            </a:graphic>
          </p:graphicFrame>
        </mc:Choice>
        <mc:Fallback xmlns="">
          <p:graphicFrame>
            <p:nvGraphicFramePr>
              <p:cNvPr id="29" name="Table 28">
                <a:extLst>
                  <a:ext uri="{FF2B5EF4-FFF2-40B4-BE49-F238E27FC236}">
                    <a16:creationId xmlns:a16="http://schemas.microsoft.com/office/drawing/2014/main" id="{A8B1EDCE-E22F-6693-1D00-3F88205B7C0E}"/>
                  </a:ext>
                </a:extLst>
              </p:cNvPr>
              <p:cNvGraphicFramePr>
                <a:graphicFrameLocks noGrp="1"/>
              </p:cNvGraphicFramePr>
              <p:nvPr>
                <p:extLst>
                  <p:ext uri="{D42A27DB-BD31-4B8C-83A1-F6EECF244321}">
                    <p14:modId xmlns:p14="http://schemas.microsoft.com/office/powerpoint/2010/main" val="3520473708"/>
                  </p:ext>
                </p:extLst>
              </p:nvPr>
            </p:nvGraphicFramePr>
            <p:xfrm>
              <a:off x="3348383" y="1613623"/>
              <a:ext cx="3575621" cy="2508544"/>
            </p:xfrm>
            <a:graphic>
              <a:graphicData uri="http://schemas.openxmlformats.org/drawingml/2006/table">
                <a:tbl>
                  <a:tblPr firstRow="1" bandRow="1">
                    <a:tableStyleId>{5C22544A-7EE6-4342-B048-85BDC9FD1C3A}</a:tableStyleId>
                  </a:tblPr>
                  <a:tblGrid>
                    <a:gridCol w="707390">
                      <a:extLst>
                        <a:ext uri="{9D8B030D-6E8A-4147-A177-3AD203B41FA5}">
                          <a16:colId xmlns:a16="http://schemas.microsoft.com/office/drawing/2014/main" val="500756108"/>
                        </a:ext>
                      </a:extLst>
                    </a:gridCol>
                    <a:gridCol w="626427">
                      <a:extLst>
                        <a:ext uri="{9D8B030D-6E8A-4147-A177-3AD203B41FA5}">
                          <a16:colId xmlns:a16="http://schemas.microsoft.com/office/drawing/2014/main" val="1155567216"/>
                        </a:ext>
                      </a:extLst>
                    </a:gridCol>
                    <a:gridCol w="848677">
                      <a:extLst>
                        <a:ext uri="{9D8B030D-6E8A-4147-A177-3AD203B41FA5}">
                          <a16:colId xmlns:a16="http://schemas.microsoft.com/office/drawing/2014/main" val="4126695586"/>
                        </a:ext>
                      </a:extLst>
                    </a:gridCol>
                    <a:gridCol w="814324">
                      <a:extLst>
                        <a:ext uri="{9D8B030D-6E8A-4147-A177-3AD203B41FA5}">
                          <a16:colId xmlns:a16="http://schemas.microsoft.com/office/drawing/2014/main" val="3240685715"/>
                        </a:ext>
                      </a:extLst>
                    </a:gridCol>
                    <a:gridCol w="578803">
                      <a:extLst>
                        <a:ext uri="{9D8B030D-6E8A-4147-A177-3AD203B41FA5}">
                          <a16:colId xmlns:a16="http://schemas.microsoft.com/office/drawing/2014/main" val="2781789889"/>
                        </a:ext>
                      </a:extLst>
                    </a:gridCol>
                  </a:tblGrid>
                  <a:tr h="313568">
                    <a:tc>
                      <a:txBody>
                        <a:bodyPr/>
                        <a:lstStyle/>
                        <a:p>
                          <a:endParaRPr lang="en-US"/>
                        </a:p>
                      </a:txBody>
                      <a:tcPr marL="45720" marR="45720" anchor="ctr">
                        <a:blipFill>
                          <a:blip r:embed="rId6"/>
                          <a:stretch>
                            <a:fillRect t="-4000" r="-408929" b="-704000"/>
                          </a:stretch>
                        </a:blipFill>
                      </a:tcPr>
                    </a:tc>
                    <a:tc>
                      <a:txBody>
                        <a:bodyPr/>
                        <a:lstStyle/>
                        <a:p>
                          <a:endParaRPr lang="en-US"/>
                        </a:p>
                      </a:txBody>
                      <a:tcPr marL="45720" marR="45720" anchor="ctr">
                        <a:blipFill>
                          <a:blip r:embed="rId6"/>
                          <a:stretch>
                            <a:fillRect l="-112000" t="-4000" r="-358000" b="-704000"/>
                          </a:stretch>
                        </a:blipFill>
                      </a:tcPr>
                    </a:tc>
                    <a:tc>
                      <a:txBody>
                        <a:bodyPr/>
                        <a:lstStyle/>
                        <a:p>
                          <a:endParaRPr lang="en-US"/>
                        </a:p>
                      </a:txBody>
                      <a:tcPr marL="45720" marR="45720" anchor="ctr">
                        <a:blipFill>
                          <a:blip r:embed="rId6"/>
                          <a:stretch>
                            <a:fillRect l="-158209" t="-4000" r="-167164" b="-704000"/>
                          </a:stretch>
                        </a:blipFill>
                      </a:tcPr>
                    </a:tc>
                    <a:tc>
                      <a:txBody>
                        <a:bodyPr/>
                        <a:lstStyle/>
                        <a:p>
                          <a:endParaRPr lang="en-US"/>
                        </a:p>
                      </a:txBody>
                      <a:tcPr marL="45720" marR="45720" anchor="ctr">
                        <a:blipFill>
                          <a:blip r:embed="rId6"/>
                          <a:stretch>
                            <a:fillRect l="-270313" t="-4000" r="-75000" b="-704000"/>
                          </a:stretch>
                        </a:blipFill>
                      </a:tcPr>
                    </a:tc>
                    <a:tc>
                      <a:txBody>
                        <a:bodyPr/>
                        <a:lstStyle/>
                        <a:p>
                          <a:endParaRPr lang="en-US"/>
                        </a:p>
                      </a:txBody>
                      <a:tcPr marL="45720" marR="45720" anchor="ctr">
                        <a:blipFill>
                          <a:blip r:embed="rId6"/>
                          <a:stretch>
                            <a:fillRect l="-515217" t="-4000" r="-4348" b="-704000"/>
                          </a:stretch>
                        </a:blipFill>
                      </a:tcPr>
                    </a:tc>
                    <a:extLst>
                      <a:ext uri="{0D108BD9-81ED-4DB2-BD59-A6C34878D82A}">
                        <a16:rowId xmlns:a16="http://schemas.microsoft.com/office/drawing/2014/main" val="2896714389"/>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Rain</a:t>
                          </a:r>
                        </a:p>
                      </a:txBody>
                      <a:tcPr marL="45720" marR="4572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During</a:t>
                          </a:r>
                        </a:p>
                      </a:txBody>
                      <a:tcPr marL="45720" marR="45720" anchor="ctr">
                        <a:solidFill>
                          <a:schemeClr val="bg2">
                            <a:lumMod val="20000"/>
                            <a:lumOff val="80000"/>
                          </a:schemeClr>
                        </a:solidFill>
                      </a:tcPr>
                    </a:tc>
                    <a:tc>
                      <a:txBody>
                        <a:bodyPr/>
                        <a:lstStyle/>
                        <a:p>
                          <a:pPr algn="ctr" rtl="0" fontAlgn="ctr"/>
                          <a:r>
                            <a:rPr lang="en-US" sz="1400" b="0" i="0" u="none" strike="noStrike">
                              <a:solidFill>
                                <a:srgbClr val="000000"/>
                              </a:solidFill>
                              <a:effectLst/>
                              <a:latin typeface="Corbel" panose="020B0503020204020204" pitchFamily="34" charset="0"/>
                            </a:rPr>
                            <a:t>Both</a:t>
                          </a:r>
                        </a:p>
                      </a:txBody>
                      <a:tcPr marL="45720" marR="4572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Not Tired</a:t>
                          </a:r>
                        </a:p>
                      </a:txBody>
                      <a:tcPr marL="45720" marR="4572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Bus</a:t>
                          </a:r>
                        </a:p>
                      </a:txBody>
                      <a:tcPr marL="45720" marR="45720" anchor="ctr">
                        <a:solidFill>
                          <a:schemeClr val="accent1">
                            <a:lumMod val="40000"/>
                            <a:lumOff val="60000"/>
                          </a:schemeClr>
                        </a:solidFill>
                      </a:tcPr>
                    </a:tc>
                    <a:extLst>
                      <a:ext uri="{0D108BD9-81ED-4DB2-BD59-A6C34878D82A}">
                        <a16:rowId xmlns:a16="http://schemas.microsoft.com/office/drawing/2014/main" val="2301353072"/>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Rain</a:t>
                          </a:r>
                        </a:p>
                      </a:txBody>
                      <a:tcPr marL="45720" marR="4572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After</a:t>
                          </a:r>
                        </a:p>
                      </a:txBody>
                      <a:tcPr marL="45720" marR="4572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Backpack</a:t>
                          </a:r>
                        </a:p>
                      </a:txBody>
                      <a:tcPr marL="45720" marR="4572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Not Tired</a:t>
                          </a:r>
                        </a:p>
                      </a:txBody>
                      <a:tcPr marL="45720" marR="4572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Bus</a:t>
                          </a:r>
                        </a:p>
                      </a:txBody>
                      <a:tcPr marL="45720" marR="45720" anchor="ctr">
                        <a:solidFill>
                          <a:schemeClr val="accent1">
                            <a:lumMod val="40000"/>
                            <a:lumOff val="60000"/>
                          </a:schemeClr>
                        </a:solidFill>
                      </a:tcPr>
                    </a:tc>
                    <a:extLst>
                      <a:ext uri="{0D108BD9-81ED-4DB2-BD59-A6C34878D82A}">
                        <a16:rowId xmlns:a16="http://schemas.microsoft.com/office/drawing/2014/main" val="2293682422"/>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No Rain</a:t>
                          </a:r>
                        </a:p>
                      </a:txBody>
                      <a:tcPr marL="45720" marR="4572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Before</a:t>
                          </a:r>
                        </a:p>
                      </a:txBody>
                      <a:tcPr marL="45720" marR="4572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Lunchbox</a:t>
                          </a:r>
                        </a:p>
                      </a:txBody>
                      <a:tcPr marL="45720" marR="4572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Not Tired</a:t>
                          </a:r>
                        </a:p>
                      </a:txBody>
                      <a:tcPr marL="45720" marR="4572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Bus</a:t>
                          </a:r>
                        </a:p>
                      </a:txBody>
                      <a:tcPr marL="45720" marR="45720" anchor="ctr">
                        <a:solidFill>
                          <a:schemeClr val="accent1">
                            <a:lumMod val="40000"/>
                            <a:lumOff val="60000"/>
                          </a:schemeClr>
                        </a:solidFill>
                      </a:tcPr>
                    </a:tc>
                    <a:extLst>
                      <a:ext uri="{0D108BD9-81ED-4DB2-BD59-A6C34878D82A}">
                        <a16:rowId xmlns:a16="http://schemas.microsoft.com/office/drawing/2014/main" val="2687257349"/>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No Rain</a:t>
                          </a:r>
                        </a:p>
                      </a:txBody>
                      <a:tcPr marL="45720" marR="4572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During</a:t>
                          </a:r>
                        </a:p>
                      </a:txBody>
                      <a:tcPr marL="45720" marR="4572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Backpack</a:t>
                          </a:r>
                        </a:p>
                      </a:txBody>
                      <a:tcPr marL="45720" marR="4572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Not Tired</a:t>
                          </a:r>
                        </a:p>
                      </a:txBody>
                      <a:tcPr marL="45720" marR="4572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Bus</a:t>
                          </a:r>
                        </a:p>
                      </a:txBody>
                      <a:tcPr marL="45720" marR="45720" anchor="ctr">
                        <a:solidFill>
                          <a:schemeClr val="accent1">
                            <a:lumMod val="40000"/>
                            <a:lumOff val="60000"/>
                          </a:schemeClr>
                        </a:solidFill>
                      </a:tcPr>
                    </a:tc>
                    <a:extLst>
                      <a:ext uri="{0D108BD9-81ED-4DB2-BD59-A6C34878D82A}">
                        <a16:rowId xmlns:a16="http://schemas.microsoft.com/office/drawing/2014/main" val="469117303"/>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No Rain</a:t>
                          </a:r>
                        </a:p>
                      </a:txBody>
                      <a:tcPr marL="45720" marR="45720" anchor="ctr">
                        <a:solidFill>
                          <a:schemeClr val="bg2">
                            <a:lumMod val="20000"/>
                            <a:lumOff val="80000"/>
                          </a:schemeClr>
                        </a:solidFill>
                      </a:tcPr>
                    </a:tc>
                    <a:tc>
                      <a:txBody>
                        <a:bodyPr/>
                        <a:lstStyle/>
                        <a:p>
                          <a:pPr algn="ctr" rtl="0" fontAlgn="ctr"/>
                          <a:r>
                            <a:rPr lang="en-US" sz="1400" b="0" i="0" u="none" strike="noStrike">
                              <a:solidFill>
                                <a:srgbClr val="000000"/>
                              </a:solidFill>
                              <a:effectLst/>
                              <a:latin typeface="Corbel" panose="020B0503020204020204" pitchFamily="34" charset="0"/>
                            </a:rPr>
                            <a:t>After</a:t>
                          </a:r>
                        </a:p>
                      </a:txBody>
                      <a:tcPr marL="45720" marR="4572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Backpack</a:t>
                          </a:r>
                        </a:p>
                      </a:txBody>
                      <a:tcPr marL="45720" marR="4572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Not Tired</a:t>
                          </a:r>
                        </a:p>
                      </a:txBody>
                      <a:tcPr marL="45720" marR="4572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Bike</a:t>
                          </a:r>
                        </a:p>
                      </a:txBody>
                      <a:tcPr marL="45720" marR="45720" anchor="ctr">
                        <a:solidFill>
                          <a:schemeClr val="accent6">
                            <a:lumMod val="40000"/>
                            <a:lumOff val="60000"/>
                          </a:schemeClr>
                        </a:solidFill>
                      </a:tcPr>
                    </a:tc>
                    <a:extLst>
                      <a:ext uri="{0D108BD9-81ED-4DB2-BD59-A6C34878D82A}">
                        <a16:rowId xmlns:a16="http://schemas.microsoft.com/office/drawing/2014/main" val="22498624"/>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No Rain</a:t>
                          </a:r>
                        </a:p>
                      </a:txBody>
                      <a:tcPr marL="45720" marR="4572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After</a:t>
                          </a:r>
                        </a:p>
                      </a:txBody>
                      <a:tcPr marL="45720" marR="4572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Both</a:t>
                          </a:r>
                        </a:p>
                      </a:txBody>
                      <a:tcPr marL="45720" marR="4572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Not Tired</a:t>
                          </a:r>
                        </a:p>
                      </a:txBody>
                      <a:tcPr marL="45720" marR="4572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Bus</a:t>
                          </a:r>
                        </a:p>
                      </a:txBody>
                      <a:tcPr marL="45720" marR="45720" anchor="ctr">
                        <a:solidFill>
                          <a:schemeClr val="accent1">
                            <a:lumMod val="40000"/>
                            <a:lumOff val="60000"/>
                          </a:schemeClr>
                        </a:solidFill>
                      </a:tcPr>
                    </a:tc>
                    <a:extLst>
                      <a:ext uri="{0D108BD9-81ED-4DB2-BD59-A6C34878D82A}">
                        <a16:rowId xmlns:a16="http://schemas.microsoft.com/office/drawing/2014/main" val="3339810151"/>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No Rain</a:t>
                          </a:r>
                        </a:p>
                      </a:txBody>
                      <a:tcPr marL="45720" marR="4572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After</a:t>
                          </a:r>
                        </a:p>
                      </a:txBody>
                      <a:tcPr marL="45720" marR="4572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Lunchbox</a:t>
                          </a:r>
                        </a:p>
                      </a:txBody>
                      <a:tcPr marL="45720" marR="4572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Not Tired</a:t>
                          </a:r>
                        </a:p>
                      </a:txBody>
                      <a:tcPr marL="45720" marR="45720" anchor="ctr">
                        <a:solidFill>
                          <a:schemeClr val="bg2">
                            <a:lumMod val="20000"/>
                            <a:lumOff val="8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Bus</a:t>
                          </a:r>
                        </a:p>
                      </a:txBody>
                      <a:tcPr marL="45720" marR="45720" anchor="ctr">
                        <a:solidFill>
                          <a:schemeClr val="accent1">
                            <a:lumMod val="40000"/>
                            <a:lumOff val="60000"/>
                          </a:schemeClr>
                        </a:solidFill>
                      </a:tcPr>
                    </a:tc>
                    <a:extLst>
                      <a:ext uri="{0D108BD9-81ED-4DB2-BD59-A6C34878D82A}">
                        <a16:rowId xmlns:a16="http://schemas.microsoft.com/office/drawing/2014/main" val="3171822934"/>
                      </a:ext>
                    </a:extLst>
                  </a:tr>
                </a:tbl>
              </a:graphicData>
            </a:graphic>
          </p:graphicFrame>
        </mc:Fallback>
      </mc:AlternateContent>
    </p:spTree>
    <p:extLst>
      <p:ext uri="{BB962C8B-B14F-4D97-AF65-F5344CB8AC3E}">
        <p14:creationId xmlns:p14="http://schemas.microsoft.com/office/powerpoint/2010/main" val="2107012586"/>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162DF2A-64D1-4AA9-BA42-8A4063EADE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1" name="Rectangle 10">
            <a:extLst>
              <a:ext uri="{FF2B5EF4-FFF2-40B4-BE49-F238E27FC236}">
                <a16:creationId xmlns:a16="http://schemas.microsoft.com/office/drawing/2014/main" id="{5D7C1373-63AF-4A75-909E-990E053566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useBgFill="1">
        <p:nvSpPr>
          <p:cNvPr id="13" name="Rectangle 12">
            <a:extLst>
              <a:ext uri="{FF2B5EF4-FFF2-40B4-BE49-F238E27FC236}">
                <a16:creationId xmlns:a16="http://schemas.microsoft.com/office/drawing/2014/main" id="{5BDAAE7A-177F-4691-8F07-36CBBA6113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9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5BF82D1D-28BC-4216-A1EA-F7D9C6D1AA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1286934"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7" name="Rectangle 16">
            <a:extLst>
              <a:ext uri="{FF2B5EF4-FFF2-40B4-BE49-F238E27FC236}">
                <a16:creationId xmlns:a16="http://schemas.microsoft.com/office/drawing/2014/main" id="{60A1DC48-C242-4442-822C-570436B809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685778" y="767825"/>
            <a:ext cx="508012" cy="5328173"/>
          </a:xfrm>
          <a:prstGeom prst="rect">
            <a:avLst/>
          </a:prstGeom>
          <a:solidFill>
            <a:srgbClr val="C8C8C8">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Rounded Rectangle 18">
                <a:extLst>
                  <a:ext uri="{FF2B5EF4-FFF2-40B4-BE49-F238E27FC236}">
                    <a16:creationId xmlns:a16="http://schemas.microsoft.com/office/drawing/2014/main" id="{AE4AC143-A5E9-6B40-87CA-E99281EE550F}"/>
                  </a:ext>
                </a:extLst>
              </p:cNvPr>
              <p:cNvSpPr/>
              <p:nvPr/>
            </p:nvSpPr>
            <p:spPr>
              <a:xfrm>
                <a:off x="6911576" y="874517"/>
                <a:ext cx="585788"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right"/>
                    </m:oMathParaPr>
                    <m:oMath xmlns:m="http://schemas.openxmlformats.org/officeDocument/2006/math">
                      <m:sSub>
                        <m:sSubPr>
                          <m:ctrlPr>
                            <a:rPr lang="en-US" sz="2400" b="1" i="1">
                              <a:latin typeface="Cambria Math" panose="02040503050406030204" pitchFamily="18" charset="0"/>
                            </a:rPr>
                          </m:ctrlPr>
                        </m:sSubPr>
                        <m:e>
                          <m:r>
                            <a:rPr lang="en-US" sz="2400" b="1" i="1">
                              <a:latin typeface="Cambria Math" panose="02040503050406030204" pitchFamily="18" charset="0"/>
                            </a:rPr>
                            <m:t>𝒙</m:t>
                          </m:r>
                        </m:e>
                        <m:sub>
                          <m:r>
                            <a:rPr lang="en-US" sz="2400" b="1" i="1">
                              <a:latin typeface="Cambria Math" panose="02040503050406030204" pitchFamily="18" charset="0"/>
                            </a:rPr>
                            <m:t>𝟒</m:t>
                          </m:r>
                        </m:sub>
                      </m:sSub>
                    </m:oMath>
                  </m:oMathPara>
                </a14:m>
                <a:endParaRPr lang="en-US" sz="2400" dirty="0"/>
              </a:p>
            </p:txBody>
          </p:sp>
        </mc:Choice>
        <mc:Fallback xmlns="">
          <p:sp>
            <p:nvSpPr>
              <p:cNvPr id="19" name="Rounded Rectangle 18">
                <a:extLst>
                  <a:ext uri="{FF2B5EF4-FFF2-40B4-BE49-F238E27FC236}">
                    <a16:creationId xmlns:a16="http://schemas.microsoft.com/office/drawing/2014/main" id="{AE4AC143-A5E9-6B40-87CA-E99281EE550F}"/>
                  </a:ext>
                </a:extLst>
              </p:cNvPr>
              <p:cNvSpPr>
                <a:spLocks noRot="1" noChangeAspect="1" noMove="1" noResize="1" noEditPoints="1" noAdjustHandles="1" noChangeArrowheads="1" noChangeShapeType="1" noTextEdit="1"/>
              </p:cNvSpPr>
              <p:nvPr/>
            </p:nvSpPr>
            <p:spPr>
              <a:xfrm>
                <a:off x="6911576" y="874517"/>
                <a:ext cx="585788" cy="457200"/>
              </a:xfrm>
              <a:prstGeom prst="roundRect">
                <a:avLst/>
              </a:prstGeom>
              <a:blipFill>
                <a:blip r:embed="rId3"/>
                <a:stretch>
                  <a:fillRect/>
                </a:stretch>
              </a:blipFill>
            </p:spPr>
            <p:txBody>
              <a:bodyPr/>
              <a:lstStyle/>
              <a:p>
                <a:r>
                  <a:rPr lang="en-US">
                    <a:noFill/>
                  </a:rPr>
                  <a:t> </a:t>
                </a:r>
              </a:p>
            </p:txBody>
          </p:sp>
        </mc:Fallback>
      </mc:AlternateContent>
      <p:cxnSp>
        <p:nvCxnSpPr>
          <p:cNvPr id="20" name="Straight Arrow Connector 19">
            <a:extLst>
              <a:ext uri="{FF2B5EF4-FFF2-40B4-BE49-F238E27FC236}">
                <a16:creationId xmlns:a16="http://schemas.microsoft.com/office/drawing/2014/main" id="{51CECA28-50D9-B646-9922-CB3252D07FC9}"/>
              </a:ext>
            </a:extLst>
          </p:cNvPr>
          <p:cNvCxnSpPr>
            <a:cxnSpLocks/>
            <a:stCxn id="19" idx="2"/>
          </p:cNvCxnSpPr>
          <p:nvPr/>
        </p:nvCxnSpPr>
        <p:spPr>
          <a:xfrm rot="5400000">
            <a:off x="6013394" y="422547"/>
            <a:ext cx="281906" cy="2100246"/>
          </a:xfrm>
          <a:prstGeom prst="curvedConnector3">
            <a:avLst/>
          </a:prstGeom>
          <a:ln>
            <a:tailEnd type="triangle" w="lg" len="lg"/>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8DD29D8B-7913-BD4F-8B61-17EA3114474D}"/>
              </a:ext>
            </a:extLst>
          </p:cNvPr>
          <p:cNvCxnSpPr>
            <a:cxnSpLocks/>
            <a:stCxn id="19" idx="2"/>
            <a:endCxn id="23" idx="0"/>
          </p:cNvCxnSpPr>
          <p:nvPr/>
        </p:nvCxnSpPr>
        <p:spPr>
          <a:xfrm rot="16200000" flipH="1">
            <a:off x="8112586" y="423600"/>
            <a:ext cx="281906" cy="2098139"/>
          </a:xfrm>
          <a:prstGeom prst="curvedConnector3">
            <a:avLst>
              <a:gd name="adj1" fmla="val 50000"/>
            </a:avLst>
          </a:prstGeom>
          <a:ln>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Rounded Rectangle 22">
                <a:extLst>
                  <a:ext uri="{FF2B5EF4-FFF2-40B4-BE49-F238E27FC236}">
                    <a16:creationId xmlns:a16="http://schemas.microsoft.com/office/drawing/2014/main" id="{4EC665F0-AA84-3D4F-B8A1-46E22E0FC2C1}"/>
                  </a:ext>
                </a:extLst>
              </p:cNvPr>
              <p:cNvSpPr/>
              <p:nvPr/>
            </p:nvSpPr>
            <p:spPr>
              <a:xfrm>
                <a:off x="9009715" y="1613623"/>
                <a:ext cx="585788"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right"/>
                    </m:oMathParaPr>
                    <m:oMath xmlns:m="http://schemas.openxmlformats.org/officeDocument/2006/math">
                      <m:sSub>
                        <m:sSubPr>
                          <m:ctrlPr>
                            <a:rPr lang="en-US" sz="2400" b="1" i="1" smtClean="0">
                              <a:latin typeface="Cambria Math" panose="02040503050406030204" pitchFamily="18" charset="0"/>
                            </a:rPr>
                          </m:ctrlPr>
                        </m:sSubPr>
                        <m:e>
                          <m:r>
                            <a:rPr lang="en-US" sz="2400" b="1" i="1">
                              <a:latin typeface="Cambria Math" panose="02040503050406030204" pitchFamily="18" charset="0"/>
                            </a:rPr>
                            <m:t>𝒙</m:t>
                          </m:r>
                        </m:e>
                        <m:sub>
                          <m:r>
                            <a:rPr lang="en-US" sz="2400" b="1" i="1" smtClean="0">
                              <a:latin typeface="Cambria Math" panose="02040503050406030204" pitchFamily="18" charset="0"/>
                            </a:rPr>
                            <m:t>𝟑</m:t>
                          </m:r>
                        </m:sub>
                      </m:sSub>
                    </m:oMath>
                  </m:oMathPara>
                </a14:m>
                <a:endParaRPr lang="en-US" sz="2400" dirty="0"/>
              </a:p>
            </p:txBody>
          </p:sp>
        </mc:Choice>
        <mc:Fallback xmlns="">
          <p:sp>
            <p:nvSpPr>
              <p:cNvPr id="23" name="Rounded Rectangle 22">
                <a:extLst>
                  <a:ext uri="{FF2B5EF4-FFF2-40B4-BE49-F238E27FC236}">
                    <a16:creationId xmlns:a16="http://schemas.microsoft.com/office/drawing/2014/main" id="{4EC665F0-AA84-3D4F-B8A1-46E22E0FC2C1}"/>
                  </a:ext>
                </a:extLst>
              </p:cNvPr>
              <p:cNvSpPr>
                <a:spLocks noRot="1" noChangeAspect="1" noMove="1" noResize="1" noEditPoints="1" noAdjustHandles="1" noChangeArrowheads="1" noChangeShapeType="1" noTextEdit="1"/>
              </p:cNvSpPr>
              <p:nvPr/>
            </p:nvSpPr>
            <p:spPr>
              <a:xfrm>
                <a:off x="9009715" y="1613623"/>
                <a:ext cx="585788" cy="457200"/>
              </a:xfrm>
              <a:prstGeom prst="roundRect">
                <a:avLst/>
              </a:prstGeom>
              <a:blipFill>
                <a:blip r:embed="rId4"/>
                <a:stretch>
                  <a:fillRect/>
                </a:stretch>
              </a:blipFill>
            </p:spPr>
            <p:txBody>
              <a:bodyPr/>
              <a:lstStyle/>
              <a:p>
                <a:r>
                  <a:rPr lang="en-US">
                    <a:noFill/>
                  </a:rPr>
                  <a:t> </a:t>
                </a:r>
              </a:p>
            </p:txBody>
          </p:sp>
        </mc:Fallback>
      </mc:AlternateContent>
      <p:cxnSp>
        <p:nvCxnSpPr>
          <p:cNvPr id="25" name="Straight Arrow Connector 24">
            <a:extLst>
              <a:ext uri="{FF2B5EF4-FFF2-40B4-BE49-F238E27FC236}">
                <a16:creationId xmlns:a16="http://schemas.microsoft.com/office/drawing/2014/main" id="{FF1BDA6B-CEB0-8E42-9157-6C50A84FF5CA}"/>
              </a:ext>
            </a:extLst>
          </p:cNvPr>
          <p:cNvCxnSpPr>
            <a:cxnSpLocks/>
            <a:stCxn id="23" idx="2"/>
            <a:endCxn id="30" idx="0"/>
          </p:cNvCxnSpPr>
          <p:nvPr/>
        </p:nvCxnSpPr>
        <p:spPr>
          <a:xfrm rot="5400000">
            <a:off x="8704706" y="1949342"/>
            <a:ext cx="476423" cy="719385"/>
          </a:xfrm>
          <a:prstGeom prst="curvedConnector3">
            <a:avLst>
              <a:gd name="adj1" fmla="val 50000"/>
            </a:avLst>
          </a:prstGeom>
          <a:ln>
            <a:tailEnd type="triangle" w="lg" len="lg"/>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4E8189AB-FDAC-5E47-8BC2-3285F06560E4}"/>
              </a:ext>
            </a:extLst>
          </p:cNvPr>
          <p:cNvCxnSpPr>
            <a:cxnSpLocks/>
            <a:stCxn id="23" idx="2"/>
            <a:endCxn id="28" idx="0"/>
          </p:cNvCxnSpPr>
          <p:nvPr/>
        </p:nvCxnSpPr>
        <p:spPr>
          <a:xfrm rot="16200000" flipH="1">
            <a:off x="9397165" y="1976266"/>
            <a:ext cx="476423" cy="665535"/>
          </a:xfrm>
          <a:prstGeom prst="curvedConnector3">
            <a:avLst>
              <a:gd name="adj1" fmla="val 50000"/>
            </a:avLst>
          </a:prstGeom>
          <a:ln>
            <a:tailEnd type="triangle" w="lg" len="lg"/>
          </a:ln>
        </p:spPr>
        <p:style>
          <a:lnRef idx="1">
            <a:schemeClr val="accent1"/>
          </a:lnRef>
          <a:fillRef idx="0">
            <a:schemeClr val="accent1"/>
          </a:fillRef>
          <a:effectRef idx="0">
            <a:schemeClr val="accent1"/>
          </a:effectRef>
          <a:fontRef idx="minor">
            <a:schemeClr val="tx1"/>
          </a:fontRef>
        </p:style>
      </p:cxnSp>
      <p:sp>
        <p:nvSpPr>
          <p:cNvPr id="28" name="Rounded Rectangle 27">
            <a:extLst>
              <a:ext uri="{FF2B5EF4-FFF2-40B4-BE49-F238E27FC236}">
                <a16:creationId xmlns:a16="http://schemas.microsoft.com/office/drawing/2014/main" id="{A3E8A1A6-61B5-8144-B586-936FF4ABB18D}"/>
              </a:ext>
            </a:extLst>
          </p:cNvPr>
          <p:cNvSpPr/>
          <p:nvPr/>
        </p:nvSpPr>
        <p:spPr>
          <a:xfrm>
            <a:off x="9494202" y="2547246"/>
            <a:ext cx="947884"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Drive</a:t>
            </a:r>
          </a:p>
        </p:txBody>
      </p:sp>
      <p:sp>
        <p:nvSpPr>
          <p:cNvPr id="29" name="Rounded Rectangle 28">
            <a:extLst>
              <a:ext uri="{FF2B5EF4-FFF2-40B4-BE49-F238E27FC236}">
                <a16:creationId xmlns:a16="http://schemas.microsoft.com/office/drawing/2014/main" id="{CC48F931-0288-2A4D-9A88-6368ACA72B7F}"/>
              </a:ext>
            </a:extLst>
          </p:cNvPr>
          <p:cNvSpPr/>
          <p:nvPr/>
        </p:nvSpPr>
        <p:spPr>
          <a:xfrm>
            <a:off x="4618410" y="1613622"/>
            <a:ext cx="1051985"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Bus</a:t>
            </a:r>
          </a:p>
        </p:txBody>
      </p:sp>
      <mc:AlternateContent xmlns:mc="http://schemas.openxmlformats.org/markup-compatibility/2006" xmlns:a14="http://schemas.microsoft.com/office/drawing/2010/main">
        <mc:Choice Requires="a14">
          <p:sp>
            <p:nvSpPr>
              <p:cNvPr id="30" name="Rounded Rectangle 29">
                <a:extLst>
                  <a:ext uri="{FF2B5EF4-FFF2-40B4-BE49-F238E27FC236}">
                    <a16:creationId xmlns:a16="http://schemas.microsoft.com/office/drawing/2014/main" id="{D36D1BC7-04A2-6C43-9789-F865ADC5AC37}"/>
                  </a:ext>
                </a:extLst>
              </p:cNvPr>
              <p:cNvSpPr/>
              <p:nvPr/>
            </p:nvSpPr>
            <p:spPr>
              <a:xfrm>
                <a:off x="8290330" y="2547246"/>
                <a:ext cx="585788"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right"/>
                    </m:oMathParaPr>
                    <m:oMath xmlns:m="http://schemas.openxmlformats.org/officeDocument/2006/math">
                      <m:sSub>
                        <m:sSubPr>
                          <m:ctrlPr>
                            <a:rPr lang="en-US" sz="2400" b="1" i="1" smtClean="0">
                              <a:latin typeface="Cambria Math" panose="02040503050406030204" pitchFamily="18" charset="0"/>
                            </a:rPr>
                          </m:ctrlPr>
                        </m:sSubPr>
                        <m:e>
                          <m:r>
                            <a:rPr lang="en-US" sz="2400" b="1" i="1">
                              <a:latin typeface="Cambria Math" panose="02040503050406030204" pitchFamily="18" charset="0"/>
                            </a:rPr>
                            <m:t>𝒙</m:t>
                          </m:r>
                        </m:e>
                        <m:sub>
                          <m:r>
                            <a:rPr lang="en-US" sz="2400" b="1" i="1" smtClean="0">
                              <a:latin typeface="Cambria Math" panose="02040503050406030204" pitchFamily="18" charset="0"/>
                            </a:rPr>
                            <m:t>𝟏</m:t>
                          </m:r>
                        </m:sub>
                      </m:sSub>
                    </m:oMath>
                  </m:oMathPara>
                </a14:m>
                <a:endParaRPr lang="en-US" sz="2400" dirty="0"/>
              </a:p>
            </p:txBody>
          </p:sp>
        </mc:Choice>
        <mc:Fallback xmlns="">
          <p:sp>
            <p:nvSpPr>
              <p:cNvPr id="30" name="Rounded Rectangle 29">
                <a:extLst>
                  <a:ext uri="{FF2B5EF4-FFF2-40B4-BE49-F238E27FC236}">
                    <a16:creationId xmlns:a16="http://schemas.microsoft.com/office/drawing/2014/main" id="{D36D1BC7-04A2-6C43-9789-F865ADC5AC37}"/>
                  </a:ext>
                </a:extLst>
              </p:cNvPr>
              <p:cNvSpPr>
                <a:spLocks noRot="1" noChangeAspect="1" noMove="1" noResize="1" noEditPoints="1" noAdjustHandles="1" noChangeArrowheads="1" noChangeShapeType="1" noTextEdit="1"/>
              </p:cNvSpPr>
              <p:nvPr/>
            </p:nvSpPr>
            <p:spPr>
              <a:xfrm>
                <a:off x="8290330" y="2547246"/>
                <a:ext cx="585788" cy="457200"/>
              </a:xfrm>
              <a:prstGeom prst="roundRect">
                <a:avLst/>
              </a:prstGeom>
              <a:blipFill>
                <a:blip r:embed="rId5"/>
                <a:stretch>
                  <a:fillRect/>
                </a:stretch>
              </a:blipFill>
            </p:spPr>
            <p:txBody>
              <a:bodyPr/>
              <a:lstStyle/>
              <a:p>
                <a:r>
                  <a:rPr lang="en-US">
                    <a:noFill/>
                  </a:rPr>
                  <a:t> </a:t>
                </a:r>
              </a:p>
            </p:txBody>
          </p:sp>
        </mc:Fallback>
      </mc:AlternateContent>
      <p:cxnSp>
        <p:nvCxnSpPr>
          <p:cNvPr id="32" name="Straight Arrow Connector 31">
            <a:extLst>
              <a:ext uri="{FF2B5EF4-FFF2-40B4-BE49-F238E27FC236}">
                <a16:creationId xmlns:a16="http://schemas.microsoft.com/office/drawing/2014/main" id="{CE9904D0-26E3-6B4A-99DA-932E3FFADB38}"/>
              </a:ext>
            </a:extLst>
          </p:cNvPr>
          <p:cNvCxnSpPr>
            <a:cxnSpLocks/>
            <a:stCxn id="30" idx="2"/>
            <a:endCxn id="37" idx="0"/>
          </p:cNvCxnSpPr>
          <p:nvPr/>
        </p:nvCxnSpPr>
        <p:spPr>
          <a:xfrm rot="16200000" flipH="1">
            <a:off x="8704706" y="2882964"/>
            <a:ext cx="476423" cy="719386"/>
          </a:xfrm>
          <a:prstGeom prst="curvedConnector3">
            <a:avLst>
              <a:gd name="adj1" fmla="val 50000"/>
            </a:avLst>
          </a:prstGeom>
          <a:ln>
            <a:tailEnd type="triangle" w="lg" len="lg"/>
          </a:ln>
        </p:spPr>
        <p:style>
          <a:lnRef idx="1">
            <a:schemeClr val="accent1"/>
          </a:lnRef>
          <a:fillRef idx="0">
            <a:schemeClr val="accent1"/>
          </a:fillRef>
          <a:effectRef idx="0">
            <a:schemeClr val="accent1"/>
          </a:effectRef>
          <a:fontRef idx="minor">
            <a:schemeClr val="tx1"/>
          </a:fontRef>
        </p:style>
      </p:cxnSp>
      <p:sp>
        <p:nvSpPr>
          <p:cNvPr id="36" name="Rounded Rectangle 35">
            <a:extLst>
              <a:ext uri="{FF2B5EF4-FFF2-40B4-BE49-F238E27FC236}">
                <a16:creationId xmlns:a16="http://schemas.microsoft.com/office/drawing/2014/main" id="{8329B260-1795-C444-AB0E-CACF0AC5811E}"/>
              </a:ext>
            </a:extLst>
          </p:cNvPr>
          <p:cNvSpPr/>
          <p:nvPr/>
        </p:nvSpPr>
        <p:spPr>
          <a:xfrm>
            <a:off x="7430645" y="3483782"/>
            <a:ext cx="947884"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Bike</a:t>
            </a:r>
          </a:p>
        </p:txBody>
      </p:sp>
      <p:sp>
        <p:nvSpPr>
          <p:cNvPr id="37" name="Rounded Rectangle 36">
            <a:extLst>
              <a:ext uri="{FF2B5EF4-FFF2-40B4-BE49-F238E27FC236}">
                <a16:creationId xmlns:a16="http://schemas.microsoft.com/office/drawing/2014/main" id="{8A0E75F2-2412-9F47-AFB5-82A1D37209AD}"/>
              </a:ext>
            </a:extLst>
          </p:cNvPr>
          <p:cNvSpPr/>
          <p:nvPr/>
        </p:nvSpPr>
        <p:spPr>
          <a:xfrm>
            <a:off x="8776617" y="3480869"/>
            <a:ext cx="1051985"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Bus</a:t>
            </a:r>
          </a:p>
        </p:txBody>
      </p:sp>
      <p:sp>
        <p:nvSpPr>
          <p:cNvPr id="99" name="TextBox 98">
            <a:extLst>
              <a:ext uri="{FF2B5EF4-FFF2-40B4-BE49-F238E27FC236}">
                <a16:creationId xmlns:a16="http://schemas.microsoft.com/office/drawing/2014/main" id="{38B1AA36-2023-B540-94DE-6BFF073E2700}"/>
              </a:ext>
            </a:extLst>
          </p:cNvPr>
          <p:cNvSpPr txBox="1"/>
          <p:nvPr/>
        </p:nvSpPr>
        <p:spPr>
          <a:xfrm>
            <a:off x="7904289" y="1140938"/>
            <a:ext cx="681318" cy="369332"/>
          </a:xfrm>
          <a:prstGeom prst="rect">
            <a:avLst/>
          </a:prstGeom>
          <a:noFill/>
        </p:spPr>
        <p:txBody>
          <a:bodyPr wrap="square" rtlCol="0">
            <a:spAutoFit/>
          </a:bodyPr>
          <a:lstStyle/>
          <a:p>
            <a:r>
              <a:rPr lang="en-US" dirty="0"/>
              <a:t>Tired</a:t>
            </a:r>
          </a:p>
        </p:txBody>
      </p:sp>
      <p:sp>
        <p:nvSpPr>
          <p:cNvPr id="100" name="TextBox 99">
            <a:extLst>
              <a:ext uri="{FF2B5EF4-FFF2-40B4-BE49-F238E27FC236}">
                <a16:creationId xmlns:a16="http://schemas.microsoft.com/office/drawing/2014/main" id="{2B940A9F-2818-3041-B84D-9B139632F0DC}"/>
              </a:ext>
            </a:extLst>
          </p:cNvPr>
          <p:cNvSpPr txBox="1"/>
          <p:nvPr/>
        </p:nvSpPr>
        <p:spPr>
          <a:xfrm>
            <a:off x="5554385" y="1140938"/>
            <a:ext cx="1191432" cy="369332"/>
          </a:xfrm>
          <a:prstGeom prst="rect">
            <a:avLst/>
          </a:prstGeom>
          <a:noFill/>
        </p:spPr>
        <p:txBody>
          <a:bodyPr wrap="square" rtlCol="0">
            <a:spAutoFit/>
          </a:bodyPr>
          <a:lstStyle/>
          <a:p>
            <a:r>
              <a:rPr lang="en-US" dirty="0"/>
              <a:t>Not Tired</a:t>
            </a:r>
          </a:p>
        </p:txBody>
      </p:sp>
      <p:sp>
        <p:nvSpPr>
          <p:cNvPr id="101" name="TextBox 100">
            <a:extLst>
              <a:ext uri="{FF2B5EF4-FFF2-40B4-BE49-F238E27FC236}">
                <a16:creationId xmlns:a16="http://schemas.microsoft.com/office/drawing/2014/main" id="{F906AFA6-6648-084B-90F1-18A2116E3759}"/>
              </a:ext>
            </a:extLst>
          </p:cNvPr>
          <p:cNvSpPr txBox="1"/>
          <p:nvPr/>
        </p:nvSpPr>
        <p:spPr>
          <a:xfrm>
            <a:off x="9840078" y="1999692"/>
            <a:ext cx="1705239" cy="369332"/>
          </a:xfrm>
          <a:prstGeom prst="rect">
            <a:avLst/>
          </a:prstGeom>
          <a:noFill/>
        </p:spPr>
        <p:txBody>
          <a:bodyPr wrap="square" rtlCol="0">
            <a:spAutoFit/>
          </a:bodyPr>
          <a:lstStyle/>
          <a:p>
            <a:r>
              <a:rPr lang="en-US" dirty="0"/>
              <a:t>Both, Lunchbox</a:t>
            </a:r>
          </a:p>
        </p:txBody>
      </p:sp>
      <p:sp>
        <p:nvSpPr>
          <p:cNvPr id="102" name="TextBox 101">
            <a:extLst>
              <a:ext uri="{FF2B5EF4-FFF2-40B4-BE49-F238E27FC236}">
                <a16:creationId xmlns:a16="http://schemas.microsoft.com/office/drawing/2014/main" id="{BF8EB174-BCBC-E543-BA85-40940CA4D853}"/>
              </a:ext>
            </a:extLst>
          </p:cNvPr>
          <p:cNvSpPr txBox="1"/>
          <p:nvPr/>
        </p:nvSpPr>
        <p:spPr>
          <a:xfrm>
            <a:off x="7789336" y="1999692"/>
            <a:ext cx="1178385" cy="369332"/>
          </a:xfrm>
          <a:prstGeom prst="rect">
            <a:avLst/>
          </a:prstGeom>
          <a:noFill/>
        </p:spPr>
        <p:txBody>
          <a:bodyPr wrap="square" rtlCol="0">
            <a:spAutoFit/>
          </a:bodyPr>
          <a:lstStyle/>
          <a:p>
            <a:r>
              <a:rPr lang="en-US" dirty="0"/>
              <a:t>Backpack</a:t>
            </a:r>
          </a:p>
        </p:txBody>
      </p:sp>
      <p:sp>
        <p:nvSpPr>
          <p:cNvPr id="105" name="TextBox 104">
            <a:extLst>
              <a:ext uri="{FF2B5EF4-FFF2-40B4-BE49-F238E27FC236}">
                <a16:creationId xmlns:a16="http://schemas.microsoft.com/office/drawing/2014/main" id="{ACDB58FD-DA36-EB4A-9FB3-4223FAFFBA01}"/>
              </a:ext>
            </a:extLst>
          </p:cNvPr>
          <p:cNvSpPr txBox="1"/>
          <p:nvPr/>
        </p:nvSpPr>
        <p:spPr>
          <a:xfrm>
            <a:off x="9328848" y="3082461"/>
            <a:ext cx="615360" cy="369332"/>
          </a:xfrm>
          <a:prstGeom prst="rect">
            <a:avLst/>
          </a:prstGeom>
          <a:noFill/>
        </p:spPr>
        <p:txBody>
          <a:bodyPr wrap="square" rtlCol="0">
            <a:spAutoFit/>
          </a:bodyPr>
          <a:lstStyle/>
          <a:p>
            <a:r>
              <a:rPr lang="en-US" dirty="0"/>
              <a:t>Rain</a:t>
            </a:r>
          </a:p>
        </p:txBody>
      </p:sp>
      <p:sp>
        <p:nvSpPr>
          <p:cNvPr id="106" name="TextBox 105">
            <a:extLst>
              <a:ext uri="{FF2B5EF4-FFF2-40B4-BE49-F238E27FC236}">
                <a16:creationId xmlns:a16="http://schemas.microsoft.com/office/drawing/2014/main" id="{29998D72-4AD8-8846-8091-AC633F011C01}"/>
              </a:ext>
            </a:extLst>
          </p:cNvPr>
          <p:cNvSpPr txBox="1"/>
          <p:nvPr/>
        </p:nvSpPr>
        <p:spPr>
          <a:xfrm>
            <a:off x="7036537" y="3082461"/>
            <a:ext cx="947756" cy="369332"/>
          </a:xfrm>
          <a:prstGeom prst="rect">
            <a:avLst/>
          </a:prstGeom>
          <a:noFill/>
        </p:spPr>
        <p:txBody>
          <a:bodyPr wrap="square" rtlCol="0">
            <a:spAutoFit/>
          </a:bodyPr>
          <a:lstStyle/>
          <a:p>
            <a:r>
              <a:rPr lang="en-US" dirty="0"/>
              <a:t>No Rain</a:t>
            </a:r>
          </a:p>
        </p:txBody>
      </p:sp>
      <p:cxnSp>
        <p:nvCxnSpPr>
          <p:cNvPr id="31" name="Straight Arrow Connector 30">
            <a:extLst>
              <a:ext uri="{FF2B5EF4-FFF2-40B4-BE49-F238E27FC236}">
                <a16:creationId xmlns:a16="http://schemas.microsoft.com/office/drawing/2014/main" id="{849B4FFB-3A37-9645-82AA-213396A3D04B}"/>
              </a:ext>
            </a:extLst>
          </p:cNvPr>
          <p:cNvCxnSpPr>
            <a:cxnSpLocks/>
            <a:stCxn id="30" idx="2"/>
            <a:endCxn id="36" idx="0"/>
          </p:cNvCxnSpPr>
          <p:nvPr/>
        </p:nvCxnSpPr>
        <p:spPr>
          <a:xfrm rot="5400000">
            <a:off x="8004238" y="2904796"/>
            <a:ext cx="479336" cy="678637"/>
          </a:xfrm>
          <a:prstGeom prst="curvedConnector3">
            <a:avLst>
              <a:gd name="adj1" fmla="val 50000"/>
            </a:avLst>
          </a:prstGeom>
          <a:ln>
            <a:tailEnd type="triangle" w="lg" len="lg"/>
          </a:ln>
        </p:spPr>
        <p:style>
          <a:lnRef idx="1">
            <a:schemeClr val="accent1"/>
          </a:lnRef>
          <a:fillRef idx="0">
            <a:schemeClr val="accent1"/>
          </a:fillRef>
          <a:effectRef idx="0">
            <a:schemeClr val="accent1"/>
          </a:effectRef>
          <a:fontRef idx="minor">
            <a:schemeClr val="tx1"/>
          </a:fontRef>
        </p:style>
      </p:cxnSp>
      <p:sp>
        <p:nvSpPr>
          <p:cNvPr id="45" name="Title 1">
            <a:extLst>
              <a:ext uri="{FF2B5EF4-FFF2-40B4-BE49-F238E27FC236}">
                <a16:creationId xmlns:a16="http://schemas.microsoft.com/office/drawing/2014/main" id="{A13A0968-C69A-3C4F-93B7-39A6C2833E01}"/>
              </a:ext>
            </a:extLst>
          </p:cNvPr>
          <p:cNvSpPr txBox="1">
            <a:spLocks/>
          </p:cNvSpPr>
          <p:nvPr/>
        </p:nvSpPr>
        <p:spPr>
          <a:xfrm>
            <a:off x="1608667" y="762000"/>
            <a:ext cx="7462083" cy="53340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en-US" sz="2400" spc="-100" dirty="0">
                <a:solidFill>
                  <a:schemeClr val="tx1">
                    <a:lumMod val="65000"/>
                    <a:lumOff val="35000"/>
                  </a:schemeClr>
                </a:solidFill>
                <a:latin typeface="Calibri" panose="020F0502020204030204" pitchFamily="34" charset="0"/>
                <a:cs typeface="Calibri" panose="020F0502020204030204" pitchFamily="34" charset="0"/>
              </a:rPr>
              <a:t>This tree only misclassifies one training data point!</a:t>
            </a:r>
          </a:p>
        </p:txBody>
      </p:sp>
    </p:spTree>
    <p:extLst>
      <p:ext uri="{BB962C8B-B14F-4D97-AF65-F5344CB8AC3E}">
        <p14:creationId xmlns:p14="http://schemas.microsoft.com/office/powerpoint/2010/main" val="429941731"/>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0D6B42D-A4E1-20C4-6F37-547F5DFBABD5}"/>
              </a:ext>
            </a:extLst>
          </p:cNvPr>
          <p:cNvPicPr>
            <a:picLocks noChangeAspect="1"/>
          </p:cNvPicPr>
          <p:nvPr/>
        </p:nvPicPr>
        <p:blipFill>
          <a:blip r:embed="rId2"/>
          <a:stretch>
            <a:fillRect/>
          </a:stretch>
        </p:blipFill>
        <p:spPr>
          <a:xfrm>
            <a:off x="3544507" y="864108"/>
            <a:ext cx="8150254" cy="5120640"/>
          </a:xfrm>
          <a:prstGeom prst="rect">
            <a:avLst/>
          </a:prstGeom>
        </p:spPr>
      </p:pic>
      <p:sp>
        <p:nvSpPr>
          <p:cNvPr id="2" name="Title 1">
            <a:extLst>
              <a:ext uri="{FF2B5EF4-FFF2-40B4-BE49-F238E27FC236}">
                <a16:creationId xmlns:a16="http://schemas.microsoft.com/office/drawing/2014/main" id="{3C1991F5-8B78-A037-687F-D8F67656B28D}"/>
              </a:ext>
            </a:extLst>
          </p:cNvPr>
          <p:cNvSpPr>
            <a:spLocks noGrp="1"/>
          </p:cNvSpPr>
          <p:nvPr>
            <p:ph type="title"/>
          </p:nvPr>
        </p:nvSpPr>
        <p:spPr/>
        <p:txBody>
          <a:bodyPr/>
          <a:lstStyle/>
          <a:p>
            <a:br>
              <a:rPr lang="en-US" dirty="0"/>
            </a:br>
            <a:r>
              <a:rPr lang="en-US" dirty="0"/>
              <a:t>Overfitting in </a:t>
            </a:r>
            <a:br>
              <a:rPr lang="en-US" dirty="0"/>
            </a:br>
            <a:r>
              <a:rPr lang="en-US" dirty="0"/>
              <a:t>Decision Trees</a:t>
            </a:r>
          </a:p>
        </p:txBody>
      </p:sp>
      <p:sp>
        <p:nvSpPr>
          <p:cNvPr id="8" name="Date Placeholder 3">
            <a:extLst>
              <a:ext uri="{FF2B5EF4-FFF2-40B4-BE49-F238E27FC236}">
                <a16:creationId xmlns:a16="http://schemas.microsoft.com/office/drawing/2014/main" id="{FF3FB9A3-B244-21C1-6F8B-FDD0B81BD5B0}"/>
              </a:ext>
            </a:extLst>
          </p:cNvPr>
          <p:cNvSpPr txBox="1">
            <a:spLocks/>
          </p:cNvSpPr>
          <p:nvPr/>
        </p:nvSpPr>
        <p:spPr>
          <a:xfrm>
            <a:off x="3544507" y="6356349"/>
            <a:ext cx="2743200" cy="365125"/>
          </a:xfrm>
          <a:prstGeom prst="rect">
            <a:avLst/>
          </a:prstGeom>
        </p:spPr>
        <p:txBody>
          <a:bodyPr vert="horz" lIns="91440" tIns="45720" rIns="91440" bIns="45720" rtlCol="0" anchor="ctr"/>
          <a:lstStyle>
            <a:defPPr>
              <a:defRPr lang="en-US"/>
            </a:defPPr>
            <a:lvl1pPr marL="0" algn="l" defTabSz="457200" rtl="0" eaLnBrk="1" latinLnBrk="0" hangingPunct="1">
              <a:defRPr sz="1100" kern="1200">
                <a:solidFill>
                  <a:schemeClr val="tx1">
                    <a:lumMod val="50000"/>
                    <a:lumOff val="50000"/>
                  </a:schemeClr>
                </a:solidFill>
                <a:latin typeface="Calibri" panose="020F0502020204030204" pitchFamily="34" charset="0"/>
                <a:ea typeface="+mn-ea"/>
                <a:cs typeface="Calibri" panose="020F050202020403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t>Figure courtesy of Tom Mitchell</a:t>
            </a:r>
          </a:p>
        </p:txBody>
      </p:sp>
    </p:spTree>
    <p:extLst>
      <p:ext uri="{BB962C8B-B14F-4D97-AF65-F5344CB8AC3E}">
        <p14:creationId xmlns:p14="http://schemas.microsoft.com/office/powerpoint/2010/main" val="240070526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1991F5-8B78-A037-687F-D8F67656B28D}"/>
              </a:ext>
            </a:extLst>
          </p:cNvPr>
          <p:cNvSpPr>
            <a:spLocks noGrp="1"/>
          </p:cNvSpPr>
          <p:nvPr>
            <p:ph type="title"/>
          </p:nvPr>
        </p:nvSpPr>
        <p:spPr/>
        <p:txBody>
          <a:bodyPr/>
          <a:lstStyle/>
          <a:p>
            <a:r>
              <a:rPr lang="en-US" dirty="0"/>
              <a:t>Combatting</a:t>
            </a:r>
            <a:br>
              <a:rPr lang="en-US" dirty="0"/>
            </a:br>
            <a:r>
              <a:rPr lang="en-US" dirty="0"/>
              <a:t>Overfitting in </a:t>
            </a:r>
            <a:br>
              <a:rPr lang="en-US" dirty="0"/>
            </a:br>
            <a:r>
              <a:rPr lang="en-US" dirty="0"/>
              <a:t>Decision Trees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BFE0DAF-0F2C-C42C-C542-B36344FEB86A}"/>
                  </a:ext>
                </a:extLst>
              </p:cNvPr>
              <p:cNvSpPr>
                <a:spLocks noGrp="1"/>
              </p:cNvSpPr>
              <p:nvPr>
                <p:ph idx="1"/>
              </p:nvPr>
            </p:nvSpPr>
            <p:spPr>
              <a:xfrm>
                <a:off x="3869268" y="864108"/>
                <a:ext cx="7315568" cy="5120640"/>
              </a:xfrm>
            </p:spPr>
            <p:txBody>
              <a:bodyPr>
                <a:noAutofit/>
              </a:bodyPr>
              <a:lstStyle/>
              <a:p>
                <a:pPr>
                  <a:lnSpc>
                    <a:spcPct val="130000"/>
                  </a:lnSpc>
                </a:pPr>
                <a:r>
                  <a:rPr lang="en-US" dirty="0"/>
                  <a:t>Intuition: deeper trees are “more complicated” and thus more liable to overfit</a:t>
                </a:r>
              </a:p>
              <a:p>
                <a:pPr>
                  <a:lnSpc>
                    <a:spcPct val="130000"/>
                  </a:lnSpc>
                </a:pPr>
                <a:r>
                  <a:rPr lang="en-US" dirty="0"/>
                  <a:t>Heuristics:</a:t>
                </a:r>
              </a:p>
              <a:p>
                <a:pPr lvl="1">
                  <a:lnSpc>
                    <a:spcPct val="130000"/>
                  </a:lnSpc>
                </a:pPr>
                <a:r>
                  <a:rPr lang="en-US" sz="2400" dirty="0"/>
                  <a:t>Do not split leaves past a fixed depth, </a:t>
                </a:r>
                <a14:m>
                  <m:oMath xmlns:m="http://schemas.openxmlformats.org/officeDocument/2006/math">
                    <m:r>
                      <a:rPr lang="en-US" sz="2400" i="1" smtClean="0">
                        <a:solidFill>
                          <a:schemeClr val="accent6">
                            <a:lumMod val="75000"/>
                          </a:schemeClr>
                        </a:solidFill>
                        <a:latin typeface="Cambria Math" panose="02040503050406030204" pitchFamily="18" charset="0"/>
                      </a:rPr>
                      <m:t>𝛿</m:t>
                    </m:r>
                  </m:oMath>
                </a14:m>
                <a:endParaRPr lang="en-US" sz="2400" dirty="0"/>
              </a:p>
              <a:p>
                <a:pPr lvl="1">
                  <a:lnSpc>
                    <a:spcPct val="130000"/>
                  </a:lnSpc>
                </a:pPr>
                <a:r>
                  <a:rPr lang="en-US" sz="2400" dirty="0"/>
                  <a:t>Do not split leaves with fewer than </a:t>
                </a:r>
                <a14:m>
                  <m:oMath xmlns:m="http://schemas.openxmlformats.org/officeDocument/2006/math">
                    <m:r>
                      <a:rPr lang="en-US" sz="2400" i="1" smtClean="0">
                        <a:solidFill>
                          <a:schemeClr val="accent6">
                            <a:lumMod val="75000"/>
                          </a:schemeClr>
                        </a:solidFill>
                        <a:latin typeface="Cambria Math" panose="02040503050406030204" pitchFamily="18" charset="0"/>
                      </a:rPr>
                      <m:t>𝑐</m:t>
                    </m:r>
                  </m:oMath>
                </a14:m>
                <a:r>
                  <a:rPr lang="en-US" sz="2400" dirty="0"/>
                  <a:t> data points</a:t>
                </a:r>
              </a:p>
              <a:p>
                <a:pPr lvl="1">
                  <a:lnSpc>
                    <a:spcPct val="130000"/>
                  </a:lnSpc>
                </a:pPr>
                <a:r>
                  <a:rPr lang="en-US" sz="2400" dirty="0"/>
                  <a:t>Do not split leaves where the maximal information gain is less than </a:t>
                </a:r>
                <a14:m>
                  <m:oMath xmlns:m="http://schemas.openxmlformats.org/officeDocument/2006/math">
                    <m:r>
                      <a:rPr lang="en-US" sz="2400" i="1" smtClean="0">
                        <a:solidFill>
                          <a:schemeClr val="accent6">
                            <a:lumMod val="75000"/>
                          </a:schemeClr>
                        </a:solidFill>
                        <a:latin typeface="Cambria Math" panose="02040503050406030204" pitchFamily="18" charset="0"/>
                      </a:rPr>
                      <m:t>𝜏</m:t>
                    </m:r>
                  </m:oMath>
                </a14:m>
                <a:endParaRPr lang="en-US" sz="2400" dirty="0"/>
              </a:p>
              <a:p>
                <a:pPr>
                  <a:lnSpc>
                    <a:spcPct val="130000"/>
                  </a:lnSpc>
                </a:pPr>
                <a:r>
                  <a:rPr lang="en-US" dirty="0"/>
                  <a:t>Take a majority vote in impure leaves</a:t>
                </a:r>
                <a:endParaRPr lang="en-US" sz="2800" dirty="0"/>
              </a:p>
            </p:txBody>
          </p:sp>
        </mc:Choice>
        <mc:Fallback xmlns="">
          <p:sp>
            <p:nvSpPr>
              <p:cNvPr id="3" name="Content Placeholder 2">
                <a:extLst>
                  <a:ext uri="{FF2B5EF4-FFF2-40B4-BE49-F238E27FC236}">
                    <a16:creationId xmlns:a16="http://schemas.microsoft.com/office/drawing/2014/main" id="{9BFE0DAF-0F2C-C42C-C542-B36344FEB86A}"/>
                  </a:ext>
                </a:extLst>
              </p:cNvPr>
              <p:cNvSpPr>
                <a:spLocks noGrp="1" noRot="1" noChangeAspect="1" noMove="1" noResize="1" noEditPoints="1" noAdjustHandles="1" noChangeArrowheads="1" noChangeShapeType="1" noTextEdit="1"/>
              </p:cNvSpPr>
              <p:nvPr>
                <p:ph idx="1"/>
              </p:nvPr>
            </p:nvSpPr>
            <p:spPr>
              <a:xfrm>
                <a:off x="3869268" y="864108"/>
                <a:ext cx="7315568" cy="5120640"/>
              </a:xfrm>
              <a:blipFill>
                <a:blip r:embed="rId2"/>
                <a:stretch>
                  <a:fillRect l="-867"/>
                </a:stretch>
              </a:blipFill>
            </p:spPr>
            <p:txBody>
              <a:bodyPr/>
              <a:lstStyle/>
              <a:p>
                <a:r>
                  <a:rPr lang="en-US">
                    <a:noFill/>
                  </a:rPr>
                  <a:t> </a:t>
                </a:r>
              </a:p>
            </p:txBody>
          </p:sp>
        </mc:Fallback>
      </mc:AlternateContent>
    </p:spTree>
    <p:extLst>
      <p:ext uri="{BB962C8B-B14F-4D97-AF65-F5344CB8AC3E}">
        <p14:creationId xmlns:p14="http://schemas.microsoft.com/office/powerpoint/2010/main" val="858545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dissolve">
                                      <p:cBhvr>
                                        <p:cTn id="7" dur="25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dissolve">
                                      <p:cBhvr>
                                        <p:cTn id="12" dur="25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dissolve">
                                      <p:cBhvr>
                                        <p:cTn id="17" dur="25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dissolve">
                                      <p:cBhvr>
                                        <p:cTn id="22" dur="25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1991F5-8B78-A037-687F-D8F67656B28D}"/>
              </a:ext>
            </a:extLst>
          </p:cNvPr>
          <p:cNvSpPr>
            <a:spLocks noGrp="1"/>
          </p:cNvSpPr>
          <p:nvPr>
            <p:ph type="title"/>
          </p:nvPr>
        </p:nvSpPr>
        <p:spPr/>
        <p:txBody>
          <a:bodyPr/>
          <a:lstStyle/>
          <a:p>
            <a:r>
              <a:rPr lang="en-US" dirty="0"/>
              <a:t>Combatting</a:t>
            </a:r>
            <a:br>
              <a:rPr lang="en-US" dirty="0"/>
            </a:br>
            <a:r>
              <a:rPr lang="en-US" dirty="0"/>
              <a:t>Overfitting in </a:t>
            </a:r>
            <a:br>
              <a:rPr lang="en-US" dirty="0"/>
            </a:br>
            <a:r>
              <a:rPr lang="en-US" dirty="0"/>
              <a:t>Decision Trees</a:t>
            </a:r>
          </a:p>
        </p:txBody>
      </p:sp>
      <p:sp>
        <p:nvSpPr>
          <p:cNvPr id="3" name="Content Placeholder 2">
            <a:extLst>
              <a:ext uri="{FF2B5EF4-FFF2-40B4-BE49-F238E27FC236}">
                <a16:creationId xmlns:a16="http://schemas.microsoft.com/office/drawing/2014/main" id="{9BFE0DAF-0F2C-C42C-C542-B36344FEB86A}"/>
              </a:ext>
            </a:extLst>
          </p:cNvPr>
          <p:cNvSpPr>
            <a:spLocks noGrp="1"/>
          </p:cNvSpPr>
          <p:nvPr>
            <p:ph idx="1"/>
          </p:nvPr>
        </p:nvSpPr>
        <p:spPr>
          <a:xfrm>
            <a:off x="3869268" y="864108"/>
            <a:ext cx="7408332" cy="5120640"/>
          </a:xfrm>
        </p:spPr>
        <p:txBody>
          <a:bodyPr>
            <a:noAutofit/>
          </a:bodyPr>
          <a:lstStyle/>
          <a:p>
            <a:pPr>
              <a:lnSpc>
                <a:spcPct val="130000"/>
              </a:lnSpc>
            </a:pPr>
            <a:r>
              <a:rPr lang="en-US" dirty="0"/>
              <a:t>Reduced Error Pruning:</a:t>
            </a:r>
          </a:p>
          <a:p>
            <a:pPr marL="960120" lvl="1" indent="-457200">
              <a:lnSpc>
                <a:spcPct val="130000"/>
              </a:lnSpc>
              <a:buFont typeface="+mj-lt"/>
              <a:buAutoNum type="arabicPeriod"/>
            </a:pPr>
            <a:r>
              <a:rPr lang="en-US" sz="2400" dirty="0"/>
              <a:t>Learn a decision tree</a:t>
            </a:r>
          </a:p>
          <a:p>
            <a:pPr marL="960120" lvl="1" indent="-457200">
              <a:lnSpc>
                <a:spcPct val="130000"/>
              </a:lnSpc>
              <a:buFont typeface="+mj-lt"/>
              <a:buAutoNum type="arabicPeriod"/>
            </a:pPr>
            <a:r>
              <a:rPr lang="en-US" sz="2400" dirty="0"/>
              <a:t>Evaluate each split using a “validation” dataset by comparing the validation error rate with and without that split</a:t>
            </a:r>
          </a:p>
          <a:p>
            <a:pPr marL="960120" lvl="1" indent="-457200">
              <a:lnSpc>
                <a:spcPct val="130000"/>
              </a:lnSpc>
              <a:buFont typeface="+mj-lt"/>
              <a:buAutoNum type="arabicPeriod"/>
            </a:pPr>
            <a:r>
              <a:rPr lang="en-US" sz="2400" dirty="0"/>
              <a:t>Greedily remove the split that most decreases the validation error rate</a:t>
            </a:r>
          </a:p>
          <a:p>
            <a:pPr lvl="2">
              <a:lnSpc>
                <a:spcPct val="130000"/>
              </a:lnSpc>
            </a:pPr>
            <a:r>
              <a:rPr lang="en-US" sz="2400" dirty="0"/>
              <a:t>Break ties in favor of smaller trees</a:t>
            </a:r>
            <a:endParaRPr lang="en-US" sz="2200" dirty="0"/>
          </a:p>
          <a:p>
            <a:pPr marL="960120" lvl="1" indent="-457200">
              <a:lnSpc>
                <a:spcPct val="130000"/>
              </a:lnSpc>
              <a:buFont typeface="+mj-lt"/>
              <a:buAutoNum type="arabicPeriod"/>
            </a:pPr>
            <a:r>
              <a:rPr lang="en-US" sz="2400" dirty="0"/>
              <a:t>Stop if no split is removed</a:t>
            </a:r>
          </a:p>
        </p:txBody>
      </p:sp>
    </p:spTree>
    <p:extLst>
      <p:ext uri="{BB962C8B-B14F-4D97-AF65-F5344CB8AC3E}">
        <p14:creationId xmlns:p14="http://schemas.microsoft.com/office/powerpoint/2010/main" val="3710590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dissolve">
                                      <p:cBhvr>
                                        <p:cTn id="7" dur="25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dissolve">
                                      <p:cBhvr>
                                        <p:cTn id="12" dur="25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dissolve">
                                      <p:cBhvr>
                                        <p:cTn id="17" dur="25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dissolve">
                                      <p:cBhvr>
                                        <p:cTn id="22" dur="25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dissolve">
                                      <p:cBhvr>
                                        <p:cTn id="27" dur="25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1991F5-8B78-A037-687F-D8F67656B28D}"/>
              </a:ext>
            </a:extLst>
          </p:cNvPr>
          <p:cNvSpPr>
            <a:spLocks noGrp="1"/>
          </p:cNvSpPr>
          <p:nvPr>
            <p:ph type="title"/>
          </p:nvPr>
        </p:nvSpPr>
        <p:spPr/>
        <p:txBody>
          <a:bodyPr/>
          <a:lstStyle/>
          <a:p>
            <a:br>
              <a:rPr lang="en-US" dirty="0"/>
            </a:br>
            <a:r>
              <a:rPr lang="en-US" dirty="0"/>
              <a:t>Pruning</a:t>
            </a:r>
            <a:br>
              <a:rPr lang="en-US" dirty="0"/>
            </a:br>
            <a:r>
              <a:rPr lang="en-US" dirty="0"/>
              <a:t>Decision Trees</a:t>
            </a:r>
          </a:p>
        </p:txBody>
      </p:sp>
      <p:pic>
        <p:nvPicPr>
          <p:cNvPr id="9" name="Picture 8">
            <a:extLst>
              <a:ext uri="{FF2B5EF4-FFF2-40B4-BE49-F238E27FC236}">
                <a16:creationId xmlns:a16="http://schemas.microsoft.com/office/drawing/2014/main" id="{187D0443-329B-9B99-1C10-75B8C06BD184}"/>
              </a:ext>
            </a:extLst>
          </p:cNvPr>
          <p:cNvPicPr>
            <a:picLocks noChangeAspect="1"/>
          </p:cNvPicPr>
          <p:nvPr/>
        </p:nvPicPr>
        <p:blipFill rotWithShape="1">
          <a:blip r:embed="rId2">
            <a:alphaModFix/>
          </a:blip>
          <a:srcRect l="6999" t="23053" r="6422" b="4958"/>
          <a:stretch/>
        </p:blipFill>
        <p:spPr>
          <a:xfrm>
            <a:off x="3544507" y="730619"/>
            <a:ext cx="7945128" cy="5263274"/>
          </a:xfrm>
          <a:prstGeom prst="rect">
            <a:avLst/>
          </a:prstGeom>
        </p:spPr>
      </p:pic>
      <p:sp>
        <p:nvSpPr>
          <p:cNvPr id="10" name="Date Placeholder 3">
            <a:extLst>
              <a:ext uri="{FF2B5EF4-FFF2-40B4-BE49-F238E27FC236}">
                <a16:creationId xmlns:a16="http://schemas.microsoft.com/office/drawing/2014/main" id="{F8FA6C68-1509-8288-D820-28123AC72609}"/>
              </a:ext>
            </a:extLst>
          </p:cNvPr>
          <p:cNvSpPr txBox="1">
            <a:spLocks/>
          </p:cNvSpPr>
          <p:nvPr/>
        </p:nvSpPr>
        <p:spPr>
          <a:xfrm>
            <a:off x="3544507" y="6356349"/>
            <a:ext cx="2743200" cy="365125"/>
          </a:xfrm>
          <a:prstGeom prst="rect">
            <a:avLst/>
          </a:prstGeom>
        </p:spPr>
        <p:txBody>
          <a:bodyPr vert="horz" lIns="91440" tIns="45720" rIns="91440" bIns="45720" rtlCol="0" anchor="ctr"/>
          <a:lstStyle>
            <a:defPPr>
              <a:defRPr lang="en-US"/>
            </a:defPPr>
            <a:lvl1pPr marL="0" algn="l" defTabSz="457200" rtl="0" eaLnBrk="1" latinLnBrk="0" hangingPunct="1">
              <a:defRPr sz="1100" kern="1200">
                <a:solidFill>
                  <a:schemeClr val="tx1">
                    <a:lumMod val="50000"/>
                    <a:lumOff val="50000"/>
                  </a:schemeClr>
                </a:solidFill>
                <a:latin typeface="Calibri" panose="020F0502020204030204" pitchFamily="34" charset="0"/>
                <a:ea typeface="+mn-ea"/>
                <a:cs typeface="Calibri" panose="020F050202020403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t>Figure courtesy of Tom Mitchell</a:t>
            </a:r>
          </a:p>
        </p:txBody>
      </p:sp>
    </p:spTree>
    <p:extLst>
      <p:ext uri="{BB962C8B-B14F-4D97-AF65-F5344CB8AC3E}">
        <p14:creationId xmlns:p14="http://schemas.microsoft.com/office/powerpoint/2010/main" val="112754910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12C19-4F18-D943-CE37-0EE4337C6E71}"/>
              </a:ext>
            </a:extLst>
          </p:cNvPr>
          <p:cNvSpPr>
            <a:spLocks noGrp="1"/>
          </p:cNvSpPr>
          <p:nvPr>
            <p:ph type="title"/>
          </p:nvPr>
        </p:nvSpPr>
        <p:spPr/>
        <p:txBody>
          <a:bodyPr/>
          <a:lstStyle/>
          <a:p>
            <a:r>
              <a:rPr lang="en-US" dirty="0"/>
              <a:t>Key Takeaways</a:t>
            </a:r>
          </a:p>
        </p:txBody>
      </p:sp>
      <p:sp>
        <p:nvSpPr>
          <p:cNvPr id="3" name="Content Placeholder 2">
            <a:extLst>
              <a:ext uri="{FF2B5EF4-FFF2-40B4-BE49-F238E27FC236}">
                <a16:creationId xmlns:a16="http://schemas.microsoft.com/office/drawing/2014/main" id="{61F74ECB-17F9-FC7B-4F20-1E01D08ED4D9}"/>
              </a:ext>
            </a:extLst>
          </p:cNvPr>
          <p:cNvSpPr>
            <a:spLocks noGrp="1"/>
          </p:cNvSpPr>
          <p:nvPr>
            <p:ph idx="1"/>
          </p:nvPr>
        </p:nvSpPr>
        <p:spPr>
          <a:xfrm>
            <a:off x="3869268" y="864108"/>
            <a:ext cx="7573432" cy="5120640"/>
          </a:xfrm>
        </p:spPr>
        <p:txBody>
          <a:bodyPr/>
          <a:lstStyle/>
          <a:p>
            <a:pPr>
              <a:lnSpc>
                <a:spcPct val="130000"/>
              </a:lnSpc>
            </a:pPr>
            <a:r>
              <a:rPr lang="en-US" dirty="0"/>
              <a:t>Decision tree prediction algorithm</a:t>
            </a:r>
          </a:p>
          <a:p>
            <a:pPr>
              <a:lnSpc>
                <a:spcPct val="130000"/>
              </a:lnSpc>
            </a:pPr>
            <a:r>
              <a:rPr lang="en-US" dirty="0"/>
              <a:t>Decision tree learning algorithm via recursion </a:t>
            </a:r>
          </a:p>
          <a:p>
            <a:pPr>
              <a:lnSpc>
                <a:spcPct val="130000"/>
              </a:lnSpc>
            </a:pPr>
            <a:r>
              <a:rPr lang="en-US" dirty="0"/>
              <a:t>Inductive bias of decision trees</a:t>
            </a:r>
          </a:p>
          <a:p>
            <a:pPr>
              <a:lnSpc>
                <a:spcPct val="130000"/>
              </a:lnSpc>
            </a:pPr>
            <a:r>
              <a:rPr lang="en-US" dirty="0"/>
              <a:t>Overfitting vs. Underfitting </a:t>
            </a:r>
          </a:p>
          <a:p>
            <a:pPr>
              <a:lnSpc>
                <a:spcPct val="130000"/>
              </a:lnSpc>
            </a:pPr>
            <a:r>
              <a:rPr lang="en-US" dirty="0"/>
              <a:t>How to combat overfitting in decision trees</a:t>
            </a:r>
          </a:p>
        </p:txBody>
      </p:sp>
    </p:spTree>
    <p:extLst>
      <p:ext uri="{BB962C8B-B14F-4D97-AF65-F5344CB8AC3E}">
        <p14:creationId xmlns:p14="http://schemas.microsoft.com/office/powerpoint/2010/main" val="115322691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162DF2A-64D1-4AA9-BA42-8A4063EADE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1" name="Rectangle 10">
            <a:extLst>
              <a:ext uri="{FF2B5EF4-FFF2-40B4-BE49-F238E27FC236}">
                <a16:creationId xmlns:a16="http://schemas.microsoft.com/office/drawing/2014/main" id="{5D7C1373-63AF-4A75-909E-990E053566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useBgFill="1">
        <p:nvSpPr>
          <p:cNvPr id="13" name="Rectangle 12">
            <a:extLst>
              <a:ext uri="{FF2B5EF4-FFF2-40B4-BE49-F238E27FC236}">
                <a16:creationId xmlns:a16="http://schemas.microsoft.com/office/drawing/2014/main" id="{5BDAAE7A-177F-4691-8F07-36CBBA6113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9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5BF82D1D-28BC-4216-A1EA-F7D9C6D1AA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1286934"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7" name="Rectangle 16">
            <a:extLst>
              <a:ext uri="{FF2B5EF4-FFF2-40B4-BE49-F238E27FC236}">
                <a16:creationId xmlns:a16="http://schemas.microsoft.com/office/drawing/2014/main" id="{60A1DC48-C242-4442-822C-570436B809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685778" y="767825"/>
            <a:ext cx="508012" cy="5328173"/>
          </a:xfrm>
          <a:prstGeom prst="rect">
            <a:avLst/>
          </a:prstGeom>
          <a:solidFill>
            <a:srgbClr val="C8C8C8">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Rounded Rectangle 18">
                <a:extLst>
                  <a:ext uri="{FF2B5EF4-FFF2-40B4-BE49-F238E27FC236}">
                    <a16:creationId xmlns:a16="http://schemas.microsoft.com/office/drawing/2014/main" id="{AE4AC143-A5E9-6B40-87CA-E99281EE550F}"/>
                  </a:ext>
                </a:extLst>
              </p:cNvPr>
              <p:cNvSpPr/>
              <p:nvPr/>
            </p:nvSpPr>
            <p:spPr>
              <a:xfrm>
                <a:off x="6911576" y="874517"/>
                <a:ext cx="585788"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right"/>
                    </m:oMathParaPr>
                    <m:oMath xmlns:m="http://schemas.openxmlformats.org/officeDocument/2006/math">
                      <m:sSub>
                        <m:sSubPr>
                          <m:ctrlPr>
                            <a:rPr lang="en-US" sz="2400" b="1" i="1">
                              <a:latin typeface="Cambria Math" panose="02040503050406030204" pitchFamily="18" charset="0"/>
                            </a:rPr>
                          </m:ctrlPr>
                        </m:sSubPr>
                        <m:e>
                          <m:r>
                            <a:rPr lang="en-US" sz="2400" b="1" i="1">
                              <a:latin typeface="Cambria Math" panose="02040503050406030204" pitchFamily="18" charset="0"/>
                            </a:rPr>
                            <m:t>𝒙</m:t>
                          </m:r>
                        </m:e>
                        <m:sub>
                          <m:r>
                            <a:rPr lang="en-US" sz="2400" b="1" i="1">
                              <a:latin typeface="Cambria Math" panose="02040503050406030204" pitchFamily="18" charset="0"/>
                            </a:rPr>
                            <m:t>𝟒</m:t>
                          </m:r>
                        </m:sub>
                      </m:sSub>
                    </m:oMath>
                  </m:oMathPara>
                </a14:m>
                <a:endParaRPr lang="en-US" sz="2400" dirty="0"/>
              </a:p>
            </p:txBody>
          </p:sp>
        </mc:Choice>
        <mc:Fallback xmlns="">
          <p:sp>
            <p:nvSpPr>
              <p:cNvPr id="19" name="Rounded Rectangle 18">
                <a:extLst>
                  <a:ext uri="{FF2B5EF4-FFF2-40B4-BE49-F238E27FC236}">
                    <a16:creationId xmlns:a16="http://schemas.microsoft.com/office/drawing/2014/main" id="{AE4AC143-A5E9-6B40-87CA-E99281EE550F}"/>
                  </a:ext>
                </a:extLst>
              </p:cNvPr>
              <p:cNvSpPr>
                <a:spLocks noRot="1" noChangeAspect="1" noMove="1" noResize="1" noEditPoints="1" noAdjustHandles="1" noChangeArrowheads="1" noChangeShapeType="1" noTextEdit="1"/>
              </p:cNvSpPr>
              <p:nvPr/>
            </p:nvSpPr>
            <p:spPr>
              <a:xfrm>
                <a:off x="6911576" y="874517"/>
                <a:ext cx="585788" cy="457200"/>
              </a:xfrm>
              <a:prstGeom prst="roundRect">
                <a:avLst/>
              </a:prstGeom>
              <a:blipFill>
                <a:blip r:embed="rId3"/>
                <a:stretch>
                  <a:fillRect/>
                </a:stretch>
              </a:blipFill>
            </p:spPr>
            <p:txBody>
              <a:bodyPr/>
              <a:lstStyle/>
              <a:p>
                <a:r>
                  <a:rPr lang="en-US">
                    <a:noFill/>
                  </a:rPr>
                  <a:t> </a:t>
                </a:r>
              </a:p>
            </p:txBody>
          </p:sp>
        </mc:Fallback>
      </mc:AlternateContent>
      <p:cxnSp>
        <p:nvCxnSpPr>
          <p:cNvPr id="20" name="Straight Arrow Connector 19">
            <a:extLst>
              <a:ext uri="{FF2B5EF4-FFF2-40B4-BE49-F238E27FC236}">
                <a16:creationId xmlns:a16="http://schemas.microsoft.com/office/drawing/2014/main" id="{51CECA28-50D9-B646-9922-CB3252D07FC9}"/>
              </a:ext>
            </a:extLst>
          </p:cNvPr>
          <p:cNvCxnSpPr>
            <a:cxnSpLocks/>
            <a:stCxn id="19" idx="2"/>
            <a:endCxn id="22" idx="0"/>
          </p:cNvCxnSpPr>
          <p:nvPr/>
        </p:nvCxnSpPr>
        <p:spPr>
          <a:xfrm rot="5400000">
            <a:off x="6013394" y="422547"/>
            <a:ext cx="281906" cy="2100246"/>
          </a:xfrm>
          <a:prstGeom prst="curvedConnector3">
            <a:avLst/>
          </a:prstGeom>
          <a:ln>
            <a:tailEnd type="triangle" w="lg" len="lg"/>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8DD29D8B-7913-BD4F-8B61-17EA3114474D}"/>
              </a:ext>
            </a:extLst>
          </p:cNvPr>
          <p:cNvCxnSpPr>
            <a:cxnSpLocks/>
            <a:stCxn id="19" idx="2"/>
            <a:endCxn id="23" idx="0"/>
          </p:cNvCxnSpPr>
          <p:nvPr/>
        </p:nvCxnSpPr>
        <p:spPr>
          <a:xfrm rot="16200000" flipH="1">
            <a:off x="8112586" y="423600"/>
            <a:ext cx="281906" cy="2098139"/>
          </a:xfrm>
          <a:prstGeom prst="curvedConnector3">
            <a:avLst>
              <a:gd name="adj1" fmla="val 50000"/>
            </a:avLst>
          </a:prstGeom>
          <a:ln>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Rounded Rectangle 21">
                <a:extLst>
                  <a:ext uri="{FF2B5EF4-FFF2-40B4-BE49-F238E27FC236}">
                    <a16:creationId xmlns:a16="http://schemas.microsoft.com/office/drawing/2014/main" id="{F24F4E02-9F81-8540-8FFE-6EB47D5D3E25}"/>
                  </a:ext>
                </a:extLst>
              </p:cNvPr>
              <p:cNvSpPr/>
              <p:nvPr/>
            </p:nvSpPr>
            <p:spPr>
              <a:xfrm>
                <a:off x="4811330" y="1613623"/>
                <a:ext cx="585788"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right"/>
                    </m:oMathParaPr>
                    <m:oMath xmlns:m="http://schemas.openxmlformats.org/officeDocument/2006/math">
                      <m:sSub>
                        <m:sSubPr>
                          <m:ctrlPr>
                            <a:rPr lang="en-US" sz="2400" b="1" i="1" smtClean="0">
                              <a:latin typeface="Cambria Math" panose="02040503050406030204" pitchFamily="18" charset="0"/>
                            </a:rPr>
                          </m:ctrlPr>
                        </m:sSubPr>
                        <m:e>
                          <m:r>
                            <a:rPr lang="en-US" sz="2400" b="1" i="1">
                              <a:latin typeface="Cambria Math" panose="02040503050406030204" pitchFamily="18" charset="0"/>
                            </a:rPr>
                            <m:t>𝒙</m:t>
                          </m:r>
                        </m:e>
                        <m:sub>
                          <m:r>
                            <a:rPr lang="en-US" sz="2400" b="1" i="1" smtClean="0">
                              <a:latin typeface="Cambria Math" panose="02040503050406030204" pitchFamily="18" charset="0"/>
                            </a:rPr>
                            <m:t>𝟑</m:t>
                          </m:r>
                        </m:sub>
                      </m:sSub>
                    </m:oMath>
                  </m:oMathPara>
                </a14:m>
                <a:endParaRPr lang="en-US" sz="2400" dirty="0"/>
              </a:p>
            </p:txBody>
          </p:sp>
        </mc:Choice>
        <mc:Fallback xmlns="">
          <p:sp>
            <p:nvSpPr>
              <p:cNvPr id="22" name="Rounded Rectangle 21">
                <a:extLst>
                  <a:ext uri="{FF2B5EF4-FFF2-40B4-BE49-F238E27FC236}">
                    <a16:creationId xmlns:a16="http://schemas.microsoft.com/office/drawing/2014/main" id="{F24F4E02-9F81-8540-8FFE-6EB47D5D3E25}"/>
                  </a:ext>
                </a:extLst>
              </p:cNvPr>
              <p:cNvSpPr>
                <a:spLocks noRot="1" noChangeAspect="1" noMove="1" noResize="1" noEditPoints="1" noAdjustHandles="1" noChangeArrowheads="1" noChangeShapeType="1" noTextEdit="1"/>
              </p:cNvSpPr>
              <p:nvPr/>
            </p:nvSpPr>
            <p:spPr>
              <a:xfrm>
                <a:off x="4811330" y="1613623"/>
                <a:ext cx="585788" cy="457200"/>
              </a:xfrm>
              <a:prstGeom prst="round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Rounded Rectangle 22">
                <a:extLst>
                  <a:ext uri="{FF2B5EF4-FFF2-40B4-BE49-F238E27FC236}">
                    <a16:creationId xmlns:a16="http://schemas.microsoft.com/office/drawing/2014/main" id="{4EC665F0-AA84-3D4F-B8A1-46E22E0FC2C1}"/>
                  </a:ext>
                </a:extLst>
              </p:cNvPr>
              <p:cNvSpPr/>
              <p:nvPr/>
            </p:nvSpPr>
            <p:spPr>
              <a:xfrm>
                <a:off x="9009715" y="1613623"/>
                <a:ext cx="585788"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right"/>
                    </m:oMathParaPr>
                    <m:oMath xmlns:m="http://schemas.openxmlformats.org/officeDocument/2006/math">
                      <m:sSub>
                        <m:sSubPr>
                          <m:ctrlPr>
                            <a:rPr lang="en-US" sz="2400" b="1" i="1" smtClean="0">
                              <a:latin typeface="Cambria Math" panose="02040503050406030204" pitchFamily="18" charset="0"/>
                            </a:rPr>
                          </m:ctrlPr>
                        </m:sSubPr>
                        <m:e>
                          <m:r>
                            <a:rPr lang="en-US" sz="2400" b="1" i="1">
                              <a:latin typeface="Cambria Math" panose="02040503050406030204" pitchFamily="18" charset="0"/>
                            </a:rPr>
                            <m:t>𝒙</m:t>
                          </m:r>
                        </m:e>
                        <m:sub>
                          <m:r>
                            <a:rPr lang="en-US" sz="2400" b="1" i="1" smtClean="0">
                              <a:latin typeface="Cambria Math" panose="02040503050406030204" pitchFamily="18" charset="0"/>
                            </a:rPr>
                            <m:t>𝟑</m:t>
                          </m:r>
                        </m:sub>
                      </m:sSub>
                    </m:oMath>
                  </m:oMathPara>
                </a14:m>
                <a:endParaRPr lang="en-US" sz="2400" dirty="0"/>
              </a:p>
            </p:txBody>
          </p:sp>
        </mc:Choice>
        <mc:Fallback xmlns="">
          <p:sp>
            <p:nvSpPr>
              <p:cNvPr id="23" name="Rounded Rectangle 22">
                <a:extLst>
                  <a:ext uri="{FF2B5EF4-FFF2-40B4-BE49-F238E27FC236}">
                    <a16:creationId xmlns:a16="http://schemas.microsoft.com/office/drawing/2014/main" id="{4EC665F0-AA84-3D4F-B8A1-46E22E0FC2C1}"/>
                  </a:ext>
                </a:extLst>
              </p:cNvPr>
              <p:cNvSpPr>
                <a:spLocks noRot="1" noChangeAspect="1" noMove="1" noResize="1" noEditPoints="1" noAdjustHandles="1" noChangeArrowheads="1" noChangeShapeType="1" noTextEdit="1"/>
              </p:cNvSpPr>
              <p:nvPr/>
            </p:nvSpPr>
            <p:spPr>
              <a:xfrm>
                <a:off x="9009715" y="1613623"/>
                <a:ext cx="585788" cy="457200"/>
              </a:xfrm>
              <a:prstGeom prst="roundRect">
                <a:avLst/>
              </a:prstGeom>
              <a:blipFill>
                <a:blip r:embed="rId5"/>
                <a:stretch>
                  <a:fillRect/>
                </a:stretch>
              </a:blipFill>
            </p:spPr>
            <p:txBody>
              <a:bodyPr/>
              <a:lstStyle/>
              <a:p>
                <a:r>
                  <a:rPr lang="en-US">
                    <a:noFill/>
                  </a:rPr>
                  <a:t> </a:t>
                </a:r>
              </a:p>
            </p:txBody>
          </p:sp>
        </mc:Fallback>
      </mc:AlternateContent>
      <p:cxnSp>
        <p:nvCxnSpPr>
          <p:cNvPr id="24" name="Straight Arrow Connector 23">
            <a:extLst>
              <a:ext uri="{FF2B5EF4-FFF2-40B4-BE49-F238E27FC236}">
                <a16:creationId xmlns:a16="http://schemas.microsoft.com/office/drawing/2014/main" id="{E9E42CB5-D9E4-5947-91E9-F5B050B15E07}"/>
              </a:ext>
            </a:extLst>
          </p:cNvPr>
          <p:cNvCxnSpPr>
            <a:cxnSpLocks/>
            <a:stCxn id="22" idx="2"/>
            <a:endCxn id="33" idx="0"/>
          </p:cNvCxnSpPr>
          <p:nvPr/>
        </p:nvCxnSpPr>
        <p:spPr>
          <a:xfrm rot="5400000">
            <a:off x="4500974" y="1943995"/>
            <a:ext cx="476423" cy="730079"/>
          </a:xfrm>
          <a:prstGeom prst="curvedConnector3">
            <a:avLst>
              <a:gd name="adj1" fmla="val 50000"/>
            </a:avLst>
          </a:prstGeom>
          <a:ln>
            <a:tailEnd type="triangle" w="lg" len="lg"/>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FF1BDA6B-CEB0-8E42-9157-6C50A84FF5CA}"/>
              </a:ext>
            </a:extLst>
          </p:cNvPr>
          <p:cNvCxnSpPr>
            <a:cxnSpLocks/>
            <a:stCxn id="23" idx="2"/>
            <a:endCxn id="30" idx="0"/>
          </p:cNvCxnSpPr>
          <p:nvPr/>
        </p:nvCxnSpPr>
        <p:spPr>
          <a:xfrm rot="5400000">
            <a:off x="8704706" y="1949342"/>
            <a:ext cx="476423" cy="719385"/>
          </a:xfrm>
          <a:prstGeom prst="curvedConnector3">
            <a:avLst>
              <a:gd name="adj1" fmla="val 50000"/>
            </a:avLst>
          </a:prstGeom>
          <a:ln>
            <a:tailEnd type="triangle" w="lg" len="lg"/>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4498572C-6925-DD47-A165-F9383BC327C4}"/>
              </a:ext>
            </a:extLst>
          </p:cNvPr>
          <p:cNvCxnSpPr>
            <a:cxnSpLocks/>
            <a:stCxn id="22" idx="2"/>
            <a:endCxn id="29" idx="0"/>
          </p:cNvCxnSpPr>
          <p:nvPr/>
        </p:nvCxnSpPr>
        <p:spPr>
          <a:xfrm rot="16200000" flipH="1">
            <a:off x="5193508" y="1981539"/>
            <a:ext cx="476423" cy="654990"/>
          </a:xfrm>
          <a:prstGeom prst="curvedConnector3">
            <a:avLst>
              <a:gd name="adj1" fmla="val 50000"/>
            </a:avLst>
          </a:prstGeom>
          <a:ln>
            <a:tailEnd type="triangle" w="lg" len="lg"/>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4E8189AB-FDAC-5E47-8BC2-3285F06560E4}"/>
              </a:ext>
            </a:extLst>
          </p:cNvPr>
          <p:cNvCxnSpPr>
            <a:cxnSpLocks/>
            <a:stCxn id="23" idx="2"/>
            <a:endCxn id="28" idx="0"/>
          </p:cNvCxnSpPr>
          <p:nvPr/>
        </p:nvCxnSpPr>
        <p:spPr>
          <a:xfrm rot="16200000" flipH="1">
            <a:off x="9397165" y="1976266"/>
            <a:ext cx="476423" cy="665535"/>
          </a:xfrm>
          <a:prstGeom prst="curvedConnector3">
            <a:avLst>
              <a:gd name="adj1" fmla="val 50000"/>
            </a:avLst>
          </a:prstGeom>
          <a:ln>
            <a:tailEnd type="triangle" w="lg" len="lg"/>
          </a:ln>
        </p:spPr>
        <p:style>
          <a:lnRef idx="1">
            <a:schemeClr val="accent1"/>
          </a:lnRef>
          <a:fillRef idx="0">
            <a:schemeClr val="accent1"/>
          </a:fillRef>
          <a:effectRef idx="0">
            <a:schemeClr val="accent1"/>
          </a:effectRef>
          <a:fontRef idx="minor">
            <a:schemeClr val="tx1"/>
          </a:fontRef>
        </p:style>
      </p:cxnSp>
      <p:sp>
        <p:nvSpPr>
          <p:cNvPr id="28" name="Rounded Rectangle 27">
            <a:extLst>
              <a:ext uri="{FF2B5EF4-FFF2-40B4-BE49-F238E27FC236}">
                <a16:creationId xmlns:a16="http://schemas.microsoft.com/office/drawing/2014/main" id="{A3E8A1A6-61B5-8144-B586-936FF4ABB18D}"/>
              </a:ext>
            </a:extLst>
          </p:cNvPr>
          <p:cNvSpPr/>
          <p:nvPr/>
        </p:nvSpPr>
        <p:spPr>
          <a:xfrm>
            <a:off x="9494202" y="2547246"/>
            <a:ext cx="947884"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Drive</a:t>
            </a:r>
          </a:p>
        </p:txBody>
      </p:sp>
      <p:sp>
        <p:nvSpPr>
          <p:cNvPr id="29" name="Rounded Rectangle 28">
            <a:extLst>
              <a:ext uri="{FF2B5EF4-FFF2-40B4-BE49-F238E27FC236}">
                <a16:creationId xmlns:a16="http://schemas.microsoft.com/office/drawing/2014/main" id="{CC48F931-0288-2A4D-9A88-6368ACA72B7F}"/>
              </a:ext>
            </a:extLst>
          </p:cNvPr>
          <p:cNvSpPr/>
          <p:nvPr/>
        </p:nvSpPr>
        <p:spPr>
          <a:xfrm>
            <a:off x="5233221" y="2547246"/>
            <a:ext cx="1051985"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Bus</a:t>
            </a:r>
          </a:p>
        </p:txBody>
      </p:sp>
      <mc:AlternateContent xmlns:mc="http://schemas.openxmlformats.org/markup-compatibility/2006" xmlns:a14="http://schemas.microsoft.com/office/drawing/2010/main">
        <mc:Choice Requires="a14">
          <p:sp>
            <p:nvSpPr>
              <p:cNvPr id="30" name="Rounded Rectangle 29">
                <a:extLst>
                  <a:ext uri="{FF2B5EF4-FFF2-40B4-BE49-F238E27FC236}">
                    <a16:creationId xmlns:a16="http://schemas.microsoft.com/office/drawing/2014/main" id="{D36D1BC7-04A2-6C43-9789-F865ADC5AC37}"/>
                  </a:ext>
                </a:extLst>
              </p:cNvPr>
              <p:cNvSpPr/>
              <p:nvPr/>
            </p:nvSpPr>
            <p:spPr>
              <a:xfrm>
                <a:off x="8290330" y="2547246"/>
                <a:ext cx="585788"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right"/>
                    </m:oMathParaPr>
                    <m:oMath xmlns:m="http://schemas.openxmlformats.org/officeDocument/2006/math">
                      <m:sSub>
                        <m:sSubPr>
                          <m:ctrlPr>
                            <a:rPr lang="en-US" sz="2400" b="1" i="1" smtClean="0">
                              <a:latin typeface="Cambria Math" panose="02040503050406030204" pitchFamily="18" charset="0"/>
                            </a:rPr>
                          </m:ctrlPr>
                        </m:sSubPr>
                        <m:e>
                          <m:r>
                            <a:rPr lang="en-US" sz="2400" b="1" i="1">
                              <a:latin typeface="Cambria Math" panose="02040503050406030204" pitchFamily="18" charset="0"/>
                            </a:rPr>
                            <m:t>𝒙</m:t>
                          </m:r>
                        </m:e>
                        <m:sub>
                          <m:r>
                            <a:rPr lang="en-US" sz="2400" b="1" i="1" smtClean="0">
                              <a:latin typeface="Cambria Math" panose="02040503050406030204" pitchFamily="18" charset="0"/>
                            </a:rPr>
                            <m:t>𝟏</m:t>
                          </m:r>
                        </m:sub>
                      </m:sSub>
                    </m:oMath>
                  </m:oMathPara>
                </a14:m>
                <a:endParaRPr lang="en-US" sz="2400" dirty="0"/>
              </a:p>
            </p:txBody>
          </p:sp>
        </mc:Choice>
        <mc:Fallback xmlns="">
          <p:sp>
            <p:nvSpPr>
              <p:cNvPr id="30" name="Rounded Rectangle 29">
                <a:extLst>
                  <a:ext uri="{FF2B5EF4-FFF2-40B4-BE49-F238E27FC236}">
                    <a16:creationId xmlns:a16="http://schemas.microsoft.com/office/drawing/2014/main" id="{D36D1BC7-04A2-6C43-9789-F865ADC5AC37}"/>
                  </a:ext>
                </a:extLst>
              </p:cNvPr>
              <p:cNvSpPr>
                <a:spLocks noRot="1" noChangeAspect="1" noMove="1" noResize="1" noEditPoints="1" noAdjustHandles="1" noChangeArrowheads="1" noChangeShapeType="1" noTextEdit="1"/>
              </p:cNvSpPr>
              <p:nvPr/>
            </p:nvSpPr>
            <p:spPr>
              <a:xfrm>
                <a:off x="8290330" y="2547246"/>
                <a:ext cx="585788" cy="457200"/>
              </a:xfrm>
              <a:prstGeom prst="roundRect">
                <a:avLst/>
              </a:prstGeom>
              <a:blipFill>
                <a:blip r:embed="rId6"/>
                <a:stretch>
                  <a:fillRect/>
                </a:stretch>
              </a:blipFill>
            </p:spPr>
            <p:txBody>
              <a:bodyPr/>
              <a:lstStyle/>
              <a:p>
                <a:r>
                  <a:rPr lang="en-US">
                    <a:noFill/>
                  </a:rPr>
                  <a:t> </a:t>
                </a:r>
              </a:p>
            </p:txBody>
          </p:sp>
        </mc:Fallback>
      </mc:AlternateContent>
      <p:cxnSp>
        <p:nvCxnSpPr>
          <p:cNvPr id="32" name="Straight Arrow Connector 31">
            <a:extLst>
              <a:ext uri="{FF2B5EF4-FFF2-40B4-BE49-F238E27FC236}">
                <a16:creationId xmlns:a16="http://schemas.microsoft.com/office/drawing/2014/main" id="{CE9904D0-26E3-6B4A-99DA-932E3FFADB38}"/>
              </a:ext>
            </a:extLst>
          </p:cNvPr>
          <p:cNvCxnSpPr>
            <a:cxnSpLocks/>
            <a:stCxn id="30" idx="2"/>
            <a:endCxn id="37" idx="0"/>
          </p:cNvCxnSpPr>
          <p:nvPr/>
        </p:nvCxnSpPr>
        <p:spPr>
          <a:xfrm rot="16200000" flipH="1">
            <a:off x="8704706" y="2882964"/>
            <a:ext cx="476423" cy="719386"/>
          </a:xfrm>
          <a:prstGeom prst="curvedConnector3">
            <a:avLst>
              <a:gd name="adj1" fmla="val 50000"/>
            </a:avLst>
          </a:prstGeom>
          <a:ln>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Rounded Rectangle 32">
                <a:extLst>
                  <a:ext uri="{FF2B5EF4-FFF2-40B4-BE49-F238E27FC236}">
                    <a16:creationId xmlns:a16="http://schemas.microsoft.com/office/drawing/2014/main" id="{C3715223-E59B-C04F-A687-8C7D7DF64C03}"/>
                  </a:ext>
                </a:extLst>
              </p:cNvPr>
              <p:cNvSpPr/>
              <p:nvPr/>
            </p:nvSpPr>
            <p:spPr>
              <a:xfrm>
                <a:off x="4081251" y="2547246"/>
                <a:ext cx="585788"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right"/>
                    </m:oMathParaPr>
                    <m:oMath xmlns:m="http://schemas.openxmlformats.org/officeDocument/2006/math">
                      <m:sSub>
                        <m:sSubPr>
                          <m:ctrlPr>
                            <a:rPr lang="en-US" sz="2400" b="1" i="1" smtClean="0">
                              <a:latin typeface="Cambria Math" panose="02040503050406030204" pitchFamily="18" charset="0"/>
                            </a:rPr>
                          </m:ctrlPr>
                        </m:sSubPr>
                        <m:e>
                          <m:r>
                            <a:rPr lang="en-US" sz="2400" b="1" i="1">
                              <a:latin typeface="Cambria Math" panose="02040503050406030204" pitchFamily="18" charset="0"/>
                            </a:rPr>
                            <m:t>𝒙</m:t>
                          </m:r>
                        </m:e>
                        <m:sub>
                          <m:r>
                            <a:rPr lang="en-US" sz="2400" b="1" i="1" smtClean="0">
                              <a:latin typeface="Cambria Math" panose="02040503050406030204" pitchFamily="18" charset="0"/>
                            </a:rPr>
                            <m:t>𝟏</m:t>
                          </m:r>
                        </m:sub>
                      </m:sSub>
                    </m:oMath>
                  </m:oMathPara>
                </a14:m>
                <a:endParaRPr lang="en-US" sz="2400" dirty="0"/>
              </a:p>
            </p:txBody>
          </p:sp>
        </mc:Choice>
        <mc:Fallback xmlns="">
          <p:sp>
            <p:nvSpPr>
              <p:cNvPr id="33" name="Rounded Rectangle 32">
                <a:extLst>
                  <a:ext uri="{FF2B5EF4-FFF2-40B4-BE49-F238E27FC236}">
                    <a16:creationId xmlns:a16="http://schemas.microsoft.com/office/drawing/2014/main" id="{C3715223-E59B-C04F-A687-8C7D7DF64C03}"/>
                  </a:ext>
                </a:extLst>
              </p:cNvPr>
              <p:cNvSpPr>
                <a:spLocks noRot="1" noChangeAspect="1" noMove="1" noResize="1" noEditPoints="1" noAdjustHandles="1" noChangeArrowheads="1" noChangeShapeType="1" noTextEdit="1"/>
              </p:cNvSpPr>
              <p:nvPr/>
            </p:nvSpPr>
            <p:spPr>
              <a:xfrm>
                <a:off x="4081251" y="2547246"/>
                <a:ext cx="585788" cy="457200"/>
              </a:xfrm>
              <a:prstGeom prst="roundRect">
                <a:avLst/>
              </a:prstGeom>
              <a:blipFill>
                <a:blip r:embed="rId7"/>
                <a:stretch>
                  <a:fillRect/>
                </a:stretch>
              </a:blipFill>
            </p:spPr>
            <p:txBody>
              <a:bodyPr/>
              <a:lstStyle/>
              <a:p>
                <a:r>
                  <a:rPr lang="en-US">
                    <a:noFill/>
                  </a:rPr>
                  <a:t> </a:t>
                </a:r>
              </a:p>
            </p:txBody>
          </p:sp>
        </mc:Fallback>
      </mc:AlternateContent>
      <p:cxnSp>
        <p:nvCxnSpPr>
          <p:cNvPr id="34" name="Straight Arrow Connector 33">
            <a:extLst>
              <a:ext uri="{FF2B5EF4-FFF2-40B4-BE49-F238E27FC236}">
                <a16:creationId xmlns:a16="http://schemas.microsoft.com/office/drawing/2014/main" id="{A56217F6-CB28-E146-ABD7-64A60117E073}"/>
              </a:ext>
            </a:extLst>
          </p:cNvPr>
          <p:cNvCxnSpPr>
            <a:cxnSpLocks/>
            <a:stCxn id="33" idx="2"/>
            <a:endCxn id="39" idx="0"/>
          </p:cNvCxnSpPr>
          <p:nvPr/>
        </p:nvCxnSpPr>
        <p:spPr>
          <a:xfrm rot="5400000">
            <a:off x="3755630" y="2862353"/>
            <a:ext cx="476423" cy="760609"/>
          </a:xfrm>
          <a:prstGeom prst="curvedConnector3">
            <a:avLst>
              <a:gd name="adj1" fmla="val 50000"/>
            </a:avLst>
          </a:prstGeom>
          <a:ln>
            <a:tailEnd type="triangle" w="lg" len="lg"/>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FAEEAA16-AB39-B84C-A80B-AA9EAB4680A5}"/>
              </a:ext>
            </a:extLst>
          </p:cNvPr>
          <p:cNvCxnSpPr>
            <a:cxnSpLocks/>
            <a:stCxn id="33" idx="2"/>
            <a:endCxn id="38" idx="0"/>
          </p:cNvCxnSpPr>
          <p:nvPr/>
        </p:nvCxnSpPr>
        <p:spPr>
          <a:xfrm rot="16200000" flipH="1">
            <a:off x="4500974" y="2877617"/>
            <a:ext cx="476423" cy="730080"/>
          </a:xfrm>
          <a:prstGeom prst="curvedConnector3">
            <a:avLst>
              <a:gd name="adj1" fmla="val 50000"/>
            </a:avLst>
          </a:prstGeom>
          <a:ln>
            <a:tailEnd type="triangle" w="lg" len="lg"/>
          </a:ln>
        </p:spPr>
        <p:style>
          <a:lnRef idx="1">
            <a:schemeClr val="accent1"/>
          </a:lnRef>
          <a:fillRef idx="0">
            <a:schemeClr val="accent1"/>
          </a:fillRef>
          <a:effectRef idx="0">
            <a:schemeClr val="accent1"/>
          </a:effectRef>
          <a:fontRef idx="minor">
            <a:schemeClr val="tx1"/>
          </a:fontRef>
        </p:style>
      </p:cxnSp>
      <p:sp>
        <p:nvSpPr>
          <p:cNvPr id="36" name="Rounded Rectangle 35">
            <a:extLst>
              <a:ext uri="{FF2B5EF4-FFF2-40B4-BE49-F238E27FC236}">
                <a16:creationId xmlns:a16="http://schemas.microsoft.com/office/drawing/2014/main" id="{8329B260-1795-C444-AB0E-CACF0AC5811E}"/>
              </a:ext>
            </a:extLst>
          </p:cNvPr>
          <p:cNvSpPr/>
          <p:nvPr/>
        </p:nvSpPr>
        <p:spPr>
          <a:xfrm>
            <a:off x="7430645" y="3483782"/>
            <a:ext cx="947884"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Bike</a:t>
            </a:r>
          </a:p>
        </p:txBody>
      </p:sp>
      <p:sp>
        <p:nvSpPr>
          <p:cNvPr id="37" name="Rounded Rectangle 36">
            <a:extLst>
              <a:ext uri="{FF2B5EF4-FFF2-40B4-BE49-F238E27FC236}">
                <a16:creationId xmlns:a16="http://schemas.microsoft.com/office/drawing/2014/main" id="{8A0E75F2-2412-9F47-AFB5-82A1D37209AD}"/>
              </a:ext>
            </a:extLst>
          </p:cNvPr>
          <p:cNvSpPr/>
          <p:nvPr/>
        </p:nvSpPr>
        <p:spPr>
          <a:xfrm>
            <a:off x="8776617" y="3480869"/>
            <a:ext cx="1051985"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Bus</a:t>
            </a:r>
          </a:p>
        </p:txBody>
      </p:sp>
      <p:sp>
        <p:nvSpPr>
          <p:cNvPr id="38" name="Rounded Rectangle 37">
            <a:extLst>
              <a:ext uri="{FF2B5EF4-FFF2-40B4-BE49-F238E27FC236}">
                <a16:creationId xmlns:a16="http://schemas.microsoft.com/office/drawing/2014/main" id="{7DB4F0D4-AC92-644C-9139-F481E1CDD807}"/>
              </a:ext>
            </a:extLst>
          </p:cNvPr>
          <p:cNvSpPr/>
          <p:nvPr/>
        </p:nvSpPr>
        <p:spPr>
          <a:xfrm>
            <a:off x="4578232" y="3480869"/>
            <a:ext cx="1051985"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Bus</a:t>
            </a:r>
          </a:p>
        </p:txBody>
      </p:sp>
      <mc:AlternateContent xmlns:mc="http://schemas.openxmlformats.org/markup-compatibility/2006" xmlns:a14="http://schemas.microsoft.com/office/drawing/2010/main">
        <mc:Choice Requires="a14">
          <p:sp>
            <p:nvSpPr>
              <p:cNvPr id="39" name="Rounded Rectangle 38">
                <a:extLst>
                  <a:ext uri="{FF2B5EF4-FFF2-40B4-BE49-F238E27FC236}">
                    <a16:creationId xmlns:a16="http://schemas.microsoft.com/office/drawing/2014/main" id="{AA22C62F-3BDA-1649-95ED-8843B4E8BC99}"/>
                  </a:ext>
                </a:extLst>
              </p:cNvPr>
              <p:cNvSpPr/>
              <p:nvPr/>
            </p:nvSpPr>
            <p:spPr>
              <a:xfrm>
                <a:off x="3320642" y="3480869"/>
                <a:ext cx="585788"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right"/>
                    </m:oMathParaPr>
                    <m:oMath xmlns:m="http://schemas.openxmlformats.org/officeDocument/2006/math">
                      <m:sSub>
                        <m:sSubPr>
                          <m:ctrlPr>
                            <a:rPr lang="en-US" sz="2400" b="1" i="1" smtClean="0">
                              <a:latin typeface="Cambria Math" panose="02040503050406030204" pitchFamily="18" charset="0"/>
                            </a:rPr>
                          </m:ctrlPr>
                        </m:sSubPr>
                        <m:e>
                          <m:r>
                            <a:rPr lang="en-US" sz="2400" b="1" i="1">
                              <a:latin typeface="Cambria Math" panose="02040503050406030204" pitchFamily="18" charset="0"/>
                            </a:rPr>
                            <m:t>𝒙</m:t>
                          </m:r>
                        </m:e>
                        <m:sub>
                          <m:r>
                            <a:rPr lang="en-US" sz="2400" b="1" i="1" smtClean="0">
                              <a:latin typeface="Cambria Math" panose="02040503050406030204" pitchFamily="18" charset="0"/>
                            </a:rPr>
                            <m:t>𝟐</m:t>
                          </m:r>
                        </m:sub>
                      </m:sSub>
                    </m:oMath>
                  </m:oMathPara>
                </a14:m>
                <a:endParaRPr lang="en-US" sz="2400" dirty="0"/>
              </a:p>
            </p:txBody>
          </p:sp>
        </mc:Choice>
        <mc:Fallback xmlns="">
          <p:sp>
            <p:nvSpPr>
              <p:cNvPr id="39" name="Rounded Rectangle 38">
                <a:extLst>
                  <a:ext uri="{FF2B5EF4-FFF2-40B4-BE49-F238E27FC236}">
                    <a16:creationId xmlns:a16="http://schemas.microsoft.com/office/drawing/2014/main" id="{AA22C62F-3BDA-1649-95ED-8843B4E8BC99}"/>
                  </a:ext>
                </a:extLst>
              </p:cNvPr>
              <p:cNvSpPr>
                <a:spLocks noRot="1" noChangeAspect="1" noMove="1" noResize="1" noEditPoints="1" noAdjustHandles="1" noChangeArrowheads="1" noChangeShapeType="1" noTextEdit="1"/>
              </p:cNvSpPr>
              <p:nvPr/>
            </p:nvSpPr>
            <p:spPr>
              <a:xfrm>
                <a:off x="3320642" y="3480869"/>
                <a:ext cx="585788" cy="457200"/>
              </a:xfrm>
              <a:prstGeom prst="roundRect">
                <a:avLst/>
              </a:prstGeom>
              <a:blipFill>
                <a:blip r:embed="rId8"/>
                <a:stretch>
                  <a:fillRect b="-2632"/>
                </a:stretch>
              </a:blipFill>
            </p:spPr>
            <p:txBody>
              <a:bodyPr/>
              <a:lstStyle/>
              <a:p>
                <a:r>
                  <a:rPr lang="en-US">
                    <a:noFill/>
                  </a:rPr>
                  <a:t> </a:t>
                </a:r>
              </a:p>
            </p:txBody>
          </p:sp>
        </mc:Fallback>
      </mc:AlternateContent>
      <p:cxnSp>
        <p:nvCxnSpPr>
          <p:cNvPr id="40" name="Straight Arrow Connector 39">
            <a:extLst>
              <a:ext uri="{FF2B5EF4-FFF2-40B4-BE49-F238E27FC236}">
                <a16:creationId xmlns:a16="http://schemas.microsoft.com/office/drawing/2014/main" id="{11AAA9C4-898A-5C4E-BFEE-03FF57596B55}"/>
              </a:ext>
            </a:extLst>
          </p:cNvPr>
          <p:cNvCxnSpPr>
            <a:cxnSpLocks/>
            <a:stCxn id="39" idx="2"/>
            <a:endCxn id="42" idx="0"/>
          </p:cNvCxnSpPr>
          <p:nvPr/>
        </p:nvCxnSpPr>
        <p:spPr>
          <a:xfrm rot="5400000">
            <a:off x="2991907" y="3792862"/>
            <a:ext cx="476423" cy="766836"/>
          </a:xfrm>
          <a:prstGeom prst="curvedConnector3">
            <a:avLst>
              <a:gd name="adj1" fmla="val 50000"/>
            </a:avLst>
          </a:prstGeom>
          <a:ln>
            <a:tailEnd type="triangle" w="lg" len="lg"/>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37517189-5147-9544-AF88-780211EACA4A}"/>
              </a:ext>
            </a:extLst>
          </p:cNvPr>
          <p:cNvCxnSpPr>
            <a:cxnSpLocks/>
            <a:stCxn id="39" idx="2"/>
            <a:endCxn id="43" idx="0"/>
          </p:cNvCxnSpPr>
          <p:nvPr/>
        </p:nvCxnSpPr>
        <p:spPr>
          <a:xfrm rot="16200000" flipH="1">
            <a:off x="3755629" y="3795975"/>
            <a:ext cx="476423" cy="760609"/>
          </a:xfrm>
          <a:prstGeom prst="curvedConnector3">
            <a:avLst>
              <a:gd name="adj1" fmla="val 50000"/>
            </a:avLst>
          </a:prstGeom>
          <a:ln>
            <a:tailEnd type="triangle" w="lg" len="lg"/>
          </a:ln>
        </p:spPr>
        <p:style>
          <a:lnRef idx="1">
            <a:schemeClr val="accent1"/>
          </a:lnRef>
          <a:fillRef idx="0">
            <a:schemeClr val="accent1"/>
          </a:fillRef>
          <a:effectRef idx="0">
            <a:schemeClr val="accent1"/>
          </a:effectRef>
          <a:fontRef idx="minor">
            <a:schemeClr val="tx1"/>
          </a:fontRef>
        </p:style>
      </p:cxnSp>
      <p:sp>
        <p:nvSpPr>
          <p:cNvPr id="42" name="Rounded Rectangle 41">
            <a:extLst>
              <a:ext uri="{FF2B5EF4-FFF2-40B4-BE49-F238E27FC236}">
                <a16:creationId xmlns:a16="http://schemas.microsoft.com/office/drawing/2014/main" id="{D3480479-511D-A64F-85FB-C749D340A09D}"/>
              </a:ext>
            </a:extLst>
          </p:cNvPr>
          <p:cNvSpPr/>
          <p:nvPr/>
        </p:nvSpPr>
        <p:spPr>
          <a:xfrm>
            <a:off x="2372758" y="4414492"/>
            <a:ext cx="947884"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Bike</a:t>
            </a:r>
          </a:p>
        </p:txBody>
      </p:sp>
      <p:sp>
        <p:nvSpPr>
          <p:cNvPr id="43" name="Rounded Rectangle 42">
            <a:extLst>
              <a:ext uri="{FF2B5EF4-FFF2-40B4-BE49-F238E27FC236}">
                <a16:creationId xmlns:a16="http://schemas.microsoft.com/office/drawing/2014/main" id="{5802B0AD-039F-C640-B217-4AD9968420A3}"/>
              </a:ext>
            </a:extLst>
          </p:cNvPr>
          <p:cNvSpPr/>
          <p:nvPr/>
        </p:nvSpPr>
        <p:spPr>
          <a:xfrm>
            <a:off x="3848152" y="4414492"/>
            <a:ext cx="1051985"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Bus</a:t>
            </a:r>
          </a:p>
        </p:txBody>
      </p:sp>
      <p:sp>
        <p:nvSpPr>
          <p:cNvPr id="99" name="TextBox 98">
            <a:extLst>
              <a:ext uri="{FF2B5EF4-FFF2-40B4-BE49-F238E27FC236}">
                <a16:creationId xmlns:a16="http://schemas.microsoft.com/office/drawing/2014/main" id="{38B1AA36-2023-B540-94DE-6BFF073E2700}"/>
              </a:ext>
            </a:extLst>
          </p:cNvPr>
          <p:cNvSpPr txBox="1"/>
          <p:nvPr/>
        </p:nvSpPr>
        <p:spPr>
          <a:xfrm>
            <a:off x="7904289" y="1140938"/>
            <a:ext cx="681318" cy="369332"/>
          </a:xfrm>
          <a:prstGeom prst="rect">
            <a:avLst/>
          </a:prstGeom>
          <a:noFill/>
        </p:spPr>
        <p:txBody>
          <a:bodyPr wrap="square" rtlCol="0">
            <a:spAutoFit/>
          </a:bodyPr>
          <a:lstStyle/>
          <a:p>
            <a:r>
              <a:rPr lang="en-US" dirty="0"/>
              <a:t>Tired</a:t>
            </a:r>
          </a:p>
        </p:txBody>
      </p:sp>
      <p:sp>
        <p:nvSpPr>
          <p:cNvPr id="100" name="TextBox 99">
            <a:extLst>
              <a:ext uri="{FF2B5EF4-FFF2-40B4-BE49-F238E27FC236}">
                <a16:creationId xmlns:a16="http://schemas.microsoft.com/office/drawing/2014/main" id="{2B940A9F-2818-3041-B84D-9B139632F0DC}"/>
              </a:ext>
            </a:extLst>
          </p:cNvPr>
          <p:cNvSpPr txBox="1"/>
          <p:nvPr/>
        </p:nvSpPr>
        <p:spPr>
          <a:xfrm>
            <a:off x="5554385" y="1140938"/>
            <a:ext cx="1191432" cy="369332"/>
          </a:xfrm>
          <a:prstGeom prst="rect">
            <a:avLst/>
          </a:prstGeom>
          <a:noFill/>
        </p:spPr>
        <p:txBody>
          <a:bodyPr wrap="square" rtlCol="0">
            <a:spAutoFit/>
          </a:bodyPr>
          <a:lstStyle/>
          <a:p>
            <a:r>
              <a:rPr lang="en-US" dirty="0"/>
              <a:t>Not Tired</a:t>
            </a:r>
          </a:p>
        </p:txBody>
      </p:sp>
      <p:sp>
        <p:nvSpPr>
          <p:cNvPr id="101" name="TextBox 100">
            <a:extLst>
              <a:ext uri="{FF2B5EF4-FFF2-40B4-BE49-F238E27FC236}">
                <a16:creationId xmlns:a16="http://schemas.microsoft.com/office/drawing/2014/main" id="{F906AFA6-6648-084B-90F1-18A2116E3759}"/>
              </a:ext>
            </a:extLst>
          </p:cNvPr>
          <p:cNvSpPr txBox="1"/>
          <p:nvPr/>
        </p:nvSpPr>
        <p:spPr>
          <a:xfrm>
            <a:off x="9840078" y="1999692"/>
            <a:ext cx="1705239" cy="369332"/>
          </a:xfrm>
          <a:prstGeom prst="rect">
            <a:avLst/>
          </a:prstGeom>
          <a:noFill/>
        </p:spPr>
        <p:txBody>
          <a:bodyPr wrap="square" rtlCol="0">
            <a:spAutoFit/>
          </a:bodyPr>
          <a:lstStyle/>
          <a:p>
            <a:r>
              <a:rPr lang="en-US" dirty="0"/>
              <a:t>Both, Lunchbox</a:t>
            </a:r>
          </a:p>
        </p:txBody>
      </p:sp>
      <p:sp>
        <p:nvSpPr>
          <p:cNvPr id="102" name="TextBox 101">
            <a:extLst>
              <a:ext uri="{FF2B5EF4-FFF2-40B4-BE49-F238E27FC236}">
                <a16:creationId xmlns:a16="http://schemas.microsoft.com/office/drawing/2014/main" id="{BF8EB174-BCBC-E543-BA85-40940CA4D853}"/>
              </a:ext>
            </a:extLst>
          </p:cNvPr>
          <p:cNvSpPr txBox="1"/>
          <p:nvPr/>
        </p:nvSpPr>
        <p:spPr>
          <a:xfrm>
            <a:off x="7789336" y="1999692"/>
            <a:ext cx="1178385" cy="369332"/>
          </a:xfrm>
          <a:prstGeom prst="rect">
            <a:avLst/>
          </a:prstGeom>
          <a:noFill/>
        </p:spPr>
        <p:txBody>
          <a:bodyPr wrap="square" rtlCol="0">
            <a:spAutoFit/>
          </a:bodyPr>
          <a:lstStyle/>
          <a:p>
            <a:r>
              <a:rPr lang="en-US" dirty="0"/>
              <a:t>Backpack</a:t>
            </a:r>
          </a:p>
        </p:txBody>
      </p:sp>
      <p:sp>
        <p:nvSpPr>
          <p:cNvPr id="103" name="TextBox 102">
            <a:extLst>
              <a:ext uri="{FF2B5EF4-FFF2-40B4-BE49-F238E27FC236}">
                <a16:creationId xmlns:a16="http://schemas.microsoft.com/office/drawing/2014/main" id="{FD1548BD-F0D6-F745-82BF-039F6CF9BE3F}"/>
              </a:ext>
            </a:extLst>
          </p:cNvPr>
          <p:cNvSpPr txBox="1"/>
          <p:nvPr/>
        </p:nvSpPr>
        <p:spPr>
          <a:xfrm>
            <a:off x="5560254" y="1999692"/>
            <a:ext cx="1705239" cy="369332"/>
          </a:xfrm>
          <a:prstGeom prst="rect">
            <a:avLst/>
          </a:prstGeom>
          <a:noFill/>
        </p:spPr>
        <p:txBody>
          <a:bodyPr wrap="square" rtlCol="0">
            <a:spAutoFit/>
          </a:bodyPr>
          <a:lstStyle/>
          <a:p>
            <a:r>
              <a:rPr lang="en-US" dirty="0"/>
              <a:t>Both, Lunchbox</a:t>
            </a:r>
          </a:p>
        </p:txBody>
      </p:sp>
      <p:sp>
        <p:nvSpPr>
          <p:cNvPr id="104" name="TextBox 103">
            <a:extLst>
              <a:ext uri="{FF2B5EF4-FFF2-40B4-BE49-F238E27FC236}">
                <a16:creationId xmlns:a16="http://schemas.microsoft.com/office/drawing/2014/main" id="{2786B564-6EA1-9C4B-98ED-62498AF397F5}"/>
              </a:ext>
            </a:extLst>
          </p:cNvPr>
          <p:cNvSpPr txBox="1"/>
          <p:nvPr/>
        </p:nvSpPr>
        <p:spPr>
          <a:xfrm>
            <a:off x="3469809" y="1996846"/>
            <a:ext cx="1178385" cy="369332"/>
          </a:xfrm>
          <a:prstGeom prst="rect">
            <a:avLst/>
          </a:prstGeom>
          <a:noFill/>
        </p:spPr>
        <p:txBody>
          <a:bodyPr wrap="square" rtlCol="0">
            <a:spAutoFit/>
          </a:bodyPr>
          <a:lstStyle/>
          <a:p>
            <a:r>
              <a:rPr lang="en-US" dirty="0"/>
              <a:t>Backpack</a:t>
            </a:r>
          </a:p>
        </p:txBody>
      </p:sp>
      <p:sp>
        <p:nvSpPr>
          <p:cNvPr id="105" name="TextBox 104">
            <a:extLst>
              <a:ext uri="{FF2B5EF4-FFF2-40B4-BE49-F238E27FC236}">
                <a16:creationId xmlns:a16="http://schemas.microsoft.com/office/drawing/2014/main" id="{ACDB58FD-DA36-EB4A-9FB3-4223FAFFBA01}"/>
              </a:ext>
            </a:extLst>
          </p:cNvPr>
          <p:cNvSpPr txBox="1"/>
          <p:nvPr/>
        </p:nvSpPr>
        <p:spPr>
          <a:xfrm>
            <a:off x="9328848" y="3082461"/>
            <a:ext cx="615360" cy="369332"/>
          </a:xfrm>
          <a:prstGeom prst="rect">
            <a:avLst/>
          </a:prstGeom>
          <a:noFill/>
        </p:spPr>
        <p:txBody>
          <a:bodyPr wrap="square" rtlCol="0">
            <a:spAutoFit/>
          </a:bodyPr>
          <a:lstStyle/>
          <a:p>
            <a:r>
              <a:rPr lang="en-US" dirty="0"/>
              <a:t>Rain</a:t>
            </a:r>
          </a:p>
        </p:txBody>
      </p:sp>
      <p:sp>
        <p:nvSpPr>
          <p:cNvPr id="106" name="TextBox 105">
            <a:extLst>
              <a:ext uri="{FF2B5EF4-FFF2-40B4-BE49-F238E27FC236}">
                <a16:creationId xmlns:a16="http://schemas.microsoft.com/office/drawing/2014/main" id="{29998D72-4AD8-8846-8091-AC633F011C01}"/>
              </a:ext>
            </a:extLst>
          </p:cNvPr>
          <p:cNvSpPr txBox="1"/>
          <p:nvPr/>
        </p:nvSpPr>
        <p:spPr>
          <a:xfrm>
            <a:off x="7036537" y="3082461"/>
            <a:ext cx="947756" cy="369332"/>
          </a:xfrm>
          <a:prstGeom prst="rect">
            <a:avLst/>
          </a:prstGeom>
          <a:noFill/>
        </p:spPr>
        <p:txBody>
          <a:bodyPr wrap="square" rtlCol="0">
            <a:spAutoFit/>
          </a:bodyPr>
          <a:lstStyle/>
          <a:p>
            <a:r>
              <a:rPr lang="en-US" dirty="0"/>
              <a:t>No Rain</a:t>
            </a:r>
          </a:p>
        </p:txBody>
      </p:sp>
      <p:sp>
        <p:nvSpPr>
          <p:cNvPr id="107" name="TextBox 106">
            <a:extLst>
              <a:ext uri="{FF2B5EF4-FFF2-40B4-BE49-F238E27FC236}">
                <a16:creationId xmlns:a16="http://schemas.microsoft.com/office/drawing/2014/main" id="{9D6AAAB4-9A9C-4E4A-9699-15961468340F}"/>
              </a:ext>
            </a:extLst>
          </p:cNvPr>
          <p:cNvSpPr txBox="1"/>
          <p:nvPr/>
        </p:nvSpPr>
        <p:spPr>
          <a:xfrm>
            <a:off x="5118279" y="3086192"/>
            <a:ext cx="615360" cy="369332"/>
          </a:xfrm>
          <a:prstGeom prst="rect">
            <a:avLst/>
          </a:prstGeom>
          <a:noFill/>
        </p:spPr>
        <p:txBody>
          <a:bodyPr wrap="square" rtlCol="0">
            <a:spAutoFit/>
          </a:bodyPr>
          <a:lstStyle/>
          <a:p>
            <a:r>
              <a:rPr lang="en-US" dirty="0"/>
              <a:t>Rain</a:t>
            </a:r>
          </a:p>
        </p:txBody>
      </p:sp>
      <p:sp>
        <p:nvSpPr>
          <p:cNvPr id="108" name="TextBox 107">
            <a:extLst>
              <a:ext uri="{FF2B5EF4-FFF2-40B4-BE49-F238E27FC236}">
                <a16:creationId xmlns:a16="http://schemas.microsoft.com/office/drawing/2014/main" id="{4DC80427-8A6F-BA4C-BCC6-ED83774B505B}"/>
              </a:ext>
            </a:extLst>
          </p:cNvPr>
          <p:cNvSpPr txBox="1"/>
          <p:nvPr/>
        </p:nvSpPr>
        <p:spPr>
          <a:xfrm>
            <a:off x="2717769" y="3086192"/>
            <a:ext cx="947756" cy="369332"/>
          </a:xfrm>
          <a:prstGeom prst="rect">
            <a:avLst/>
          </a:prstGeom>
          <a:noFill/>
        </p:spPr>
        <p:txBody>
          <a:bodyPr wrap="square" rtlCol="0">
            <a:spAutoFit/>
          </a:bodyPr>
          <a:lstStyle/>
          <a:p>
            <a:r>
              <a:rPr lang="en-US" dirty="0"/>
              <a:t>No Rain</a:t>
            </a:r>
          </a:p>
        </p:txBody>
      </p:sp>
      <p:sp>
        <p:nvSpPr>
          <p:cNvPr id="109" name="TextBox 108">
            <a:extLst>
              <a:ext uri="{FF2B5EF4-FFF2-40B4-BE49-F238E27FC236}">
                <a16:creationId xmlns:a16="http://schemas.microsoft.com/office/drawing/2014/main" id="{F66C92F9-DF64-784D-BA48-82A852863B94}"/>
              </a:ext>
            </a:extLst>
          </p:cNvPr>
          <p:cNvSpPr txBox="1"/>
          <p:nvPr/>
        </p:nvSpPr>
        <p:spPr>
          <a:xfrm>
            <a:off x="4374144" y="4002124"/>
            <a:ext cx="889001" cy="369332"/>
          </a:xfrm>
          <a:prstGeom prst="rect">
            <a:avLst/>
          </a:prstGeom>
          <a:noFill/>
        </p:spPr>
        <p:txBody>
          <a:bodyPr wrap="square" rtlCol="0">
            <a:spAutoFit/>
          </a:bodyPr>
          <a:lstStyle/>
          <a:p>
            <a:r>
              <a:rPr lang="en-US" dirty="0"/>
              <a:t>During</a:t>
            </a:r>
          </a:p>
        </p:txBody>
      </p:sp>
      <p:sp>
        <p:nvSpPr>
          <p:cNvPr id="110" name="TextBox 109">
            <a:extLst>
              <a:ext uri="{FF2B5EF4-FFF2-40B4-BE49-F238E27FC236}">
                <a16:creationId xmlns:a16="http://schemas.microsoft.com/office/drawing/2014/main" id="{4D93B7B1-DA0A-7B42-9221-DB3C5278463A}"/>
              </a:ext>
            </a:extLst>
          </p:cNvPr>
          <p:cNvSpPr txBox="1"/>
          <p:nvPr/>
        </p:nvSpPr>
        <p:spPr>
          <a:xfrm>
            <a:off x="1500000" y="4002124"/>
            <a:ext cx="1404686" cy="369332"/>
          </a:xfrm>
          <a:prstGeom prst="rect">
            <a:avLst/>
          </a:prstGeom>
          <a:noFill/>
        </p:spPr>
        <p:txBody>
          <a:bodyPr wrap="square" rtlCol="0">
            <a:spAutoFit/>
          </a:bodyPr>
          <a:lstStyle/>
          <a:p>
            <a:r>
              <a:rPr lang="en-US" dirty="0"/>
              <a:t>Before, After</a:t>
            </a:r>
          </a:p>
        </p:txBody>
      </p:sp>
      <p:cxnSp>
        <p:nvCxnSpPr>
          <p:cNvPr id="31" name="Straight Arrow Connector 30">
            <a:extLst>
              <a:ext uri="{FF2B5EF4-FFF2-40B4-BE49-F238E27FC236}">
                <a16:creationId xmlns:a16="http://schemas.microsoft.com/office/drawing/2014/main" id="{849B4FFB-3A37-9645-82AA-213396A3D04B}"/>
              </a:ext>
            </a:extLst>
          </p:cNvPr>
          <p:cNvCxnSpPr>
            <a:cxnSpLocks/>
            <a:stCxn id="30" idx="2"/>
            <a:endCxn id="36" idx="0"/>
          </p:cNvCxnSpPr>
          <p:nvPr/>
        </p:nvCxnSpPr>
        <p:spPr>
          <a:xfrm rot="5400000">
            <a:off x="8004238" y="2904796"/>
            <a:ext cx="479336" cy="678637"/>
          </a:xfrm>
          <a:prstGeom prst="curvedConnector3">
            <a:avLst>
              <a:gd name="adj1" fmla="val 50000"/>
            </a:avLst>
          </a:prstGeom>
          <a:ln>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D54E0B5B-04CB-A042-AC28-DC3810B18F68}"/>
                  </a:ext>
                </a:extLst>
              </p:cNvPr>
              <p:cNvSpPr txBox="1"/>
              <p:nvPr/>
            </p:nvSpPr>
            <p:spPr>
              <a:xfrm>
                <a:off x="5213506" y="4843603"/>
                <a:ext cx="96116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solidFill>
                                <a:schemeClr val="accent6">
                                  <a:lumMod val="75000"/>
                                </a:schemeClr>
                              </a:solidFill>
                              <a:latin typeface="Cambria Math" panose="02040503050406030204" pitchFamily="18" charset="0"/>
                              <a:ea typeface="Cambria Math" panose="02040503050406030204" pitchFamily="18" charset="0"/>
                            </a:rPr>
                          </m:ctrlPr>
                        </m:sSubPr>
                        <m:e>
                          <m:r>
                            <a:rPr lang="en-US" sz="2400" i="1" smtClean="0">
                              <a:solidFill>
                                <a:schemeClr val="accent6">
                                  <a:lumMod val="75000"/>
                                </a:schemeClr>
                              </a:solidFill>
                              <a:latin typeface="Cambria Math" panose="02040503050406030204" pitchFamily="18" charset="0"/>
                              <a:ea typeface="Cambria Math" panose="02040503050406030204" pitchFamily="18" charset="0"/>
                            </a:rPr>
                            <m:t>𝒟</m:t>
                          </m:r>
                        </m:e>
                        <m:sub>
                          <m:r>
                            <a:rPr lang="en-US" sz="2400" b="0" i="1" smtClean="0">
                              <a:solidFill>
                                <a:schemeClr val="accent6">
                                  <a:lumMod val="75000"/>
                                </a:schemeClr>
                              </a:solidFill>
                              <a:latin typeface="Cambria Math" panose="02040503050406030204" pitchFamily="18" charset="0"/>
                              <a:ea typeface="Cambria Math" panose="02040503050406030204" pitchFamily="18" charset="0"/>
                            </a:rPr>
                            <m:t>𝑣𝑎𝑙</m:t>
                          </m:r>
                        </m:sub>
                      </m:sSub>
                      <m:r>
                        <a:rPr lang="en-US" sz="2400" b="0" i="1" smtClean="0">
                          <a:solidFill>
                            <a:schemeClr val="accent6">
                              <a:lumMod val="75000"/>
                            </a:schemeClr>
                          </a:solidFill>
                          <a:latin typeface="Cambria Math" panose="02040503050406030204" pitchFamily="18" charset="0"/>
                          <a:ea typeface="Cambria Math" panose="02040503050406030204" pitchFamily="18" charset="0"/>
                        </a:rPr>
                        <m:t>=</m:t>
                      </m:r>
                    </m:oMath>
                  </m:oMathPara>
                </a14:m>
                <a:endParaRPr lang="en-US" sz="2400" dirty="0">
                  <a:solidFill>
                    <a:schemeClr val="accent6">
                      <a:lumMod val="75000"/>
                    </a:schemeClr>
                  </a:solidFill>
                </a:endParaRPr>
              </a:p>
            </p:txBody>
          </p:sp>
        </mc:Choice>
        <mc:Fallback xmlns="">
          <p:sp>
            <p:nvSpPr>
              <p:cNvPr id="2" name="TextBox 1">
                <a:extLst>
                  <a:ext uri="{FF2B5EF4-FFF2-40B4-BE49-F238E27FC236}">
                    <a16:creationId xmlns:a16="http://schemas.microsoft.com/office/drawing/2014/main" id="{D54E0B5B-04CB-A042-AC28-DC3810B18F68}"/>
                  </a:ext>
                </a:extLst>
              </p:cNvPr>
              <p:cNvSpPr txBox="1">
                <a:spLocks noRot="1" noChangeAspect="1" noMove="1" noResize="1" noEditPoints="1" noAdjustHandles="1" noChangeArrowheads="1" noChangeShapeType="1" noTextEdit="1"/>
              </p:cNvSpPr>
              <p:nvPr/>
            </p:nvSpPr>
            <p:spPr>
              <a:xfrm>
                <a:off x="5213506" y="4843603"/>
                <a:ext cx="961161" cy="369332"/>
              </a:xfrm>
              <a:prstGeom prst="rect">
                <a:avLst/>
              </a:prstGeom>
              <a:blipFill>
                <a:blip r:embed="rId9"/>
                <a:stretch>
                  <a:fillRect l="-6494" r="-2597"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48" name="Table 47">
                <a:extLst>
                  <a:ext uri="{FF2B5EF4-FFF2-40B4-BE49-F238E27FC236}">
                    <a16:creationId xmlns:a16="http://schemas.microsoft.com/office/drawing/2014/main" id="{A0789016-0E6F-7569-DF9E-D6B27FD1ACF4}"/>
                  </a:ext>
                </a:extLst>
              </p:cNvPr>
              <p:cNvGraphicFramePr>
                <a:graphicFrameLocks noGrp="1"/>
              </p:cNvGraphicFramePr>
              <p:nvPr>
                <p:extLst>
                  <p:ext uri="{D42A27DB-BD31-4B8C-83A1-F6EECF244321}">
                    <p14:modId xmlns:p14="http://schemas.microsoft.com/office/powerpoint/2010/main" val="2397872746"/>
                  </p:ext>
                </p:extLst>
              </p:nvPr>
            </p:nvGraphicFramePr>
            <p:xfrm>
              <a:off x="6298645" y="4087565"/>
              <a:ext cx="5178940" cy="1881408"/>
            </p:xfrm>
            <a:graphic>
              <a:graphicData uri="http://schemas.openxmlformats.org/drawingml/2006/table">
                <a:tbl>
                  <a:tblPr firstRow="1" bandRow="1">
                    <a:tableStyleId>{5C22544A-7EE6-4342-B048-85BDC9FD1C3A}</a:tableStyleId>
                  </a:tblPr>
                  <a:tblGrid>
                    <a:gridCol w="1035788">
                      <a:extLst>
                        <a:ext uri="{9D8B030D-6E8A-4147-A177-3AD203B41FA5}">
                          <a16:colId xmlns:a16="http://schemas.microsoft.com/office/drawing/2014/main" val="2523797516"/>
                        </a:ext>
                      </a:extLst>
                    </a:gridCol>
                    <a:gridCol w="1035788">
                      <a:extLst>
                        <a:ext uri="{9D8B030D-6E8A-4147-A177-3AD203B41FA5}">
                          <a16:colId xmlns:a16="http://schemas.microsoft.com/office/drawing/2014/main" val="2612020372"/>
                        </a:ext>
                      </a:extLst>
                    </a:gridCol>
                    <a:gridCol w="1035788">
                      <a:extLst>
                        <a:ext uri="{9D8B030D-6E8A-4147-A177-3AD203B41FA5}">
                          <a16:colId xmlns:a16="http://schemas.microsoft.com/office/drawing/2014/main" val="56344651"/>
                        </a:ext>
                      </a:extLst>
                    </a:gridCol>
                    <a:gridCol w="1035788">
                      <a:extLst>
                        <a:ext uri="{9D8B030D-6E8A-4147-A177-3AD203B41FA5}">
                          <a16:colId xmlns:a16="http://schemas.microsoft.com/office/drawing/2014/main" val="3162481479"/>
                        </a:ext>
                      </a:extLst>
                    </a:gridCol>
                    <a:gridCol w="1035788">
                      <a:extLst>
                        <a:ext uri="{9D8B030D-6E8A-4147-A177-3AD203B41FA5}">
                          <a16:colId xmlns:a16="http://schemas.microsoft.com/office/drawing/2014/main" val="4019668781"/>
                        </a:ext>
                      </a:extLst>
                    </a:gridCol>
                  </a:tblGrid>
                  <a:tr h="313568">
                    <a:tc>
                      <a:txBody>
                        <a:bodyPr/>
                        <a:lstStyle/>
                        <a:p>
                          <a:pPr algn="ctr"/>
                          <a14:m>
                            <m:oMathPara xmlns:m="http://schemas.openxmlformats.org/officeDocument/2006/math">
                              <m:oMathParaPr>
                                <m:jc m:val="centerGroup"/>
                              </m:oMathParaPr>
                              <m:oMath xmlns:m="http://schemas.openxmlformats.org/officeDocument/2006/math">
                                <m:sSub>
                                  <m:sSubPr>
                                    <m:ctrlPr>
                                      <a:rPr lang="en-US" sz="1400" b="1" i="1" smtClean="0">
                                        <a:latin typeface="Cambria Math" panose="02040503050406030204" pitchFamily="18" charset="0"/>
                                      </a:rPr>
                                    </m:ctrlPr>
                                  </m:sSubPr>
                                  <m:e>
                                    <m:r>
                                      <a:rPr lang="en-US" sz="1400" b="1" i="1" smtClean="0">
                                        <a:latin typeface="Cambria Math" panose="02040503050406030204" pitchFamily="18" charset="0"/>
                                      </a:rPr>
                                      <m:t>𝒙</m:t>
                                    </m:r>
                                  </m:e>
                                  <m:sub>
                                    <m:r>
                                      <a:rPr lang="en-US" sz="1400" b="1" i="1" smtClean="0">
                                        <a:latin typeface="Cambria Math" panose="02040503050406030204" pitchFamily="18" charset="0"/>
                                      </a:rPr>
                                      <m:t>𝟏</m:t>
                                    </m:r>
                                  </m:sub>
                                </m:sSub>
                              </m:oMath>
                            </m:oMathPara>
                          </a14:m>
                          <a:endParaRPr lang="en-US" sz="1400"/>
                        </a:p>
                      </a:txBody>
                      <a:tcPr marL="83991" marR="83991" marT="41996" marB="41996" anchor="ctr"/>
                    </a:tc>
                    <a:tc>
                      <a:txBody>
                        <a:bodyPr/>
                        <a:lstStyle/>
                        <a:p>
                          <a:pPr algn="ctr"/>
                          <a14:m>
                            <m:oMathPara xmlns:m="http://schemas.openxmlformats.org/officeDocument/2006/math">
                              <m:oMathParaPr>
                                <m:jc m:val="centerGroup"/>
                              </m:oMathParaPr>
                              <m:oMath xmlns:m="http://schemas.openxmlformats.org/officeDocument/2006/math">
                                <m:sSub>
                                  <m:sSubPr>
                                    <m:ctrlPr>
                                      <a:rPr lang="en-US" sz="1400" b="1" i="1" smtClean="0">
                                        <a:latin typeface="Cambria Math" panose="02040503050406030204" pitchFamily="18" charset="0"/>
                                      </a:rPr>
                                    </m:ctrlPr>
                                  </m:sSubPr>
                                  <m:e>
                                    <m:r>
                                      <a:rPr lang="en-US" sz="1400" b="1" i="1" smtClean="0">
                                        <a:latin typeface="Cambria Math" panose="02040503050406030204" pitchFamily="18" charset="0"/>
                                      </a:rPr>
                                      <m:t>𝒙</m:t>
                                    </m:r>
                                  </m:e>
                                  <m:sub>
                                    <m:r>
                                      <a:rPr lang="en-US" sz="1400" b="1" i="1" smtClean="0">
                                        <a:latin typeface="Cambria Math" panose="02040503050406030204" pitchFamily="18" charset="0"/>
                                      </a:rPr>
                                      <m:t>𝟐</m:t>
                                    </m:r>
                                  </m:sub>
                                </m:sSub>
                              </m:oMath>
                            </m:oMathPara>
                          </a14:m>
                          <a:endParaRPr lang="en-US" sz="1400" dirty="0"/>
                        </a:p>
                      </a:txBody>
                      <a:tcPr marL="83991" marR="83991" marT="41996" marB="41996" anchor="ctr"/>
                    </a:tc>
                    <a:tc>
                      <a:txBody>
                        <a:bodyPr/>
                        <a:lstStyle/>
                        <a:p>
                          <a:pPr algn="ctr"/>
                          <a14:m>
                            <m:oMathPara xmlns:m="http://schemas.openxmlformats.org/officeDocument/2006/math">
                              <m:oMathParaPr>
                                <m:jc m:val="centerGroup"/>
                              </m:oMathParaPr>
                              <m:oMath xmlns:m="http://schemas.openxmlformats.org/officeDocument/2006/math">
                                <m:sSub>
                                  <m:sSubPr>
                                    <m:ctrlPr>
                                      <a:rPr lang="en-US" sz="1400" b="1" i="1" smtClean="0">
                                        <a:latin typeface="Cambria Math" panose="02040503050406030204" pitchFamily="18" charset="0"/>
                                      </a:rPr>
                                    </m:ctrlPr>
                                  </m:sSubPr>
                                  <m:e>
                                    <m:r>
                                      <a:rPr lang="en-US" sz="1400" b="1" i="1" smtClean="0">
                                        <a:latin typeface="Cambria Math" panose="02040503050406030204" pitchFamily="18" charset="0"/>
                                      </a:rPr>
                                      <m:t>𝒙</m:t>
                                    </m:r>
                                  </m:e>
                                  <m:sub>
                                    <m:r>
                                      <a:rPr lang="en-US" sz="1400" b="1" i="1" smtClean="0">
                                        <a:latin typeface="Cambria Math" panose="02040503050406030204" pitchFamily="18" charset="0"/>
                                      </a:rPr>
                                      <m:t>𝟑</m:t>
                                    </m:r>
                                  </m:sub>
                                </m:sSub>
                              </m:oMath>
                            </m:oMathPara>
                          </a14:m>
                          <a:endParaRPr lang="en-US" sz="1400"/>
                        </a:p>
                      </a:txBody>
                      <a:tcPr marL="83991" marR="83991" marT="41996" marB="41996" anchor="ctr"/>
                    </a:tc>
                    <a:tc>
                      <a:txBody>
                        <a:bodyPr/>
                        <a:lstStyle/>
                        <a:p>
                          <a:pPr algn="ctr"/>
                          <a14:m>
                            <m:oMathPara xmlns:m="http://schemas.openxmlformats.org/officeDocument/2006/math">
                              <m:oMathParaPr>
                                <m:jc m:val="centerGroup"/>
                              </m:oMathParaPr>
                              <m:oMath xmlns:m="http://schemas.openxmlformats.org/officeDocument/2006/math">
                                <m:sSub>
                                  <m:sSubPr>
                                    <m:ctrlPr>
                                      <a:rPr lang="en-US" sz="1400" b="1" i="1" smtClean="0">
                                        <a:latin typeface="Cambria Math" panose="02040503050406030204" pitchFamily="18" charset="0"/>
                                      </a:rPr>
                                    </m:ctrlPr>
                                  </m:sSubPr>
                                  <m:e>
                                    <m:r>
                                      <a:rPr lang="en-US" sz="1400" b="1" i="1" smtClean="0">
                                        <a:latin typeface="Cambria Math" panose="02040503050406030204" pitchFamily="18" charset="0"/>
                                      </a:rPr>
                                      <m:t>𝒙</m:t>
                                    </m:r>
                                  </m:e>
                                  <m:sub>
                                    <m:r>
                                      <a:rPr lang="en-US" sz="1400" b="1" i="1" smtClean="0">
                                        <a:latin typeface="Cambria Math" panose="02040503050406030204" pitchFamily="18" charset="0"/>
                                      </a:rPr>
                                      <m:t>𝟒</m:t>
                                    </m:r>
                                  </m:sub>
                                </m:sSub>
                              </m:oMath>
                            </m:oMathPara>
                          </a14:m>
                          <a:endParaRPr lang="en-US" sz="1400" dirty="0"/>
                        </a:p>
                      </a:txBody>
                      <a:tcPr marL="83991" marR="83991" marT="41996" marB="41996" anchor="ctr"/>
                    </a:tc>
                    <a:tc>
                      <a:txBody>
                        <a:bodyPr/>
                        <a:lstStyle/>
                        <a:p>
                          <a:pPr algn="ctr"/>
                          <a14:m>
                            <m:oMathPara xmlns:m="http://schemas.openxmlformats.org/officeDocument/2006/math">
                              <m:oMathParaPr>
                                <m:jc m:val="centerGroup"/>
                              </m:oMathParaPr>
                              <m:oMath xmlns:m="http://schemas.openxmlformats.org/officeDocument/2006/math">
                                <m:r>
                                  <a:rPr lang="en-US" sz="1400" b="1" i="1" smtClean="0">
                                    <a:latin typeface="Cambria Math" panose="02040503050406030204" pitchFamily="18" charset="0"/>
                                  </a:rPr>
                                  <m:t>𝒚</m:t>
                                </m:r>
                              </m:oMath>
                            </m:oMathPara>
                          </a14:m>
                          <a:endParaRPr lang="en-US" sz="1400"/>
                        </a:p>
                      </a:txBody>
                      <a:tcPr marL="83991" marR="83991" marT="41996" marB="41996" anchor="ctr"/>
                    </a:tc>
                    <a:extLst>
                      <a:ext uri="{0D108BD9-81ED-4DB2-BD59-A6C34878D82A}">
                        <a16:rowId xmlns:a16="http://schemas.microsoft.com/office/drawing/2014/main" val="390445491"/>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Rain</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During</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Backpack</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Tired</a:t>
                          </a:r>
                        </a:p>
                      </a:txBody>
                      <a:tcPr marL="9525" marR="9525" marT="9525"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400" b="0" i="0" u="none" strike="noStrike" dirty="0">
                              <a:solidFill>
                                <a:srgbClr val="000000"/>
                              </a:solidFill>
                              <a:effectLst/>
                              <a:latin typeface="Corbel" panose="020B0503020204020204" pitchFamily="34" charset="0"/>
                            </a:rPr>
                            <a:t>Bus</a:t>
                          </a:r>
                        </a:p>
                      </a:txBody>
                      <a:tcPr marL="9525" marR="9525" marT="9525" marB="0" anchor="ctr"/>
                    </a:tc>
                    <a:extLst>
                      <a:ext uri="{0D108BD9-81ED-4DB2-BD59-A6C34878D82A}">
                        <a16:rowId xmlns:a16="http://schemas.microsoft.com/office/drawing/2014/main" val="1641110165"/>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Rain</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After</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Both</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Not Tired</a:t>
                          </a:r>
                        </a:p>
                      </a:txBody>
                      <a:tcPr marL="9525" marR="9525" marT="9525"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400" b="0" i="0" u="none" strike="noStrike" dirty="0">
                              <a:solidFill>
                                <a:srgbClr val="000000"/>
                              </a:solidFill>
                              <a:effectLst/>
                              <a:latin typeface="Corbel" panose="020B0503020204020204" pitchFamily="34" charset="0"/>
                            </a:rPr>
                            <a:t>Bus</a:t>
                          </a:r>
                        </a:p>
                      </a:txBody>
                      <a:tcPr marL="9525" marR="9525" marT="9525" marB="0" anchor="ctr"/>
                    </a:tc>
                    <a:extLst>
                      <a:ext uri="{0D108BD9-81ED-4DB2-BD59-A6C34878D82A}">
                        <a16:rowId xmlns:a16="http://schemas.microsoft.com/office/drawing/2014/main" val="2677123430"/>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No Rain</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Before</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Backpack</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Not Tired</a:t>
                          </a:r>
                        </a:p>
                      </a:txBody>
                      <a:tcPr marL="9525" marR="9525" marT="9525"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400" b="0" i="0" u="none" strike="noStrike">
                              <a:solidFill>
                                <a:srgbClr val="000000"/>
                              </a:solidFill>
                              <a:effectLst/>
                              <a:latin typeface="Corbel" panose="020B0503020204020204" pitchFamily="34" charset="0"/>
                            </a:rPr>
                            <a:t>Bus</a:t>
                          </a:r>
                        </a:p>
                      </a:txBody>
                      <a:tcPr marL="9525" marR="9525" marT="9525" marB="0" anchor="ctr"/>
                    </a:tc>
                    <a:extLst>
                      <a:ext uri="{0D108BD9-81ED-4DB2-BD59-A6C34878D82A}">
                        <a16:rowId xmlns:a16="http://schemas.microsoft.com/office/drawing/2014/main" val="2597160028"/>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No Rain</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During</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Lunchbox</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Tired</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Drive</a:t>
                          </a:r>
                        </a:p>
                      </a:txBody>
                      <a:tcPr marL="9525" marR="9525" marT="9525" marB="0" anchor="ctr"/>
                    </a:tc>
                    <a:extLst>
                      <a:ext uri="{0D108BD9-81ED-4DB2-BD59-A6C34878D82A}">
                        <a16:rowId xmlns:a16="http://schemas.microsoft.com/office/drawing/2014/main" val="2558674705"/>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No Rain</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After</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Lunchbox</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Tired</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Drive</a:t>
                          </a:r>
                        </a:p>
                      </a:txBody>
                      <a:tcPr marL="9525" marR="9525" marT="9525" marB="0" anchor="ctr"/>
                    </a:tc>
                    <a:extLst>
                      <a:ext uri="{0D108BD9-81ED-4DB2-BD59-A6C34878D82A}">
                        <a16:rowId xmlns:a16="http://schemas.microsoft.com/office/drawing/2014/main" val="2341188523"/>
                      </a:ext>
                    </a:extLst>
                  </a:tr>
                </a:tbl>
              </a:graphicData>
            </a:graphic>
          </p:graphicFrame>
        </mc:Choice>
        <mc:Fallback xmlns="">
          <p:graphicFrame>
            <p:nvGraphicFramePr>
              <p:cNvPr id="48" name="Table 47">
                <a:extLst>
                  <a:ext uri="{FF2B5EF4-FFF2-40B4-BE49-F238E27FC236}">
                    <a16:creationId xmlns:a16="http://schemas.microsoft.com/office/drawing/2014/main" id="{A0789016-0E6F-7569-DF9E-D6B27FD1ACF4}"/>
                  </a:ext>
                </a:extLst>
              </p:cNvPr>
              <p:cNvGraphicFramePr>
                <a:graphicFrameLocks noGrp="1"/>
              </p:cNvGraphicFramePr>
              <p:nvPr>
                <p:extLst>
                  <p:ext uri="{D42A27DB-BD31-4B8C-83A1-F6EECF244321}">
                    <p14:modId xmlns:p14="http://schemas.microsoft.com/office/powerpoint/2010/main" val="2397872746"/>
                  </p:ext>
                </p:extLst>
              </p:nvPr>
            </p:nvGraphicFramePr>
            <p:xfrm>
              <a:off x="6298645" y="4087565"/>
              <a:ext cx="5178940" cy="1881408"/>
            </p:xfrm>
            <a:graphic>
              <a:graphicData uri="http://schemas.openxmlformats.org/drawingml/2006/table">
                <a:tbl>
                  <a:tblPr firstRow="1" bandRow="1">
                    <a:tableStyleId>{5C22544A-7EE6-4342-B048-85BDC9FD1C3A}</a:tableStyleId>
                  </a:tblPr>
                  <a:tblGrid>
                    <a:gridCol w="1035788">
                      <a:extLst>
                        <a:ext uri="{9D8B030D-6E8A-4147-A177-3AD203B41FA5}">
                          <a16:colId xmlns:a16="http://schemas.microsoft.com/office/drawing/2014/main" val="2523797516"/>
                        </a:ext>
                      </a:extLst>
                    </a:gridCol>
                    <a:gridCol w="1035788">
                      <a:extLst>
                        <a:ext uri="{9D8B030D-6E8A-4147-A177-3AD203B41FA5}">
                          <a16:colId xmlns:a16="http://schemas.microsoft.com/office/drawing/2014/main" val="2612020372"/>
                        </a:ext>
                      </a:extLst>
                    </a:gridCol>
                    <a:gridCol w="1035788">
                      <a:extLst>
                        <a:ext uri="{9D8B030D-6E8A-4147-A177-3AD203B41FA5}">
                          <a16:colId xmlns:a16="http://schemas.microsoft.com/office/drawing/2014/main" val="56344651"/>
                        </a:ext>
                      </a:extLst>
                    </a:gridCol>
                    <a:gridCol w="1035788">
                      <a:extLst>
                        <a:ext uri="{9D8B030D-6E8A-4147-A177-3AD203B41FA5}">
                          <a16:colId xmlns:a16="http://schemas.microsoft.com/office/drawing/2014/main" val="3162481479"/>
                        </a:ext>
                      </a:extLst>
                    </a:gridCol>
                    <a:gridCol w="1035788">
                      <a:extLst>
                        <a:ext uri="{9D8B030D-6E8A-4147-A177-3AD203B41FA5}">
                          <a16:colId xmlns:a16="http://schemas.microsoft.com/office/drawing/2014/main" val="4019668781"/>
                        </a:ext>
                      </a:extLst>
                    </a:gridCol>
                  </a:tblGrid>
                  <a:tr h="313568">
                    <a:tc>
                      <a:txBody>
                        <a:bodyPr/>
                        <a:lstStyle/>
                        <a:p>
                          <a:endParaRPr lang="en-US"/>
                        </a:p>
                      </a:txBody>
                      <a:tcPr marL="83991" marR="83991" marT="41996" marB="41996" anchor="ctr">
                        <a:blipFill>
                          <a:blip r:embed="rId10"/>
                          <a:stretch>
                            <a:fillRect r="-401220" b="-512000"/>
                          </a:stretch>
                        </a:blipFill>
                      </a:tcPr>
                    </a:tc>
                    <a:tc>
                      <a:txBody>
                        <a:bodyPr/>
                        <a:lstStyle/>
                        <a:p>
                          <a:endParaRPr lang="en-US"/>
                        </a:p>
                      </a:txBody>
                      <a:tcPr marL="83991" marR="83991" marT="41996" marB="41996" anchor="ctr">
                        <a:blipFill>
                          <a:blip r:embed="rId10"/>
                          <a:stretch>
                            <a:fillRect l="-100000" r="-301220" b="-512000"/>
                          </a:stretch>
                        </a:blipFill>
                      </a:tcPr>
                    </a:tc>
                    <a:tc>
                      <a:txBody>
                        <a:bodyPr/>
                        <a:lstStyle/>
                        <a:p>
                          <a:endParaRPr lang="en-US"/>
                        </a:p>
                      </a:txBody>
                      <a:tcPr marL="83991" marR="83991" marT="41996" marB="41996" anchor="ctr">
                        <a:blipFill>
                          <a:blip r:embed="rId10"/>
                          <a:stretch>
                            <a:fillRect l="-202469" r="-204938" b="-512000"/>
                          </a:stretch>
                        </a:blipFill>
                      </a:tcPr>
                    </a:tc>
                    <a:tc>
                      <a:txBody>
                        <a:bodyPr/>
                        <a:lstStyle/>
                        <a:p>
                          <a:endParaRPr lang="en-US"/>
                        </a:p>
                      </a:txBody>
                      <a:tcPr marL="83991" marR="83991" marT="41996" marB="41996" anchor="ctr">
                        <a:blipFill>
                          <a:blip r:embed="rId10"/>
                          <a:stretch>
                            <a:fillRect l="-298780" r="-102439" b="-512000"/>
                          </a:stretch>
                        </a:blipFill>
                      </a:tcPr>
                    </a:tc>
                    <a:tc>
                      <a:txBody>
                        <a:bodyPr/>
                        <a:lstStyle/>
                        <a:p>
                          <a:endParaRPr lang="en-US"/>
                        </a:p>
                      </a:txBody>
                      <a:tcPr marL="83991" marR="83991" marT="41996" marB="41996" anchor="ctr">
                        <a:blipFill>
                          <a:blip r:embed="rId10"/>
                          <a:stretch>
                            <a:fillRect l="-398780" r="-2439" b="-512000"/>
                          </a:stretch>
                        </a:blipFill>
                      </a:tcPr>
                    </a:tc>
                    <a:extLst>
                      <a:ext uri="{0D108BD9-81ED-4DB2-BD59-A6C34878D82A}">
                        <a16:rowId xmlns:a16="http://schemas.microsoft.com/office/drawing/2014/main" val="390445491"/>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Rain</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During</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Backpack</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Tired</a:t>
                          </a:r>
                        </a:p>
                      </a:txBody>
                      <a:tcPr marL="9525" marR="9525" marT="9525"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400" b="0" i="0" u="none" strike="noStrike" dirty="0">
                              <a:solidFill>
                                <a:srgbClr val="000000"/>
                              </a:solidFill>
                              <a:effectLst/>
                              <a:latin typeface="Corbel" panose="020B0503020204020204" pitchFamily="34" charset="0"/>
                            </a:rPr>
                            <a:t>Bus</a:t>
                          </a:r>
                        </a:p>
                      </a:txBody>
                      <a:tcPr marL="9525" marR="9525" marT="9525" marB="0" anchor="ctr"/>
                    </a:tc>
                    <a:extLst>
                      <a:ext uri="{0D108BD9-81ED-4DB2-BD59-A6C34878D82A}">
                        <a16:rowId xmlns:a16="http://schemas.microsoft.com/office/drawing/2014/main" val="1641110165"/>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Rain</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After</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Both</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Not Tired</a:t>
                          </a:r>
                        </a:p>
                      </a:txBody>
                      <a:tcPr marL="9525" marR="9525" marT="9525"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400" b="0" i="0" u="none" strike="noStrike" dirty="0">
                              <a:solidFill>
                                <a:srgbClr val="000000"/>
                              </a:solidFill>
                              <a:effectLst/>
                              <a:latin typeface="Corbel" panose="020B0503020204020204" pitchFamily="34" charset="0"/>
                            </a:rPr>
                            <a:t>Bus</a:t>
                          </a:r>
                        </a:p>
                      </a:txBody>
                      <a:tcPr marL="9525" marR="9525" marT="9525" marB="0" anchor="ctr"/>
                    </a:tc>
                    <a:extLst>
                      <a:ext uri="{0D108BD9-81ED-4DB2-BD59-A6C34878D82A}">
                        <a16:rowId xmlns:a16="http://schemas.microsoft.com/office/drawing/2014/main" val="2677123430"/>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No Rain</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Before</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Backpack</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Not Tired</a:t>
                          </a:r>
                        </a:p>
                      </a:txBody>
                      <a:tcPr marL="9525" marR="9525" marT="9525"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400" b="0" i="0" u="none" strike="noStrike">
                              <a:solidFill>
                                <a:srgbClr val="000000"/>
                              </a:solidFill>
                              <a:effectLst/>
                              <a:latin typeface="Corbel" panose="020B0503020204020204" pitchFamily="34" charset="0"/>
                            </a:rPr>
                            <a:t>Bus</a:t>
                          </a:r>
                        </a:p>
                      </a:txBody>
                      <a:tcPr marL="9525" marR="9525" marT="9525" marB="0" anchor="ctr"/>
                    </a:tc>
                    <a:extLst>
                      <a:ext uri="{0D108BD9-81ED-4DB2-BD59-A6C34878D82A}">
                        <a16:rowId xmlns:a16="http://schemas.microsoft.com/office/drawing/2014/main" val="2597160028"/>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No Rain</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During</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Lunchbox</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Tired</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Drive</a:t>
                          </a:r>
                        </a:p>
                      </a:txBody>
                      <a:tcPr marL="9525" marR="9525" marT="9525" marB="0" anchor="ctr"/>
                    </a:tc>
                    <a:extLst>
                      <a:ext uri="{0D108BD9-81ED-4DB2-BD59-A6C34878D82A}">
                        <a16:rowId xmlns:a16="http://schemas.microsoft.com/office/drawing/2014/main" val="2558674705"/>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No Rain</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After</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Lunchbox</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Tired</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Drive</a:t>
                          </a:r>
                        </a:p>
                      </a:txBody>
                      <a:tcPr marL="9525" marR="9525" marT="9525" marB="0" anchor="ctr"/>
                    </a:tc>
                    <a:extLst>
                      <a:ext uri="{0D108BD9-81ED-4DB2-BD59-A6C34878D82A}">
                        <a16:rowId xmlns:a16="http://schemas.microsoft.com/office/drawing/2014/main" val="2341188523"/>
                      </a:ext>
                    </a:extLst>
                  </a:tr>
                </a:tbl>
              </a:graphicData>
            </a:graphic>
          </p:graphicFrame>
        </mc:Fallback>
      </mc:AlternateContent>
    </p:spTree>
    <p:extLst>
      <p:ext uri="{BB962C8B-B14F-4D97-AF65-F5344CB8AC3E}">
        <p14:creationId xmlns:p14="http://schemas.microsoft.com/office/powerpoint/2010/main" val="1356104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dissolve">
                                      <p:cBhvr>
                                        <p:cTn id="7" dur="250"/>
                                        <p:tgtEl>
                                          <p:spTgt spid="48"/>
                                        </p:tgtEl>
                                      </p:cBhvr>
                                    </p:animEffect>
                                  </p:childTnLst>
                                </p:cTn>
                              </p:par>
                              <p:par>
                                <p:cTn id="8" presetID="9"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dissolve">
                                      <p:cBhvr>
                                        <p:cTn id="10" dur="25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162DF2A-64D1-4AA9-BA42-8A4063EADE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1" name="Rectangle 10">
            <a:extLst>
              <a:ext uri="{FF2B5EF4-FFF2-40B4-BE49-F238E27FC236}">
                <a16:creationId xmlns:a16="http://schemas.microsoft.com/office/drawing/2014/main" id="{5D7C1373-63AF-4A75-909E-990E053566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useBgFill="1">
        <p:nvSpPr>
          <p:cNvPr id="13" name="Rectangle 12">
            <a:extLst>
              <a:ext uri="{FF2B5EF4-FFF2-40B4-BE49-F238E27FC236}">
                <a16:creationId xmlns:a16="http://schemas.microsoft.com/office/drawing/2014/main" id="{5BDAAE7A-177F-4691-8F07-36CBBA6113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9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5BF82D1D-28BC-4216-A1EA-F7D9C6D1AA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1286934"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7" name="Rectangle 16">
            <a:extLst>
              <a:ext uri="{FF2B5EF4-FFF2-40B4-BE49-F238E27FC236}">
                <a16:creationId xmlns:a16="http://schemas.microsoft.com/office/drawing/2014/main" id="{60A1DC48-C242-4442-822C-570436B809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685778" y="767825"/>
            <a:ext cx="508012" cy="5328173"/>
          </a:xfrm>
          <a:prstGeom prst="rect">
            <a:avLst/>
          </a:prstGeom>
          <a:solidFill>
            <a:srgbClr val="C8C8C8">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Rounded Rectangle 18">
                <a:extLst>
                  <a:ext uri="{FF2B5EF4-FFF2-40B4-BE49-F238E27FC236}">
                    <a16:creationId xmlns:a16="http://schemas.microsoft.com/office/drawing/2014/main" id="{AE4AC143-A5E9-6B40-87CA-E99281EE550F}"/>
                  </a:ext>
                </a:extLst>
              </p:cNvPr>
              <p:cNvSpPr/>
              <p:nvPr/>
            </p:nvSpPr>
            <p:spPr>
              <a:xfrm>
                <a:off x="6911576" y="874517"/>
                <a:ext cx="585788"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right"/>
                    </m:oMathParaPr>
                    <m:oMath xmlns:m="http://schemas.openxmlformats.org/officeDocument/2006/math">
                      <m:sSub>
                        <m:sSubPr>
                          <m:ctrlPr>
                            <a:rPr lang="en-US" sz="2400" b="1" i="1">
                              <a:latin typeface="Cambria Math" panose="02040503050406030204" pitchFamily="18" charset="0"/>
                            </a:rPr>
                          </m:ctrlPr>
                        </m:sSubPr>
                        <m:e>
                          <m:r>
                            <a:rPr lang="en-US" sz="2400" b="1" i="1">
                              <a:latin typeface="Cambria Math" panose="02040503050406030204" pitchFamily="18" charset="0"/>
                            </a:rPr>
                            <m:t>𝒙</m:t>
                          </m:r>
                        </m:e>
                        <m:sub>
                          <m:r>
                            <a:rPr lang="en-US" sz="2400" b="1" i="1">
                              <a:latin typeface="Cambria Math" panose="02040503050406030204" pitchFamily="18" charset="0"/>
                            </a:rPr>
                            <m:t>𝟒</m:t>
                          </m:r>
                        </m:sub>
                      </m:sSub>
                    </m:oMath>
                  </m:oMathPara>
                </a14:m>
                <a:endParaRPr lang="en-US" sz="2400" dirty="0"/>
              </a:p>
            </p:txBody>
          </p:sp>
        </mc:Choice>
        <mc:Fallback xmlns="">
          <p:sp>
            <p:nvSpPr>
              <p:cNvPr id="19" name="Rounded Rectangle 18">
                <a:extLst>
                  <a:ext uri="{FF2B5EF4-FFF2-40B4-BE49-F238E27FC236}">
                    <a16:creationId xmlns:a16="http://schemas.microsoft.com/office/drawing/2014/main" id="{AE4AC143-A5E9-6B40-87CA-E99281EE550F}"/>
                  </a:ext>
                </a:extLst>
              </p:cNvPr>
              <p:cNvSpPr>
                <a:spLocks noRot="1" noChangeAspect="1" noMove="1" noResize="1" noEditPoints="1" noAdjustHandles="1" noChangeArrowheads="1" noChangeShapeType="1" noTextEdit="1"/>
              </p:cNvSpPr>
              <p:nvPr/>
            </p:nvSpPr>
            <p:spPr>
              <a:xfrm>
                <a:off x="6911576" y="874517"/>
                <a:ext cx="585788" cy="457200"/>
              </a:xfrm>
              <a:prstGeom prst="roundRect">
                <a:avLst/>
              </a:prstGeom>
              <a:blipFill>
                <a:blip r:embed="rId3"/>
                <a:stretch>
                  <a:fillRect/>
                </a:stretch>
              </a:blipFill>
            </p:spPr>
            <p:txBody>
              <a:bodyPr/>
              <a:lstStyle/>
              <a:p>
                <a:r>
                  <a:rPr lang="en-US">
                    <a:noFill/>
                  </a:rPr>
                  <a:t> </a:t>
                </a:r>
              </a:p>
            </p:txBody>
          </p:sp>
        </mc:Fallback>
      </mc:AlternateContent>
      <p:cxnSp>
        <p:nvCxnSpPr>
          <p:cNvPr id="20" name="Straight Arrow Connector 19">
            <a:extLst>
              <a:ext uri="{FF2B5EF4-FFF2-40B4-BE49-F238E27FC236}">
                <a16:creationId xmlns:a16="http://schemas.microsoft.com/office/drawing/2014/main" id="{51CECA28-50D9-B646-9922-CB3252D07FC9}"/>
              </a:ext>
            </a:extLst>
          </p:cNvPr>
          <p:cNvCxnSpPr>
            <a:cxnSpLocks/>
            <a:stCxn id="19" idx="2"/>
            <a:endCxn id="22" idx="0"/>
          </p:cNvCxnSpPr>
          <p:nvPr/>
        </p:nvCxnSpPr>
        <p:spPr>
          <a:xfrm rot="5400000">
            <a:off x="6013394" y="422547"/>
            <a:ext cx="281906" cy="2100246"/>
          </a:xfrm>
          <a:prstGeom prst="curvedConnector3">
            <a:avLst/>
          </a:prstGeom>
          <a:ln>
            <a:tailEnd type="triangle" w="lg" len="lg"/>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8DD29D8B-7913-BD4F-8B61-17EA3114474D}"/>
              </a:ext>
            </a:extLst>
          </p:cNvPr>
          <p:cNvCxnSpPr>
            <a:cxnSpLocks/>
            <a:stCxn id="19" idx="2"/>
            <a:endCxn id="23" idx="0"/>
          </p:cNvCxnSpPr>
          <p:nvPr/>
        </p:nvCxnSpPr>
        <p:spPr>
          <a:xfrm rot="16200000" flipH="1">
            <a:off x="8112586" y="423600"/>
            <a:ext cx="281906" cy="2098139"/>
          </a:xfrm>
          <a:prstGeom prst="curvedConnector3">
            <a:avLst>
              <a:gd name="adj1" fmla="val 50000"/>
            </a:avLst>
          </a:prstGeom>
          <a:ln>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Rounded Rectangle 21">
                <a:extLst>
                  <a:ext uri="{FF2B5EF4-FFF2-40B4-BE49-F238E27FC236}">
                    <a16:creationId xmlns:a16="http://schemas.microsoft.com/office/drawing/2014/main" id="{F24F4E02-9F81-8540-8FFE-6EB47D5D3E25}"/>
                  </a:ext>
                </a:extLst>
              </p:cNvPr>
              <p:cNvSpPr/>
              <p:nvPr/>
            </p:nvSpPr>
            <p:spPr>
              <a:xfrm>
                <a:off x="4811330" y="1613623"/>
                <a:ext cx="585788"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right"/>
                    </m:oMathParaPr>
                    <m:oMath xmlns:m="http://schemas.openxmlformats.org/officeDocument/2006/math">
                      <m:sSub>
                        <m:sSubPr>
                          <m:ctrlPr>
                            <a:rPr lang="en-US" sz="2400" b="1" i="1" smtClean="0">
                              <a:latin typeface="Cambria Math" panose="02040503050406030204" pitchFamily="18" charset="0"/>
                            </a:rPr>
                          </m:ctrlPr>
                        </m:sSubPr>
                        <m:e>
                          <m:r>
                            <a:rPr lang="en-US" sz="2400" b="1" i="1">
                              <a:latin typeface="Cambria Math" panose="02040503050406030204" pitchFamily="18" charset="0"/>
                            </a:rPr>
                            <m:t>𝒙</m:t>
                          </m:r>
                        </m:e>
                        <m:sub>
                          <m:r>
                            <a:rPr lang="en-US" sz="2400" b="1" i="1" smtClean="0">
                              <a:latin typeface="Cambria Math" panose="02040503050406030204" pitchFamily="18" charset="0"/>
                            </a:rPr>
                            <m:t>𝟑</m:t>
                          </m:r>
                        </m:sub>
                      </m:sSub>
                    </m:oMath>
                  </m:oMathPara>
                </a14:m>
                <a:endParaRPr lang="en-US" sz="2400" dirty="0"/>
              </a:p>
            </p:txBody>
          </p:sp>
        </mc:Choice>
        <mc:Fallback xmlns="">
          <p:sp>
            <p:nvSpPr>
              <p:cNvPr id="22" name="Rounded Rectangle 21">
                <a:extLst>
                  <a:ext uri="{FF2B5EF4-FFF2-40B4-BE49-F238E27FC236}">
                    <a16:creationId xmlns:a16="http://schemas.microsoft.com/office/drawing/2014/main" id="{F24F4E02-9F81-8540-8FFE-6EB47D5D3E25}"/>
                  </a:ext>
                </a:extLst>
              </p:cNvPr>
              <p:cNvSpPr>
                <a:spLocks noRot="1" noChangeAspect="1" noMove="1" noResize="1" noEditPoints="1" noAdjustHandles="1" noChangeArrowheads="1" noChangeShapeType="1" noTextEdit="1"/>
              </p:cNvSpPr>
              <p:nvPr/>
            </p:nvSpPr>
            <p:spPr>
              <a:xfrm>
                <a:off x="4811330" y="1613623"/>
                <a:ext cx="585788" cy="457200"/>
              </a:xfrm>
              <a:prstGeom prst="round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Rounded Rectangle 22">
                <a:extLst>
                  <a:ext uri="{FF2B5EF4-FFF2-40B4-BE49-F238E27FC236}">
                    <a16:creationId xmlns:a16="http://schemas.microsoft.com/office/drawing/2014/main" id="{4EC665F0-AA84-3D4F-B8A1-46E22E0FC2C1}"/>
                  </a:ext>
                </a:extLst>
              </p:cNvPr>
              <p:cNvSpPr/>
              <p:nvPr/>
            </p:nvSpPr>
            <p:spPr>
              <a:xfrm>
                <a:off x="9009715" y="1613623"/>
                <a:ext cx="585788"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right"/>
                    </m:oMathParaPr>
                    <m:oMath xmlns:m="http://schemas.openxmlformats.org/officeDocument/2006/math">
                      <m:sSub>
                        <m:sSubPr>
                          <m:ctrlPr>
                            <a:rPr lang="en-US" sz="2400" b="1" i="1" smtClean="0">
                              <a:latin typeface="Cambria Math" panose="02040503050406030204" pitchFamily="18" charset="0"/>
                            </a:rPr>
                          </m:ctrlPr>
                        </m:sSubPr>
                        <m:e>
                          <m:r>
                            <a:rPr lang="en-US" sz="2400" b="1" i="1">
                              <a:latin typeface="Cambria Math" panose="02040503050406030204" pitchFamily="18" charset="0"/>
                            </a:rPr>
                            <m:t>𝒙</m:t>
                          </m:r>
                        </m:e>
                        <m:sub>
                          <m:r>
                            <a:rPr lang="en-US" sz="2400" b="1" i="1" smtClean="0">
                              <a:latin typeface="Cambria Math" panose="02040503050406030204" pitchFamily="18" charset="0"/>
                            </a:rPr>
                            <m:t>𝟑</m:t>
                          </m:r>
                        </m:sub>
                      </m:sSub>
                    </m:oMath>
                  </m:oMathPara>
                </a14:m>
                <a:endParaRPr lang="en-US" sz="2400" dirty="0"/>
              </a:p>
            </p:txBody>
          </p:sp>
        </mc:Choice>
        <mc:Fallback xmlns="">
          <p:sp>
            <p:nvSpPr>
              <p:cNvPr id="23" name="Rounded Rectangle 22">
                <a:extLst>
                  <a:ext uri="{FF2B5EF4-FFF2-40B4-BE49-F238E27FC236}">
                    <a16:creationId xmlns:a16="http://schemas.microsoft.com/office/drawing/2014/main" id="{4EC665F0-AA84-3D4F-B8A1-46E22E0FC2C1}"/>
                  </a:ext>
                </a:extLst>
              </p:cNvPr>
              <p:cNvSpPr>
                <a:spLocks noRot="1" noChangeAspect="1" noMove="1" noResize="1" noEditPoints="1" noAdjustHandles="1" noChangeArrowheads="1" noChangeShapeType="1" noTextEdit="1"/>
              </p:cNvSpPr>
              <p:nvPr/>
            </p:nvSpPr>
            <p:spPr>
              <a:xfrm>
                <a:off x="9009715" y="1613623"/>
                <a:ext cx="585788" cy="457200"/>
              </a:xfrm>
              <a:prstGeom prst="roundRect">
                <a:avLst/>
              </a:prstGeom>
              <a:blipFill>
                <a:blip r:embed="rId5"/>
                <a:stretch>
                  <a:fillRect/>
                </a:stretch>
              </a:blipFill>
            </p:spPr>
            <p:txBody>
              <a:bodyPr/>
              <a:lstStyle/>
              <a:p>
                <a:r>
                  <a:rPr lang="en-US">
                    <a:noFill/>
                  </a:rPr>
                  <a:t> </a:t>
                </a:r>
              </a:p>
            </p:txBody>
          </p:sp>
        </mc:Fallback>
      </mc:AlternateContent>
      <p:cxnSp>
        <p:nvCxnSpPr>
          <p:cNvPr id="24" name="Straight Arrow Connector 23">
            <a:extLst>
              <a:ext uri="{FF2B5EF4-FFF2-40B4-BE49-F238E27FC236}">
                <a16:creationId xmlns:a16="http://schemas.microsoft.com/office/drawing/2014/main" id="{E9E42CB5-D9E4-5947-91E9-F5B050B15E07}"/>
              </a:ext>
            </a:extLst>
          </p:cNvPr>
          <p:cNvCxnSpPr>
            <a:cxnSpLocks/>
            <a:stCxn id="22" idx="2"/>
            <a:endCxn id="33" idx="0"/>
          </p:cNvCxnSpPr>
          <p:nvPr/>
        </p:nvCxnSpPr>
        <p:spPr>
          <a:xfrm rot="5400000">
            <a:off x="4500974" y="1943995"/>
            <a:ext cx="476423" cy="730079"/>
          </a:xfrm>
          <a:prstGeom prst="curvedConnector3">
            <a:avLst>
              <a:gd name="adj1" fmla="val 50000"/>
            </a:avLst>
          </a:prstGeom>
          <a:ln>
            <a:tailEnd type="triangle" w="lg" len="lg"/>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FF1BDA6B-CEB0-8E42-9157-6C50A84FF5CA}"/>
              </a:ext>
            </a:extLst>
          </p:cNvPr>
          <p:cNvCxnSpPr>
            <a:cxnSpLocks/>
            <a:stCxn id="23" idx="2"/>
            <a:endCxn id="30" idx="0"/>
          </p:cNvCxnSpPr>
          <p:nvPr/>
        </p:nvCxnSpPr>
        <p:spPr>
          <a:xfrm rot="5400000">
            <a:off x="8704706" y="1949342"/>
            <a:ext cx="476423" cy="719385"/>
          </a:xfrm>
          <a:prstGeom prst="curvedConnector3">
            <a:avLst>
              <a:gd name="adj1" fmla="val 50000"/>
            </a:avLst>
          </a:prstGeom>
          <a:ln>
            <a:tailEnd type="triangle" w="lg" len="lg"/>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4498572C-6925-DD47-A165-F9383BC327C4}"/>
              </a:ext>
            </a:extLst>
          </p:cNvPr>
          <p:cNvCxnSpPr>
            <a:cxnSpLocks/>
            <a:stCxn id="22" idx="2"/>
          </p:cNvCxnSpPr>
          <p:nvPr/>
        </p:nvCxnSpPr>
        <p:spPr>
          <a:xfrm rot="16200000" flipH="1">
            <a:off x="5193508" y="1981539"/>
            <a:ext cx="476423" cy="654990"/>
          </a:xfrm>
          <a:prstGeom prst="curvedConnector3">
            <a:avLst>
              <a:gd name="adj1" fmla="val 50000"/>
            </a:avLst>
          </a:prstGeom>
          <a:ln>
            <a:tailEnd type="triangle" w="lg" len="lg"/>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4E8189AB-FDAC-5E47-8BC2-3285F06560E4}"/>
              </a:ext>
            </a:extLst>
          </p:cNvPr>
          <p:cNvCxnSpPr>
            <a:cxnSpLocks/>
            <a:stCxn id="23" idx="2"/>
            <a:endCxn id="28" idx="0"/>
          </p:cNvCxnSpPr>
          <p:nvPr/>
        </p:nvCxnSpPr>
        <p:spPr>
          <a:xfrm rot="16200000" flipH="1">
            <a:off x="9397165" y="1976266"/>
            <a:ext cx="476423" cy="665535"/>
          </a:xfrm>
          <a:prstGeom prst="curvedConnector3">
            <a:avLst>
              <a:gd name="adj1" fmla="val 50000"/>
            </a:avLst>
          </a:prstGeom>
          <a:ln>
            <a:tailEnd type="triangle" w="lg" len="lg"/>
          </a:ln>
        </p:spPr>
        <p:style>
          <a:lnRef idx="1">
            <a:schemeClr val="accent1"/>
          </a:lnRef>
          <a:fillRef idx="0">
            <a:schemeClr val="accent1"/>
          </a:fillRef>
          <a:effectRef idx="0">
            <a:schemeClr val="accent1"/>
          </a:effectRef>
          <a:fontRef idx="minor">
            <a:schemeClr val="tx1"/>
          </a:fontRef>
        </p:style>
      </p:cxnSp>
      <p:sp>
        <p:nvSpPr>
          <p:cNvPr id="28" name="Rounded Rectangle 27">
            <a:extLst>
              <a:ext uri="{FF2B5EF4-FFF2-40B4-BE49-F238E27FC236}">
                <a16:creationId xmlns:a16="http://schemas.microsoft.com/office/drawing/2014/main" id="{A3E8A1A6-61B5-8144-B586-936FF4ABB18D}"/>
              </a:ext>
            </a:extLst>
          </p:cNvPr>
          <p:cNvSpPr/>
          <p:nvPr/>
        </p:nvSpPr>
        <p:spPr>
          <a:xfrm>
            <a:off x="9494202" y="2547246"/>
            <a:ext cx="947884"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Drive</a:t>
            </a:r>
          </a:p>
        </p:txBody>
      </p:sp>
      <mc:AlternateContent xmlns:mc="http://schemas.openxmlformats.org/markup-compatibility/2006" xmlns:a14="http://schemas.microsoft.com/office/drawing/2010/main">
        <mc:Choice Requires="a14">
          <p:sp>
            <p:nvSpPr>
              <p:cNvPr id="30" name="Rounded Rectangle 29">
                <a:extLst>
                  <a:ext uri="{FF2B5EF4-FFF2-40B4-BE49-F238E27FC236}">
                    <a16:creationId xmlns:a16="http://schemas.microsoft.com/office/drawing/2014/main" id="{D36D1BC7-04A2-6C43-9789-F865ADC5AC37}"/>
                  </a:ext>
                </a:extLst>
              </p:cNvPr>
              <p:cNvSpPr/>
              <p:nvPr/>
            </p:nvSpPr>
            <p:spPr>
              <a:xfrm>
                <a:off x="8290330" y="2547246"/>
                <a:ext cx="585788"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right"/>
                    </m:oMathParaPr>
                    <m:oMath xmlns:m="http://schemas.openxmlformats.org/officeDocument/2006/math">
                      <m:sSub>
                        <m:sSubPr>
                          <m:ctrlPr>
                            <a:rPr lang="en-US" sz="2400" b="1" i="1" smtClean="0">
                              <a:latin typeface="Cambria Math" panose="02040503050406030204" pitchFamily="18" charset="0"/>
                            </a:rPr>
                          </m:ctrlPr>
                        </m:sSubPr>
                        <m:e>
                          <m:r>
                            <a:rPr lang="en-US" sz="2400" b="1" i="1">
                              <a:latin typeface="Cambria Math" panose="02040503050406030204" pitchFamily="18" charset="0"/>
                            </a:rPr>
                            <m:t>𝒙</m:t>
                          </m:r>
                        </m:e>
                        <m:sub>
                          <m:r>
                            <a:rPr lang="en-US" sz="2400" b="1" i="1" smtClean="0">
                              <a:latin typeface="Cambria Math" panose="02040503050406030204" pitchFamily="18" charset="0"/>
                            </a:rPr>
                            <m:t>𝟏</m:t>
                          </m:r>
                        </m:sub>
                      </m:sSub>
                    </m:oMath>
                  </m:oMathPara>
                </a14:m>
                <a:endParaRPr lang="en-US" sz="2400" dirty="0"/>
              </a:p>
            </p:txBody>
          </p:sp>
        </mc:Choice>
        <mc:Fallback xmlns="">
          <p:sp>
            <p:nvSpPr>
              <p:cNvPr id="30" name="Rounded Rectangle 29">
                <a:extLst>
                  <a:ext uri="{FF2B5EF4-FFF2-40B4-BE49-F238E27FC236}">
                    <a16:creationId xmlns:a16="http://schemas.microsoft.com/office/drawing/2014/main" id="{D36D1BC7-04A2-6C43-9789-F865ADC5AC37}"/>
                  </a:ext>
                </a:extLst>
              </p:cNvPr>
              <p:cNvSpPr>
                <a:spLocks noRot="1" noChangeAspect="1" noMove="1" noResize="1" noEditPoints="1" noAdjustHandles="1" noChangeArrowheads="1" noChangeShapeType="1" noTextEdit="1"/>
              </p:cNvSpPr>
              <p:nvPr/>
            </p:nvSpPr>
            <p:spPr>
              <a:xfrm>
                <a:off x="8290330" y="2547246"/>
                <a:ext cx="585788" cy="457200"/>
              </a:xfrm>
              <a:prstGeom prst="roundRect">
                <a:avLst/>
              </a:prstGeom>
              <a:blipFill>
                <a:blip r:embed="rId6"/>
                <a:stretch>
                  <a:fillRect/>
                </a:stretch>
              </a:blipFill>
            </p:spPr>
            <p:txBody>
              <a:bodyPr/>
              <a:lstStyle/>
              <a:p>
                <a:r>
                  <a:rPr lang="en-US">
                    <a:noFill/>
                  </a:rPr>
                  <a:t> </a:t>
                </a:r>
              </a:p>
            </p:txBody>
          </p:sp>
        </mc:Fallback>
      </mc:AlternateContent>
      <p:cxnSp>
        <p:nvCxnSpPr>
          <p:cNvPr id="32" name="Straight Arrow Connector 31">
            <a:extLst>
              <a:ext uri="{FF2B5EF4-FFF2-40B4-BE49-F238E27FC236}">
                <a16:creationId xmlns:a16="http://schemas.microsoft.com/office/drawing/2014/main" id="{CE9904D0-26E3-6B4A-99DA-932E3FFADB38}"/>
              </a:ext>
            </a:extLst>
          </p:cNvPr>
          <p:cNvCxnSpPr>
            <a:cxnSpLocks/>
            <a:stCxn id="30" idx="2"/>
          </p:cNvCxnSpPr>
          <p:nvPr/>
        </p:nvCxnSpPr>
        <p:spPr>
          <a:xfrm rot="16200000" flipH="1">
            <a:off x="8704706" y="2882964"/>
            <a:ext cx="476423" cy="719386"/>
          </a:xfrm>
          <a:prstGeom prst="curvedConnector3">
            <a:avLst>
              <a:gd name="adj1" fmla="val 50000"/>
            </a:avLst>
          </a:prstGeom>
          <a:ln>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Rounded Rectangle 32">
                <a:extLst>
                  <a:ext uri="{FF2B5EF4-FFF2-40B4-BE49-F238E27FC236}">
                    <a16:creationId xmlns:a16="http://schemas.microsoft.com/office/drawing/2014/main" id="{C3715223-E59B-C04F-A687-8C7D7DF64C03}"/>
                  </a:ext>
                </a:extLst>
              </p:cNvPr>
              <p:cNvSpPr/>
              <p:nvPr/>
            </p:nvSpPr>
            <p:spPr>
              <a:xfrm>
                <a:off x="4081251" y="2547246"/>
                <a:ext cx="585788"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right"/>
                    </m:oMathParaPr>
                    <m:oMath xmlns:m="http://schemas.openxmlformats.org/officeDocument/2006/math">
                      <m:sSub>
                        <m:sSubPr>
                          <m:ctrlPr>
                            <a:rPr lang="en-US" sz="2400" b="1" i="1" smtClean="0">
                              <a:latin typeface="Cambria Math" panose="02040503050406030204" pitchFamily="18" charset="0"/>
                            </a:rPr>
                          </m:ctrlPr>
                        </m:sSubPr>
                        <m:e>
                          <m:r>
                            <a:rPr lang="en-US" sz="2400" b="1" i="1">
                              <a:latin typeface="Cambria Math" panose="02040503050406030204" pitchFamily="18" charset="0"/>
                            </a:rPr>
                            <m:t>𝒙</m:t>
                          </m:r>
                        </m:e>
                        <m:sub>
                          <m:r>
                            <a:rPr lang="en-US" sz="2400" b="1" i="1" smtClean="0">
                              <a:latin typeface="Cambria Math" panose="02040503050406030204" pitchFamily="18" charset="0"/>
                            </a:rPr>
                            <m:t>𝟏</m:t>
                          </m:r>
                        </m:sub>
                      </m:sSub>
                    </m:oMath>
                  </m:oMathPara>
                </a14:m>
                <a:endParaRPr lang="en-US" sz="2400" dirty="0"/>
              </a:p>
            </p:txBody>
          </p:sp>
        </mc:Choice>
        <mc:Fallback xmlns="">
          <p:sp>
            <p:nvSpPr>
              <p:cNvPr id="33" name="Rounded Rectangle 32">
                <a:extLst>
                  <a:ext uri="{FF2B5EF4-FFF2-40B4-BE49-F238E27FC236}">
                    <a16:creationId xmlns:a16="http://schemas.microsoft.com/office/drawing/2014/main" id="{C3715223-E59B-C04F-A687-8C7D7DF64C03}"/>
                  </a:ext>
                </a:extLst>
              </p:cNvPr>
              <p:cNvSpPr>
                <a:spLocks noRot="1" noChangeAspect="1" noMove="1" noResize="1" noEditPoints="1" noAdjustHandles="1" noChangeArrowheads="1" noChangeShapeType="1" noTextEdit="1"/>
              </p:cNvSpPr>
              <p:nvPr/>
            </p:nvSpPr>
            <p:spPr>
              <a:xfrm>
                <a:off x="4081251" y="2547246"/>
                <a:ext cx="585788" cy="457200"/>
              </a:xfrm>
              <a:prstGeom prst="roundRect">
                <a:avLst/>
              </a:prstGeom>
              <a:blipFill>
                <a:blip r:embed="rId7"/>
                <a:stretch>
                  <a:fillRect/>
                </a:stretch>
              </a:blipFill>
            </p:spPr>
            <p:txBody>
              <a:bodyPr/>
              <a:lstStyle/>
              <a:p>
                <a:r>
                  <a:rPr lang="en-US">
                    <a:noFill/>
                  </a:rPr>
                  <a:t> </a:t>
                </a:r>
              </a:p>
            </p:txBody>
          </p:sp>
        </mc:Fallback>
      </mc:AlternateContent>
      <p:cxnSp>
        <p:nvCxnSpPr>
          <p:cNvPr id="34" name="Straight Arrow Connector 33">
            <a:extLst>
              <a:ext uri="{FF2B5EF4-FFF2-40B4-BE49-F238E27FC236}">
                <a16:creationId xmlns:a16="http://schemas.microsoft.com/office/drawing/2014/main" id="{A56217F6-CB28-E146-ABD7-64A60117E073}"/>
              </a:ext>
            </a:extLst>
          </p:cNvPr>
          <p:cNvCxnSpPr>
            <a:cxnSpLocks/>
            <a:stCxn id="33" idx="2"/>
            <a:endCxn id="39" idx="0"/>
          </p:cNvCxnSpPr>
          <p:nvPr/>
        </p:nvCxnSpPr>
        <p:spPr>
          <a:xfrm rot="5400000">
            <a:off x="3755630" y="2862353"/>
            <a:ext cx="476423" cy="760609"/>
          </a:xfrm>
          <a:prstGeom prst="curvedConnector3">
            <a:avLst>
              <a:gd name="adj1" fmla="val 50000"/>
            </a:avLst>
          </a:prstGeom>
          <a:ln>
            <a:tailEnd type="triangle" w="lg" len="lg"/>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FAEEAA16-AB39-B84C-A80B-AA9EAB4680A5}"/>
              </a:ext>
            </a:extLst>
          </p:cNvPr>
          <p:cNvCxnSpPr>
            <a:cxnSpLocks/>
            <a:stCxn id="33" idx="2"/>
          </p:cNvCxnSpPr>
          <p:nvPr/>
        </p:nvCxnSpPr>
        <p:spPr>
          <a:xfrm rot="16200000" flipH="1">
            <a:off x="4500974" y="2877617"/>
            <a:ext cx="476423" cy="730080"/>
          </a:xfrm>
          <a:prstGeom prst="curvedConnector3">
            <a:avLst>
              <a:gd name="adj1" fmla="val 50000"/>
            </a:avLst>
          </a:prstGeom>
          <a:ln>
            <a:tailEnd type="triangle" w="lg" len="lg"/>
          </a:ln>
        </p:spPr>
        <p:style>
          <a:lnRef idx="1">
            <a:schemeClr val="accent1"/>
          </a:lnRef>
          <a:fillRef idx="0">
            <a:schemeClr val="accent1"/>
          </a:fillRef>
          <a:effectRef idx="0">
            <a:schemeClr val="accent1"/>
          </a:effectRef>
          <a:fontRef idx="minor">
            <a:schemeClr val="tx1"/>
          </a:fontRef>
        </p:style>
      </p:cxnSp>
      <p:sp>
        <p:nvSpPr>
          <p:cNvPr id="36" name="Rounded Rectangle 35">
            <a:extLst>
              <a:ext uri="{FF2B5EF4-FFF2-40B4-BE49-F238E27FC236}">
                <a16:creationId xmlns:a16="http://schemas.microsoft.com/office/drawing/2014/main" id="{8329B260-1795-C444-AB0E-CACF0AC5811E}"/>
              </a:ext>
            </a:extLst>
          </p:cNvPr>
          <p:cNvSpPr/>
          <p:nvPr/>
        </p:nvSpPr>
        <p:spPr>
          <a:xfrm>
            <a:off x="7430645" y="3483782"/>
            <a:ext cx="947884"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Bike</a:t>
            </a:r>
          </a:p>
        </p:txBody>
      </p:sp>
      <mc:AlternateContent xmlns:mc="http://schemas.openxmlformats.org/markup-compatibility/2006" xmlns:a14="http://schemas.microsoft.com/office/drawing/2010/main">
        <mc:Choice Requires="a14">
          <p:sp>
            <p:nvSpPr>
              <p:cNvPr id="39" name="Rounded Rectangle 38">
                <a:extLst>
                  <a:ext uri="{FF2B5EF4-FFF2-40B4-BE49-F238E27FC236}">
                    <a16:creationId xmlns:a16="http://schemas.microsoft.com/office/drawing/2014/main" id="{AA22C62F-3BDA-1649-95ED-8843B4E8BC99}"/>
                  </a:ext>
                </a:extLst>
              </p:cNvPr>
              <p:cNvSpPr/>
              <p:nvPr/>
            </p:nvSpPr>
            <p:spPr>
              <a:xfrm>
                <a:off x="3320642" y="3480869"/>
                <a:ext cx="585788"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right"/>
                    </m:oMathParaPr>
                    <m:oMath xmlns:m="http://schemas.openxmlformats.org/officeDocument/2006/math">
                      <m:sSub>
                        <m:sSubPr>
                          <m:ctrlPr>
                            <a:rPr lang="en-US" sz="2400" b="1" i="1" smtClean="0">
                              <a:latin typeface="Cambria Math" panose="02040503050406030204" pitchFamily="18" charset="0"/>
                            </a:rPr>
                          </m:ctrlPr>
                        </m:sSubPr>
                        <m:e>
                          <m:r>
                            <a:rPr lang="en-US" sz="2400" b="1" i="1">
                              <a:latin typeface="Cambria Math" panose="02040503050406030204" pitchFamily="18" charset="0"/>
                            </a:rPr>
                            <m:t>𝒙</m:t>
                          </m:r>
                        </m:e>
                        <m:sub>
                          <m:r>
                            <a:rPr lang="en-US" sz="2400" b="1" i="1" smtClean="0">
                              <a:latin typeface="Cambria Math" panose="02040503050406030204" pitchFamily="18" charset="0"/>
                            </a:rPr>
                            <m:t>𝟐</m:t>
                          </m:r>
                        </m:sub>
                      </m:sSub>
                    </m:oMath>
                  </m:oMathPara>
                </a14:m>
                <a:endParaRPr lang="en-US" sz="2400" dirty="0"/>
              </a:p>
            </p:txBody>
          </p:sp>
        </mc:Choice>
        <mc:Fallback xmlns="">
          <p:sp>
            <p:nvSpPr>
              <p:cNvPr id="39" name="Rounded Rectangle 38">
                <a:extLst>
                  <a:ext uri="{FF2B5EF4-FFF2-40B4-BE49-F238E27FC236}">
                    <a16:creationId xmlns:a16="http://schemas.microsoft.com/office/drawing/2014/main" id="{AA22C62F-3BDA-1649-95ED-8843B4E8BC99}"/>
                  </a:ext>
                </a:extLst>
              </p:cNvPr>
              <p:cNvSpPr>
                <a:spLocks noRot="1" noChangeAspect="1" noMove="1" noResize="1" noEditPoints="1" noAdjustHandles="1" noChangeArrowheads="1" noChangeShapeType="1" noTextEdit="1"/>
              </p:cNvSpPr>
              <p:nvPr/>
            </p:nvSpPr>
            <p:spPr>
              <a:xfrm>
                <a:off x="3320642" y="3480869"/>
                <a:ext cx="585788" cy="457200"/>
              </a:xfrm>
              <a:prstGeom prst="roundRect">
                <a:avLst/>
              </a:prstGeom>
              <a:blipFill>
                <a:blip r:embed="rId8"/>
                <a:stretch>
                  <a:fillRect b="-2632"/>
                </a:stretch>
              </a:blipFill>
            </p:spPr>
            <p:txBody>
              <a:bodyPr/>
              <a:lstStyle/>
              <a:p>
                <a:r>
                  <a:rPr lang="en-US">
                    <a:noFill/>
                  </a:rPr>
                  <a:t> </a:t>
                </a:r>
              </a:p>
            </p:txBody>
          </p:sp>
        </mc:Fallback>
      </mc:AlternateContent>
      <p:cxnSp>
        <p:nvCxnSpPr>
          <p:cNvPr id="40" name="Straight Arrow Connector 39">
            <a:extLst>
              <a:ext uri="{FF2B5EF4-FFF2-40B4-BE49-F238E27FC236}">
                <a16:creationId xmlns:a16="http://schemas.microsoft.com/office/drawing/2014/main" id="{11AAA9C4-898A-5C4E-BFEE-03FF57596B55}"/>
              </a:ext>
            </a:extLst>
          </p:cNvPr>
          <p:cNvCxnSpPr>
            <a:cxnSpLocks/>
            <a:stCxn id="39" idx="2"/>
            <a:endCxn id="42" idx="0"/>
          </p:cNvCxnSpPr>
          <p:nvPr/>
        </p:nvCxnSpPr>
        <p:spPr>
          <a:xfrm rot="5400000">
            <a:off x="2991907" y="3792862"/>
            <a:ext cx="476423" cy="766836"/>
          </a:xfrm>
          <a:prstGeom prst="curvedConnector3">
            <a:avLst>
              <a:gd name="adj1" fmla="val 50000"/>
            </a:avLst>
          </a:prstGeom>
          <a:ln>
            <a:tailEnd type="triangle" w="lg" len="lg"/>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37517189-5147-9544-AF88-780211EACA4A}"/>
              </a:ext>
            </a:extLst>
          </p:cNvPr>
          <p:cNvCxnSpPr>
            <a:cxnSpLocks/>
            <a:stCxn id="39" idx="2"/>
          </p:cNvCxnSpPr>
          <p:nvPr/>
        </p:nvCxnSpPr>
        <p:spPr>
          <a:xfrm rot="16200000" flipH="1">
            <a:off x="3755629" y="3795975"/>
            <a:ext cx="476423" cy="760609"/>
          </a:xfrm>
          <a:prstGeom prst="curvedConnector3">
            <a:avLst>
              <a:gd name="adj1" fmla="val 50000"/>
            </a:avLst>
          </a:prstGeom>
          <a:ln>
            <a:tailEnd type="triangle" w="lg" len="lg"/>
          </a:ln>
        </p:spPr>
        <p:style>
          <a:lnRef idx="1">
            <a:schemeClr val="accent1"/>
          </a:lnRef>
          <a:fillRef idx="0">
            <a:schemeClr val="accent1"/>
          </a:fillRef>
          <a:effectRef idx="0">
            <a:schemeClr val="accent1"/>
          </a:effectRef>
          <a:fontRef idx="minor">
            <a:schemeClr val="tx1"/>
          </a:fontRef>
        </p:style>
      </p:cxnSp>
      <p:sp>
        <p:nvSpPr>
          <p:cNvPr id="42" name="Rounded Rectangle 41">
            <a:extLst>
              <a:ext uri="{FF2B5EF4-FFF2-40B4-BE49-F238E27FC236}">
                <a16:creationId xmlns:a16="http://schemas.microsoft.com/office/drawing/2014/main" id="{D3480479-511D-A64F-85FB-C749D340A09D}"/>
              </a:ext>
            </a:extLst>
          </p:cNvPr>
          <p:cNvSpPr/>
          <p:nvPr/>
        </p:nvSpPr>
        <p:spPr>
          <a:xfrm>
            <a:off x="2372758" y="4414492"/>
            <a:ext cx="947884"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Bike</a:t>
            </a:r>
          </a:p>
        </p:txBody>
      </p:sp>
      <p:sp>
        <p:nvSpPr>
          <p:cNvPr id="99" name="TextBox 98">
            <a:extLst>
              <a:ext uri="{FF2B5EF4-FFF2-40B4-BE49-F238E27FC236}">
                <a16:creationId xmlns:a16="http://schemas.microsoft.com/office/drawing/2014/main" id="{38B1AA36-2023-B540-94DE-6BFF073E2700}"/>
              </a:ext>
            </a:extLst>
          </p:cNvPr>
          <p:cNvSpPr txBox="1"/>
          <p:nvPr/>
        </p:nvSpPr>
        <p:spPr>
          <a:xfrm>
            <a:off x="7904289" y="1140938"/>
            <a:ext cx="681318" cy="369332"/>
          </a:xfrm>
          <a:prstGeom prst="rect">
            <a:avLst/>
          </a:prstGeom>
          <a:noFill/>
        </p:spPr>
        <p:txBody>
          <a:bodyPr wrap="square" rtlCol="0">
            <a:spAutoFit/>
          </a:bodyPr>
          <a:lstStyle/>
          <a:p>
            <a:r>
              <a:rPr lang="en-US" dirty="0"/>
              <a:t>Tired</a:t>
            </a:r>
          </a:p>
        </p:txBody>
      </p:sp>
      <p:sp>
        <p:nvSpPr>
          <p:cNvPr id="100" name="TextBox 99">
            <a:extLst>
              <a:ext uri="{FF2B5EF4-FFF2-40B4-BE49-F238E27FC236}">
                <a16:creationId xmlns:a16="http://schemas.microsoft.com/office/drawing/2014/main" id="{2B940A9F-2818-3041-B84D-9B139632F0DC}"/>
              </a:ext>
            </a:extLst>
          </p:cNvPr>
          <p:cNvSpPr txBox="1"/>
          <p:nvPr/>
        </p:nvSpPr>
        <p:spPr>
          <a:xfrm>
            <a:off x="5554385" y="1140938"/>
            <a:ext cx="1191432" cy="369332"/>
          </a:xfrm>
          <a:prstGeom prst="rect">
            <a:avLst/>
          </a:prstGeom>
          <a:noFill/>
        </p:spPr>
        <p:txBody>
          <a:bodyPr wrap="square" rtlCol="0">
            <a:spAutoFit/>
          </a:bodyPr>
          <a:lstStyle/>
          <a:p>
            <a:r>
              <a:rPr lang="en-US" dirty="0"/>
              <a:t>Not Tired</a:t>
            </a:r>
          </a:p>
        </p:txBody>
      </p:sp>
      <p:sp>
        <p:nvSpPr>
          <p:cNvPr id="101" name="TextBox 100">
            <a:extLst>
              <a:ext uri="{FF2B5EF4-FFF2-40B4-BE49-F238E27FC236}">
                <a16:creationId xmlns:a16="http://schemas.microsoft.com/office/drawing/2014/main" id="{F906AFA6-6648-084B-90F1-18A2116E3759}"/>
              </a:ext>
            </a:extLst>
          </p:cNvPr>
          <p:cNvSpPr txBox="1"/>
          <p:nvPr/>
        </p:nvSpPr>
        <p:spPr>
          <a:xfrm>
            <a:off x="9840078" y="1999692"/>
            <a:ext cx="1705239" cy="369332"/>
          </a:xfrm>
          <a:prstGeom prst="rect">
            <a:avLst/>
          </a:prstGeom>
          <a:noFill/>
        </p:spPr>
        <p:txBody>
          <a:bodyPr wrap="square" rtlCol="0">
            <a:spAutoFit/>
          </a:bodyPr>
          <a:lstStyle/>
          <a:p>
            <a:r>
              <a:rPr lang="en-US" dirty="0"/>
              <a:t>Both, Lunchbox</a:t>
            </a:r>
          </a:p>
        </p:txBody>
      </p:sp>
      <p:sp>
        <p:nvSpPr>
          <p:cNvPr id="102" name="TextBox 101">
            <a:extLst>
              <a:ext uri="{FF2B5EF4-FFF2-40B4-BE49-F238E27FC236}">
                <a16:creationId xmlns:a16="http://schemas.microsoft.com/office/drawing/2014/main" id="{BF8EB174-BCBC-E543-BA85-40940CA4D853}"/>
              </a:ext>
            </a:extLst>
          </p:cNvPr>
          <p:cNvSpPr txBox="1"/>
          <p:nvPr/>
        </p:nvSpPr>
        <p:spPr>
          <a:xfrm>
            <a:off x="7789336" y="1999692"/>
            <a:ext cx="1178385" cy="369332"/>
          </a:xfrm>
          <a:prstGeom prst="rect">
            <a:avLst/>
          </a:prstGeom>
          <a:noFill/>
        </p:spPr>
        <p:txBody>
          <a:bodyPr wrap="square" rtlCol="0">
            <a:spAutoFit/>
          </a:bodyPr>
          <a:lstStyle/>
          <a:p>
            <a:r>
              <a:rPr lang="en-US" dirty="0"/>
              <a:t>Backpack</a:t>
            </a:r>
          </a:p>
        </p:txBody>
      </p:sp>
      <p:sp>
        <p:nvSpPr>
          <p:cNvPr id="103" name="TextBox 102">
            <a:extLst>
              <a:ext uri="{FF2B5EF4-FFF2-40B4-BE49-F238E27FC236}">
                <a16:creationId xmlns:a16="http://schemas.microsoft.com/office/drawing/2014/main" id="{FD1548BD-F0D6-F745-82BF-039F6CF9BE3F}"/>
              </a:ext>
            </a:extLst>
          </p:cNvPr>
          <p:cNvSpPr txBox="1"/>
          <p:nvPr/>
        </p:nvSpPr>
        <p:spPr>
          <a:xfrm>
            <a:off x="5560254" y="1999692"/>
            <a:ext cx="1705239" cy="369332"/>
          </a:xfrm>
          <a:prstGeom prst="rect">
            <a:avLst/>
          </a:prstGeom>
          <a:noFill/>
        </p:spPr>
        <p:txBody>
          <a:bodyPr wrap="square" rtlCol="0">
            <a:spAutoFit/>
          </a:bodyPr>
          <a:lstStyle/>
          <a:p>
            <a:r>
              <a:rPr lang="en-US" dirty="0"/>
              <a:t>Both, Lunchbox</a:t>
            </a:r>
          </a:p>
        </p:txBody>
      </p:sp>
      <p:sp>
        <p:nvSpPr>
          <p:cNvPr id="104" name="TextBox 103">
            <a:extLst>
              <a:ext uri="{FF2B5EF4-FFF2-40B4-BE49-F238E27FC236}">
                <a16:creationId xmlns:a16="http://schemas.microsoft.com/office/drawing/2014/main" id="{2786B564-6EA1-9C4B-98ED-62498AF397F5}"/>
              </a:ext>
            </a:extLst>
          </p:cNvPr>
          <p:cNvSpPr txBox="1"/>
          <p:nvPr/>
        </p:nvSpPr>
        <p:spPr>
          <a:xfrm>
            <a:off x="3469809" y="1996846"/>
            <a:ext cx="1178385" cy="369332"/>
          </a:xfrm>
          <a:prstGeom prst="rect">
            <a:avLst/>
          </a:prstGeom>
          <a:noFill/>
        </p:spPr>
        <p:txBody>
          <a:bodyPr wrap="square" rtlCol="0">
            <a:spAutoFit/>
          </a:bodyPr>
          <a:lstStyle/>
          <a:p>
            <a:r>
              <a:rPr lang="en-US" dirty="0"/>
              <a:t>Backpack</a:t>
            </a:r>
          </a:p>
        </p:txBody>
      </p:sp>
      <p:sp>
        <p:nvSpPr>
          <p:cNvPr id="105" name="TextBox 104">
            <a:extLst>
              <a:ext uri="{FF2B5EF4-FFF2-40B4-BE49-F238E27FC236}">
                <a16:creationId xmlns:a16="http://schemas.microsoft.com/office/drawing/2014/main" id="{ACDB58FD-DA36-EB4A-9FB3-4223FAFFBA01}"/>
              </a:ext>
            </a:extLst>
          </p:cNvPr>
          <p:cNvSpPr txBox="1"/>
          <p:nvPr/>
        </p:nvSpPr>
        <p:spPr>
          <a:xfrm>
            <a:off x="9328848" y="3082461"/>
            <a:ext cx="615360" cy="369332"/>
          </a:xfrm>
          <a:prstGeom prst="rect">
            <a:avLst/>
          </a:prstGeom>
          <a:noFill/>
        </p:spPr>
        <p:txBody>
          <a:bodyPr wrap="square" rtlCol="0">
            <a:spAutoFit/>
          </a:bodyPr>
          <a:lstStyle/>
          <a:p>
            <a:r>
              <a:rPr lang="en-US" dirty="0"/>
              <a:t>Rain</a:t>
            </a:r>
          </a:p>
        </p:txBody>
      </p:sp>
      <p:sp>
        <p:nvSpPr>
          <p:cNvPr id="106" name="TextBox 105">
            <a:extLst>
              <a:ext uri="{FF2B5EF4-FFF2-40B4-BE49-F238E27FC236}">
                <a16:creationId xmlns:a16="http://schemas.microsoft.com/office/drawing/2014/main" id="{29998D72-4AD8-8846-8091-AC633F011C01}"/>
              </a:ext>
            </a:extLst>
          </p:cNvPr>
          <p:cNvSpPr txBox="1"/>
          <p:nvPr/>
        </p:nvSpPr>
        <p:spPr>
          <a:xfrm>
            <a:off x="7036537" y="3082461"/>
            <a:ext cx="947756" cy="369332"/>
          </a:xfrm>
          <a:prstGeom prst="rect">
            <a:avLst/>
          </a:prstGeom>
          <a:noFill/>
        </p:spPr>
        <p:txBody>
          <a:bodyPr wrap="square" rtlCol="0">
            <a:spAutoFit/>
          </a:bodyPr>
          <a:lstStyle/>
          <a:p>
            <a:r>
              <a:rPr lang="en-US" dirty="0"/>
              <a:t>No Rain</a:t>
            </a:r>
          </a:p>
        </p:txBody>
      </p:sp>
      <p:sp>
        <p:nvSpPr>
          <p:cNvPr id="107" name="TextBox 106">
            <a:extLst>
              <a:ext uri="{FF2B5EF4-FFF2-40B4-BE49-F238E27FC236}">
                <a16:creationId xmlns:a16="http://schemas.microsoft.com/office/drawing/2014/main" id="{9D6AAAB4-9A9C-4E4A-9699-15961468340F}"/>
              </a:ext>
            </a:extLst>
          </p:cNvPr>
          <p:cNvSpPr txBox="1"/>
          <p:nvPr/>
        </p:nvSpPr>
        <p:spPr>
          <a:xfrm>
            <a:off x="5118279" y="3086192"/>
            <a:ext cx="615360" cy="369332"/>
          </a:xfrm>
          <a:prstGeom prst="rect">
            <a:avLst/>
          </a:prstGeom>
          <a:noFill/>
        </p:spPr>
        <p:txBody>
          <a:bodyPr wrap="square" rtlCol="0">
            <a:spAutoFit/>
          </a:bodyPr>
          <a:lstStyle/>
          <a:p>
            <a:r>
              <a:rPr lang="en-US" dirty="0"/>
              <a:t>Rain</a:t>
            </a:r>
          </a:p>
        </p:txBody>
      </p:sp>
      <p:sp>
        <p:nvSpPr>
          <p:cNvPr id="108" name="TextBox 107">
            <a:extLst>
              <a:ext uri="{FF2B5EF4-FFF2-40B4-BE49-F238E27FC236}">
                <a16:creationId xmlns:a16="http://schemas.microsoft.com/office/drawing/2014/main" id="{4DC80427-8A6F-BA4C-BCC6-ED83774B505B}"/>
              </a:ext>
            </a:extLst>
          </p:cNvPr>
          <p:cNvSpPr txBox="1"/>
          <p:nvPr/>
        </p:nvSpPr>
        <p:spPr>
          <a:xfrm>
            <a:off x="2717769" y="3086192"/>
            <a:ext cx="947756" cy="369332"/>
          </a:xfrm>
          <a:prstGeom prst="rect">
            <a:avLst/>
          </a:prstGeom>
          <a:noFill/>
        </p:spPr>
        <p:txBody>
          <a:bodyPr wrap="square" rtlCol="0">
            <a:spAutoFit/>
          </a:bodyPr>
          <a:lstStyle/>
          <a:p>
            <a:r>
              <a:rPr lang="en-US" dirty="0"/>
              <a:t>No Rain</a:t>
            </a:r>
          </a:p>
        </p:txBody>
      </p:sp>
      <p:sp>
        <p:nvSpPr>
          <p:cNvPr id="109" name="TextBox 108">
            <a:extLst>
              <a:ext uri="{FF2B5EF4-FFF2-40B4-BE49-F238E27FC236}">
                <a16:creationId xmlns:a16="http://schemas.microsoft.com/office/drawing/2014/main" id="{F66C92F9-DF64-784D-BA48-82A852863B94}"/>
              </a:ext>
            </a:extLst>
          </p:cNvPr>
          <p:cNvSpPr txBox="1"/>
          <p:nvPr/>
        </p:nvSpPr>
        <p:spPr>
          <a:xfrm>
            <a:off x="4374144" y="4002124"/>
            <a:ext cx="889001" cy="369332"/>
          </a:xfrm>
          <a:prstGeom prst="rect">
            <a:avLst/>
          </a:prstGeom>
          <a:noFill/>
        </p:spPr>
        <p:txBody>
          <a:bodyPr wrap="square" rtlCol="0">
            <a:spAutoFit/>
          </a:bodyPr>
          <a:lstStyle/>
          <a:p>
            <a:r>
              <a:rPr lang="en-US" dirty="0"/>
              <a:t>During</a:t>
            </a:r>
          </a:p>
        </p:txBody>
      </p:sp>
      <p:sp>
        <p:nvSpPr>
          <p:cNvPr id="110" name="TextBox 109">
            <a:extLst>
              <a:ext uri="{FF2B5EF4-FFF2-40B4-BE49-F238E27FC236}">
                <a16:creationId xmlns:a16="http://schemas.microsoft.com/office/drawing/2014/main" id="{4D93B7B1-DA0A-7B42-9221-DB3C5278463A}"/>
              </a:ext>
            </a:extLst>
          </p:cNvPr>
          <p:cNvSpPr txBox="1"/>
          <p:nvPr/>
        </p:nvSpPr>
        <p:spPr>
          <a:xfrm>
            <a:off x="1500000" y="4002124"/>
            <a:ext cx="1404686" cy="369332"/>
          </a:xfrm>
          <a:prstGeom prst="rect">
            <a:avLst/>
          </a:prstGeom>
          <a:noFill/>
        </p:spPr>
        <p:txBody>
          <a:bodyPr wrap="square" rtlCol="0">
            <a:spAutoFit/>
          </a:bodyPr>
          <a:lstStyle/>
          <a:p>
            <a:r>
              <a:rPr lang="en-US" dirty="0"/>
              <a:t>Before, After</a:t>
            </a:r>
          </a:p>
        </p:txBody>
      </p:sp>
      <p:cxnSp>
        <p:nvCxnSpPr>
          <p:cNvPr id="31" name="Straight Arrow Connector 30">
            <a:extLst>
              <a:ext uri="{FF2B5EF4-FFF2-40B4-BE49-F238E27FC236}">
                <a16:creationId xmlns:a16="http://schemas.microsoft.com/office/drawing/2014/main" id="{849B4FFB-3A37-9645-82AA-213396A3D04B}"/>
              </a:ext>
            </a:extLst>
          </p:cNvPr>
          <p:cNvCxnSpPr>
            <a:cxnSpLocks/>
            <a:stCxn id="30" idx="2"/>
            <a:endCxn id="36" idx="0"/>
          </p:cNvCxnSpPr>
          <p:nvPr/>
        </p:nvCxnSpPr>
        <p:spPr>
          <a:xfrm rot="5400000">
            <a:off x="8004238" y="2904796"/>
            <a:ext cx="479336" cy="678637"/>
          </a:xfrm>
          <a:prstGeom prst="curvedConnector3">
            <a:avLst>
              <a:gd name="adj1" fmla="val 50000"/>
            </a:avLst>
          </a:prstGeom>
          <a:ln>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D54E0B5B-04CB-A042-AC28-DC3810B18F68}"/>
                  </a:ext>
                </a:extLst>
              </p:cNvPr>
              <p:cNvSpPr txBox="1"/>
              <p:nvPr/>
            </p:nvSpPr>
            <p:spPr>
              <a:xfrm>
                <a:off x="5213506" y="4843603"/>
                <a:ext cx="96116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solidFill>
                                <a:schemeClr val="accent6">
                                  <a:lumMod val="75000"/>
                                </a:schemeClr>
                              </a:solidFill>
                              <a:latin typeface="Cambria Math" panose="02040503050406030204" pitchFamily="18" charset="0"/>
                              <a:ea typeface="Cambria Math" panose="02040503050406030204" pitchFamily="18" charset="0"/>
                            </a:rPr>
                          </m:ctrlPr>
                        </m:sSubPr>
                        <m:e>
                          <m:r>
                            <a:rPr lang="en-US" sz="2400" i="1" smtClean="0">
                              <a:solidFill>
                                <a:schemeClr val="accent6">
                                  <a:lumMod val="75000"/>
                                </a:schemeClr>
                              </a:solidFill>
                              <a:latin typeface="Cambria Math" panose="02040503050406030204" pitchFamily="18" charset="0"/>
                              <a:ea typeface="Cambria Math" panose="02040503050406030204" pitchFamily="18" charset="0"/>
                            </a:rPr>
                            <m:t>𝒟</m:t>
                          </m:r>
                        </m:e>
                        <m:sub>
                          <m:r>
                            <a:rPr lang="en-US" sz="2400" b="0" i="1" smtClean="0">
                              <a:solidFill>
                                <a:schemeClr val="accent6">
                                  <a:lumMod val="75000"/>
                                </a:schemeClr>
                              </a:solidFill>
                              <a:latin typeface="Cambria Math" panose="02040503050406030204" pitchFamily="18" charset="0"/>
                              <a:ea typeface="Cambria Math" panose="02040503050406030204" pitchFamily="18" charset="0"/>
                            </a:rPr>
                            <m:t>𝑣𝑎𝑙</m:t>
                          </m:r>
                        </m:sub>
                      </m:sSub>
                      <m:r>
                        <a:rPr lang="en-US" sz="2400" b="0" i="1" smtClean="0">
                          <a:solidFill>
                            <a:schemeClr val="accent6">
                              <a:lumMod val="75000"/>
                            </a:schemeClr>
                          </a:solidFill>
                          <a:latin typeface="Cambria Math" panose="02040503050406030204" pitchFamily="18" charset="0"/>
                          <a:ea typeface="Cambria Math" panose="02040503050406030204" pitchFamily="18" charset="0"/>
                        </a:rPr>
                        <m:t>=</m:t>
                      </m:r>
                    </m:oMath>
                  </m:oMathPara>
                </a14:m>
                <a:endParaRPr lang="en-US" sz="2400" dirty="0">
                  <a:solidFill>
                    <a:schemeClr val="accent6">
                      <a:lumMod val="75000"/>
                    </a:schemeClr>
                  </a:solidFill>
                </a:endParaRPr>
              </a:p>
            </p:txBody>
          </p:sp>
        </mc:Choice>
        <mc:Fallback xmlns="">
          <p:sp>
            <p:nvSpPr>
              <p:cNvPr id="2" name="TextBox 1">
                <a:extLst>
                  <a:ext uri="{FF2B5EF4-FFF2-40B4-BE49-F238E27FC236}">
                    <a16:creationId xmlns:a16="http://schemas.microsoft.com/office/drawing/2014/main" id="{D54E0B5B-04CB-A042-AC28-DC3810B18F68}"/>
                  </a:ext>
                </a:extLst>
              </p:cNvPr>
              <p:cNvSpPr txBox="1">
                <a:spLocks noRot="1" noChangeAspect="1" noMove="1" noResize="1" noEditPoints="1" noAdjustHandles="1" noChangeArrowheads="1" noChangeShapeType="1" noTextEdit="1"/>
              </p:cNvSpPr>
              <p:nvPr/>
            </p:nvSpPr>
            <p:spPr>
              <a:xfrm>
                <a:off x="5213506" y="4843603"/>
                <a:ext cx="961161" cy="369332"/>
              </a:xfrm>
              <a:prstGeom prst="rect">
                <a:avLst/>
              </a:prstGeom>
              <a:blipFill>
                <a:blip r:embed="rId9"/>
                <a:stretch>
                  <a:fillRect l="-6494" r="-2597"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Oval 2">
                <a:extLst>
                  <a:ext uri="{FF2B5EF4-FFF2-40B4-BE49-F238E27FC236}">
                    <a16:creationId xmlns:a16="http://schemas.microsoft.com/office/drawing/2014/main" id="{4D5ED137-AE7F-264E-B158-F075A8155DD6}"/>
                  </a:ext>
                </a:extLst>
              </p:cNvPr>
              <p:cNvSpPr/>
              <p:nvPr/>
            </p:nvSpPr>
            <p:spPr>
              <a:xfrm>
                <a:off x="6452585" y="418643"/>
                <a:ext cx="457200" cy="4572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 </m:t>
                          </m:r>
                          <m:r>
                            <a:rPr lang="en-US" sz="2400" b="0" i="1" smtClean="0">
                              <a:latin typeface="Cambria Math" panose="02040503050406030204" pitchFamily="18" charset="0"/>
                            </a:rPr>
                            <m:t>𝑠</m:t>
                          </m:r>
                        </m:e>
                        <m:sub>
                          <m:r>
                            <a:rPr lang="en-US" sz="2400" b="0" i="1" smtClean="0">
                              <a:latin typeface="Cambria Math" panose="02040503050406030204" pitchFamily="18" charset="0"/>
                            </a:rPr>
                            <m:t>1</m:t>
                          </m:r>
                        </m:sub>
                      </m:sSub>
                    </m:oMath>
                  </m:oMathPara>
                </a14:m>
                <a:endParaRPr lang="en-US" sz="2400" dirty="0"/>
              </a:p>
            </p:txBody>
          </p:sp>
        </mc:Choice>
        <mc:Fallback xmlns="">
          <p:sp>
            <p:nvSpPr>
              <p:cNvPr id="3" name="Oval 2">
                <a:extLst>
                  <a:ext uri="{FF2B5EF4-FFF2-40B4-BE49-F238E27FC236}">
                    <a16:creationId xmlns:a16="http://schemas.microsoft.com/office/drawing/2014/main" id="{4D5ED137-AE7F-264E-B158-F075A8155DD6}"/>
                  </a:ext>
                </a:extLst>
              </p:cNvPr>
              <p:cNvSpPr>
                <a:spLocks noRot="1" noChangeAspect="1" noMove="1" noResize="1" noEditPoints="1" noAdjustHandles="1" noChangeArrowheads="1" noChangeShapeType="1" noTextEdit="1"/>
              </p:cNvSpPr>
              <p:nvPr/>
            </p:nvSpPr>
            <p:spPr>
              <a:xfrm>
                <a:off x="6452585" y="418643"/>
                <a:ext cx="457200" cy="457200"/>
              </a:xfrm>
              <a:prstGeom prst="ellipse">
                <a:avLst/>
              </a:prstGeom>
              <a:blipFill>
                <a:blip r:embed="rId11"/>
                <a:stretch>
                  <a:fillRect l="-23684" b="-1842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Oval 47">
                <a:extLst>
                  <a:ext uri="{FF2B5EF4-FFF2-40B4-BE49-F238E27FC236}">
                    <a16:creationId xmlns:a16="http://schemas.microsoft.com/office/drawing/2014/main" id="{895BA81E-3B9A-604A-A33D-A4C732F64342}"/>
                  </a:ext>
                </a:extLst>
              </p:cNvPr>
              <p:cNvSpPr/>
              <p:nvPr/>
            </p:nvSpPr>
            <p:spPr>
              <a:xfrm>
                <a:off x="4348194" y="1156423"/>
                <a:ext cx="457200" cy="4572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 </m:t>
                          </m:r>
                          <m:r>
                            <a:rPr lang="en-US" sz="2400" b="0" i="1" smtClean="0">
                              <a:latin typeface="Cambria Math" panose="02040503050406030204" pitchFamily="18" charset="0"/>
                            </a:rPr>
                            <m:t>𝑠</m:t>
                          </m:r>
                        </m:e>
                        <m:sub>
                          <m:r>
                            <a:rPr lang="en-US" sz="2400" b="0" i="1" smtClean="0">
                              <a:latin typeface="Cambria Math" panose="02040503050406030204" pitchFamily="18" charset="0"/>
                            </a:rPr>
                            <m:t>4</m:t>
                          </m:r>
                        </m:sub>
                      </m:sSub>
                    </m:oMath>
                  </m:oMathPara>
                </a14:m>
                <a:endParaRPr lang="en-US" sz="2400" dirty="0"/>
              </a:p>
            </p:txBody>
          </p:sp>
        </mc:Choice>
        <mc:Fallback xmlns="">
          <p:sp>
            <p:nvSpPr>
              <p:cNvPr id="48" name="Oval 47">
                <a:extLst>
                  <a:ext uri="{FF2B5EF4-FFF2-40B4-BE49-F238E27FC236}">
                    <a16:creationId xmlns:a16="http://schemas.microsoft.com/office/drawing/2014/main" id="{895BA81E-3B9A-604A-A33D-A4C732F64342}"/>
                  </a:ext>
                </a:extLst>
              </p:cNvPr>
              <p:cNvSpPr>
                <a:spLocks noRot="1" noChangeAspect="1" noMove="1" noResize="1" noEditPoints="1" noAdjustHandles="1" noChangeArrowheads="1" noChangeShapeType="1" noTextEdit="1"/>
              </p:cNvSpPr>
              <p:nvPr/>
            </p:nvSpPr>
            <p:spPr>
              <a:xfrm>
                <a:off x="4348194" y="1156423"/>
                <a:ext cx="457200" cy="457200"/>
              </a:xfrm>
              <a:prstGeom prst="ellipse">
                <a:avLst/>
              </a:prstGeom>
              <a:blipFill>
                <a:blip r:embed="rId12"/>
                <a:stretch>
                  <a:fillRect l="-23684" b="-1842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Oval 49">
                <a:extLst>
                  <a:ext uri="{FF2B5EF4-FFF2-40B4-BE49-F238E27FC236}">
                    <a16:creationId xmlns:a16="http://schemas.microsoft.com/office/drawing/2014/main" id="{40458EFB-E0C9-AE47-9C31-6DBB5E534576}"/>
                  </a:ext>
                </a:extLst>
              </p:cNvPr>
              <p:cNvSpPr/>
              <p:nvPr/>
            </p:nvSpPr>
            <p:spPr>
              <a:xfrm>
                <a:off x="3532329" y="2559059"/>
                <a:ext cx="457200" cy="4572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 </m:t>
                          </m:r>
                          <m:r>
                            <a:rPr lang="en-US" sz="2400" b="0" i="1" smtClean="0">
                              <a:latin typeface="Cambria Math" panose="02040503050406030204" pitchFamily="18" charset="0"/>
                            </a:rPr>
                            <m:t>𝑠</m:t>
                          </m:r>
                        </m:e>
                        <m:sub>
                          <m:r>
                            <a:rPr lang="en-US" sz="2400" b="0" i="1" smtClean="0">
                              <a:latin typeface="Cambria Math" panose="02040503050406030204" pitchFamily="18" charset="0"/>
                            </a:rPr>
                            <m:t>5</m:t>
                          </m:r>
                        </m:sub>
                      </m:sSub>
                    </m:oMath>
                  </m:oMathPara>
                </a14:m>
                <a:endParaRPr lang="en-US" sz="2400" dirty="0"/>
              </a:p>
            </p:txBody>
          </p:sp>
        </mc:Choice>
        <mc:Fallback xmlns="">
          <p:sp>
            <p:nvSpPr>
              <p:cNvPr id="50" name="Oval 49">
                <a:extLst>
                  <a:ext uri="{FF2B5EF4-FFF2-40B4-BE49-F238E27FC236}">
                    <a16:creationId xmlns:a16="http://schemas.microsoft.com/office/drawing/2014/main" id="{40458EFB-E0C9-AE47-9C31-6DBB5E534576}"/>
                  </a:ext>
                </a:extLst>
              </p:cNvPr>
              <p:cNvSpPr>
                <a:spLocks noRot="1" noChangeAspect="1" noMove="1" noResize="1" noEditPoints="1" noAdjustHandles="1" noChangeArrowheads="1" noChangeShapeType="1" noTextEdit="1"/>
              </p:cNvSpPr>
              <p:nvPr/>
            </p:nvSpPr>
            <p:spPr>
              <a:xfrm>
                <a:off x="3532329" y="2559059"/>
                <a:ext cx="457200" cy="457200"/>
              </a:xfrm>
              <a:prstGeom prst="ellipse">
                <a:avLst/>
              </a:prstGeom>
              <a:blipFill>
                <a:blip r:embed="rId13"/>
                <a:stretch>
                  <a:fillRect l="-26316" b="-157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Oval 50">
                <a:extLst>
                  <a:ext uri="{FF2B5EF4-FFF2-40B4-BE49-F238E27FC236}">
                    <a16:creationId xmlns:a16="http://schemas.microsoft.com/office/drawing/2014/main" id="{747AAE59-0009-054F-A2CF-2DA5332AC129}"/>
                  </a:ext>
                </a:extLst>
              </p:cNvPr>
              <p:cNvSpPr/>
              <p:nvPr/>
            </p:nvSpPr>
            <p:spPr>
              <a:xfrm>
                <a:off x="2756141" y="3474747"/>
                <a:ext cx="457200" cy="4572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 </m:t>
                          </m:r>
                          <m:r>
                            <a:rPr lang="en-US" sz="2400" b="0" i="1" smtClean="0">
                              <a:latin typeface="Cambria Math" panose="02040503050406030204" pitchFamily="18" charset="0"/>
                            </a:rPr>
                            <m:t>𝑠</m:t>
                          </m:r>
                        </m:e>
                        <m:sub>
                          <m:r>
                            <a:rPr lang="en-US" sz="2400" b="0" i="1" smtClean="0">
                              <a:latin typeface="Cambria Math" panose="02040503050406030204" pitchFamily="18" charset="0"/>
                            </a:rPr>
                            <m:t>6</m:t>
                          </m:r>
                        </m:sub>
                      </m:sSub>
                    </m:oMath>
                  </m:oMathPara>
                </a14:m>
                <a:endParaRPr lang="en-US" sz="2400" dirty="0"/>
              </a:p>
            </p:txBody>
          </p:sp>
        </mc:Choice>
        <mc:Fallback xmlns="">
          <p:sp>
            <p:nvSpPr>
              <p:cNvPr id="51" name="Oval 50">
                <a:extLst>
                  <a:ext uri="{FF2B5EF4-FFF2-40B4-BE49-F238E27FC236}">
                    <a16:creationId xmlns:a16="http://schemas.microsoft.com/office/drawing/2014/main" id="{747AAE59-0009-054F-A2CF-2DA5332AC129}"/>
                  </a:ext>
                </a:extLst>
              </p:cNvPr>
              <p:cNvSpPr>
                <a:spLocks noRot="1" noChangeAspect="1" noMove="1" noResize="1" noEditPoints="1" noAdjustHandles="1" noChangeArrowheads="1" noChangeShapeType="1" noTextEdit="1"/>
              </p:cNvSpPr>
              <p:nvPr/>
            </p:nvSpPr>
            <p:spPr>
              <a:xfrm>
                <a:off x="2756141" y="3474747"/>
                <a:ext cx="457200" cy="457200"/>
              </a:xfrm>
              <a:prstGeom prst="ellipse">
                <a:avLst/>
              </a:prstGeom>
              <a:blipFill>
                <a:blip r:embed="rId14"/>
                <a:stretch>
                  <a:fillRect l="-26316" b="-157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Oval 51">
                <a:extLst>
                  <a:ext uri="{FF2B5EF4-FFF2-40B4-BE49-F238E27FC236}">
                    <a16:creationId xmlns:a16="http://schemas.microsoft.com/office/drawing/2014/main" id="{049444F9-2DDF-7D4F-ACA7-0CE0839C8A93}"/>
                  </a:ext>
                </a:extLst>
              </p:cNvPr>
              <p:cNvSpPr/>
              <p:nvPr/>
            </p:nvSpPr>
            <p:spPr>
              <a:xfrm>
                <a:off x="9600002" y="1148890"/>
                <a:ext cx="457200" cy="4572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 </m:t>
                          </m:r>
                          <m:r>
                            <a:rPr lang="en-US" sz="2400" b="0" i="1" smtClean="0">
                              <a:latin typeface="Cambria Math" panose="02040503050406030204" pitchFamily="18" charset="0"/>
                            </a:rPr>
                            <m:t>𝑠</m:t>
                          </m:r>
                        </m:e>
                        <m:sub>
                          <m:r>
                            <a:rPr lang="en-US" sz="2400" b="0" i="1" smtClean="0">
                              <a:latin typeface="Cambria Math" panose="02040503050406030204" pitchFamily="18" charset="0"/>
                            </a:rPr>
                            <m:t>2</m:t>
                          </m:r>
                        </m:sub>
                      </m:sSub>
                    </m:oMath>
                  </m:oMathPara>
                </a14:m>
                <a:endParaRPr lang="en-US" sz="2400" dirty="0"/>
              </a:p>
            </p:txBody>
          </p:sp>
        </mc:Choice>
        <mc:Fallback xmlns="">
          <p:sp>
            <p:nvSpPr>
              <p:cNvPr id="52" name="Oval 51">
                <a:extLst>
                  <a:ext uri="{FF2B5EF4-FFF2-40B4-BE49-F238E27FC236}">
                    <a16:creationId xmlns:a16="http://schemas.microsoft.com/office/drawing/2014/main" id="{049444F9-2DDF-7D4F-ACA7-0CE0839C8A93}"/>
                  </a:ext>
                </a:extLst>
              </p:cNvPr>
              <p:cNvSpPr>
                <a:spLocks noRot="1" noChangeAspect="1" noMove="1" noResize="1" noEditPoints="1" noAdjustHandles="1" noChangeArrowheads="1" noChangeShapeType="1" noTextEdit="1"/>
              </p:cNvSpPr>
              <p:nvPr/>
            </p:nvSpPr>
            <p:spPr>
              <a:xfrm>
                <a:off x="9600002" y="1148890"/>
                <a:ext cx="457200" cy="457200"/>
              </a:xfrm>
              <a:prstGeom prst="ellipse">
                <a:avLst/>
              </a:prstGeom>
              <a:blipFill>
                <a:blip r:embed="rId15"/>
                <a:stretch>
                  <a:fillRect l="-29730" b="-1842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Oval 52">
                <a:extLst>
                  <a:ext uri="{FF2B5EF4-FFF2-40B4-BE49-F238E27FC236}">
                    <a16:creationId xmlns:a16="http://schemas.microsoft.com/office/drawing/2014/main" id="{4C9C2517-7AE0-C049-A532-70D0225A7AAE}"/>
                  </a:ext>
                </a:extLst>
              </p:cNvPr>
              <p:cNvSpPr/>
              <p:nvPr/>
            </p:nvSpPr>
            <p:spPr>
              <a:xfrm>
                <a:off x="7757992" y="2547245"/>
                <a:ext cx="457200" cy="4572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 </m:t>
                          </m:r>
                          <m:r>
                            <a:rPr lang="en-US" sz="2400" b="0" i="1" smtClean="0">
                              <a:latin typeface="Cambria Math" panose="02040503050406030204" pitchFamily="18" charset="0"/>
                            </a:rPr>
                            <m:t>𝑠</m:t>
                          </m:r>
                        </m:e>
                        <m:sub>
                          <m:r>
                            <a:rPr lang="en-US" sz="2400" b="0" i="1" smtClean="0">
                              <a:latin typeface="Cambria Math" panose="02040503050406030204" pitchFamily="18" charset="0"/>
                            </a:rPr>
                            <m:t>3</m:t>
                          </m:r>
                        </m:sub>
                      </m:sSub>
                    </m:oMath>
                  </m:oMathPara>
                </a14:m>
                <a:endParaRPr lang="en-US" sz="2400" dirty="0"/>
              </a:p>
            </p:txBody>
          </p:sp>
        </mc:Choice>
        <mc:Fallback xmlns="">
          <p:sp>
            <p:nvSpPr>
              <p:cNvPr id="53" name="Oval 52">
                <a:extLst>
                  <a:ext uri="{FF2B5EF4-FFF2-40B4-BE49-F238E27FC236}">
                    <a16:creationId xmlns:a16="http://schemas.microsoft.com/office/drawing/2014/main" id="{4C9C2517-7AE0-C049-A532-70D0225A7AAE}"/>
                  </a:ext>
                </a:extLst>
              </p:cNvPr>
              <p:cNvSpPr>
                <a:spLocks noRot="1" noChangeAspect="1" noMove="1" noResize="1" noEditPoints="1" noAdjustHandles="1" noChangeArrowheads="1" noChangeShapeType="1" noTextEdit="1"/>
              </p:cNvSpPr>
              <p:nvPr/>
            </p:nvSpPr>
            <p:spPr>
              <a:xfrm>
                <a:off x="7757992" y="2547245"/>
                <a:ext cx="457200" cy="457200"/>
              </a:xfrm>
              <a:prstGeom prst="ellipse">
                <a:avLst/>
              </a:prstGeom>
              <a:blipFill>
                <a:blip r:embed="rId16"/>
                <a:stretch>
                  <a:fillRect l="-26316" b="-15789"/>
                </a:stretch>
              </a:blipFill>
            </p:spPr>
            <p:txBody>
              <a:bodyPr/>
              <a:lstStyle/>
              <a:p>
                <a:r>
                  <a:rPr lang="en-US">
                    <a:noFill/>
                  </a:rPr>
                  <a:t> </a:t>
                </a:r>
              </a:p>
            </p:txBody>
          </p:sp>
        </mc:Fallback>
      </mc:AlternateContent>
      <p:sp>
        <p:nvSpPr>
          <p:cNvPr id="56" name="Rounded Rectangle 55">
            <a:extLst>
              <a:ext uri="{FF2B5EF4-FFF2-40B4-BE49-F238E27FC236}">
                <a16:creationId xmlns:a16="http://schemas.microsoft.com/office/drawing/2014/main" id="{86150FDF-232E-9FD3-507D-59442CCD8592}"/>
              </a:ext>
            </a:extLst>
          </p:cNvPr>
          <p:cNvSpPr/>
          <p:nvPr/>
        </p:nvSpPr>
        <p:spPr>
          <a:xfrm>
            <a:off x="5233221" y="2547246"/>
            <a:ext cx="1051985"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Bus</a:t>
            </a:r>
          </a:p>
        </p:txBody>
      </p:sp>
      <p:sp>
        <p:nvSpPr>
          <p:cNvPr id="57" name="Rounded Rectangle 56">
            <a:extLst>
              <a:ext uri="{FF2B5EF4-FFF2-40B4-BE49-F238E27FC236}">
                <a16:creationId xmlns:a16="http://schemas.microsoft.com/office/drawing/2014/main" id="{B443BF1A-7FEB-7571-447F-7736BA33F811}"/>
              </a:ext>
            </a:extLst>
          </p:cNvPr>
          <p:cNvSpPr/>
          <p:nvPr/>
        </p:nvSpPr>
        <p:spPr>
          <a:xfrm>
            <a:off x="8776617" y="3480869"/>
            <a:ext cx="1051985"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Bus</a:t>
            </a:r>
          </a:p>
        </p:txBody>
      </p:sp>
      <p:sp>
        <p:nvSpPr>
          <p:cNvPr id="58" name="Rounded Rectangle 57">
            <a:extLst>
              <a:ext uri="{FF2B5EF4-FFF2-40B4-BE49-F238E27FC236}">
                <a16:creationId xmlns:a16="http://schemas.microsoft.com/office/drawing/2014/main" id="{51B8A387-5A42-8953-0D27-9CB7932CDE96}"/>
              </a:ext>
            </a:extLst>
          </p:cNvPr>
          <p:cNvSpPr/>
          <p:nvPr/>
        </p:nvSpPr>
        <p:spPr>
          <a:xfrm>
            <a:off x="4578232" y="3480869"/>
            <a:ext cx="1051985"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Bus</a:t>
            </a:r>
          </a:p>
        </p:txBody>
      </p:sp>
      <p:sp>
        <p:nvSpPr>
          <p:cNvPr id="59" name="Rounded Rectangle 58">
            <a:extLst>
              <a:ext uri="{FF2B5EF4-FFF2-40B4-BE49-F238E27FC236}">
                <a16:creationId xmlns:a16="http://schemas.microsoft.com/office/drawing/2014/main" id="{01BC09E9-8A88-6E7D-1D8F-632C57FA0986}"/>
              </a:ext>
            </a:extLst>
          </p:cNvPr>
          <p:cNvSpPr/>
          <p:nvPr/>
        </p:nvSpPr>
        <p:spPr>
          <a:xfrm>
            <a:off x="3848152" y="4414492"/>
            <a:ext cx="1051985"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Bus</a:t>
            </a:r>
          </a:p>
        </p:txBody>
      </p:sp>
      <mc:AlternateContent xmlns:mc="http://schemas.openxmlformats.org/markup-compatibility/2006" xmlns:a14="http://schemas.microsoft.com/office/drawing/2010/main">
        <mc:Choice Requires="a14">
          <p:graphicFrame>
            <p:nvGraphicFramePr>
              <p:cNvPr id="60" name="Table 59">
                <a:extLst>
                  <a:ext uri="{FF2B5EF4-FFF2-40B4-BE49-F238E27FC236}">
                    <a16:creationId xmlns:a16="http://schemas.microsoft.com/office/drawing/2014/main" id="{61355CB7-8E20-6657-3B04-22E072507774}"/>
                  </a:ext>
                </a:extLst>
              </p:cNvPr>
              <p:cNvGraphicFramePr>
                <a:graphicFrameLocks noGrp="1"/>
              </p:cNvGraphicFramePr>
              <p:nvPr>
                <p:extLst>
                  <p:ext uri="{D42A27DB-BD31-4B8C-83A1-F6EECF244321}">
                    <p14:modId xmlns:p14="http://schemas.microsoft.com/office/powerpoint/2010/main" val="1426453143"/>
                  </p:ext>
                </p:extLst>
              </p:nvPr>
            </p:nvGraphicFramePr>
            <p:xfrm>
              <a:off x="6298645" y="4087565"/>
              <a:ext cx="5178940" cy="1881408"/>
            </p:xfrm>
            <a:graphic>
              <a:graphicData uri="http://schemas.openxmlformats.org/drawingml/2006/table">
                <a:tbl>
                  <a:tblPr firstRow="1" bandRow="1">
                    <a:tableStyleId>{5C22544A-7EE6-4342-B048-85BDC9FD1C3A}</a:tableStyleId>
                  </a:tblPr>
                  <a:tblGrid>
                    <a:gridCol w="1035788">
                      <a:extLst>
                        <a:ext uri="{9D8B030D-6E8A-4147-A177-3AD203B41FA5}">
                          <a16:colId xmlns:a16="http://schemas.microsoft.com/office/drawing/2014/main" val="2523797516"/>
                        </a:ext>
                      </a:extLst>
                    </a:gridCol>
                    <a:gridCol w="1035788">
                      <a:extLst>
                        <a:ext uri="{9D8B030D-6E8A-4147-A177-3AD203B41FA5}">
                          <a16:colId xmlns:a16="http://schemas.microsoft.com/office/drawing/2014/main" val="2612020372"/>
                        </a:ext>
                      </a:extLst>
                    </a:gridCol>
                    <a:gridCol w="1035788">
                      <a:extLst>
                        <a:ext uri="{9D8B030D-6E8A-4147-A177-3AD203B41FA5}">
                          <a16:colId xmlns:a16="http://schemas.microsoft.com/office/drawing/2014/main" val="56344651"/>
                        </a:ext>
                      </a:extLst>
                    </a:gridCol>
                    <a:gridCol w="1035788">
                      <a:extLst>
                        <a:ext uri="{9D8B030D-6E8A-4147-A177-3AD203B41FA5}">
                          <a16:colId xmlns:a16="http://schemas.microsoft.com/office/drawing/2014/main" val="3162481479"/>
                        </a:ext>
                      </a:extLst>
                    </a:gridCol>
                    <a:gridCol w="1035788">
                      <a:extLst>
                        <a:ext uri="{9D8B030D-6E8A-4147-A177-3AD203B41FA5}">
                          <a16:colId xmlns:a16="http://schemas.microsoft.com/office/drawing/2014/main" val="4019668781"/>
                        </a:ext>
                      </a:extLst>
                    </a:gridCol>
                  </a:tblGrid>
                  <a:tr h="313568">
                    <a:tc>
                      <a:txBody>
                        <a:bodyPr/>
                        <a:lstStyle/>
                        <a:p>
                          <a:pPr algn="ctr"/>
                          <a14:m>
                            <m:oMathPara xmlns:m="http://schemas.openxmlformats.org/officeDocument/2006/math">
                              <m:oMathParaPr>
                                <m:jc m:val="centerGroup"/>
                              </m:oMathParaPr>
                              <m:oMath xmlns:m="http://schemas.openxmlformats.org/officeDocument/2006/math">
                                <m:sSub>
                                  <m:sSubPr>
                                    <m:ctrlPr>
                                      <a:rPr lang="en-US" sz="1400" b="1" i="1" smtClean="0">
                                        <a:latin typeface="Cambria Math" panose="02040503050406030204" pitchFamily="18" charset="0"/>
                                      </a:rPr>
                                    </m:ctrlPr>
                                  </m:sSubPr>
                                  <m:e>
                                    <m:r>
                                      <a:rPr lang="en-US" sz="1400" b="1" i="1" smtClean="0">
                                        <a:latin typeface="Cambria Math" panose="02040503050406030204" pitchFamily="18" charset="0"/>
                                      </a:rPr>
                                      <m:t>𝒙</m:t>
                                    </m:r>
                                  </m:e>
                                  <m:sub>
                                    <m:r>
                                      <a:rPr lang="en-US" sz="1400" b="1" i="1" smtClean="0">
                                        <a:latin typeface="Cambria Math" panose="02040503050406030204" pitchFamily="18" charset="0"/>
                                      </a:rPr>
                                      <m:t>𝟏</m:t>
                                    </m:r>
                                  </m:sub>
                                </m:sSub>
                              </m:oMath>
                            </m:oMathPara>
                          </a14:m>
                          <a:endParaRPr lang="en-US" sz="1400"/>
                        </a:p>
                      </a:txBody>
                      <a:tcPr marL="83991" marR="83991" marT="41996" marB="41996" anchor="ctr"/>
                    </a:tc>
                    <a:tc>
                      <a:txBody>
                        <a:bodyPr/>
                        <a:lstStyle/>
                        <a:p>
                          <a:pPr algn="ctr"/>
                          <a14:m>
                            <m:oMathPara xmlns:m="http://schemas.openxmlformats.org/officeDocument/2006/math">
                              <m:oMathParaPr>
                                <m:jc m:val="centerGroup"/>
                              </m:oMathParaPr>
                              <m:oMath xmlns:m="http://schemas.openxmlformats.org/officeDocument/2006/math">
                                <m:sSub>
                                  <m:sSubPr>
                                    <m:ctrlPr>
                                      <a:rPr lang="en-US" sz="1400" b="1" i="1" smtClean="0">
                                        <a:latin typeface="Cambria Math" panose="02040503050406030204" pitchFamily="18" charset="0"/>
                                      </a:rPr>
                                    </m:ctrlPr>
                                  </m:sSubPr>
                                  <m:e>
                                    <m:r>
                                      <a:rPr lang="en-US" sz="1400" b="1" i="1" smtClean="0">
                                        <a:latin typeface="Cambria Math" panose="02040503050406030204" pitchFamily="18" charset="0"/>
                                      </a:rPr>
                                      <m:t>𝒙</m:t>
                                    </m:r>
                                  </m:e>
                                  <m:sub>
                                    <m:r>
                                      <a:rPr lang="en-US" sz="1400" b="1" i="1" smtClean="0">
                                        <a:latin typeface="Cambria Math" panose="02040503050406030204" pitchFamily="18" charset="0"/>
                                      </a:rPr>
                                      <m:t>𝟐</m:t>
                                    </m:r>
                                  </m:sub>
                                </m:sSub>
                              </m:oMath>
                            </m:oMathPara>
                          </a14:m>
                          <a:endParaRPr lang="en-US" sz="1400" dirty="0"/>
                        </a:p>
                      </a:txBody>
                      <a:tcPr marL="83991" marR="83991" marT="41996" marB="41996" anchor="ctr"/>
                    </a:tc>
                    <a:tc>
                      <a:txBody>
                        <a:bodyPr/>
                        <a:lstStyle/>
                        <a:p>
                          <a:pPr algn="ctr"/>
                          <a14:m>
                            <m:oMathPara xmlns:m="http://schemas.openxmlformats.org/officeDocument/2006/math">
                              <m:oMathParaPr>
                                <m:jc m:val="centerGroup"/>
                              </m:oMathParaPr>
                              <m:oMath xmlns:m="http://schemas.openxmlformats.org/officeDocument/2006/math">
                                <m:sSub>
                                  <m:sSubPr>
                                    <m:ctrlPr>
                                      <a:rPr lang="en-US" sz="1400" b="1" i="1" smtClean="0">
                                        <a:latin typeface="Cambria Math" panose="02040503050406030204" pitchFamily="18" charset="0"/>
                                      </a:rPr>
                                    </m:ctrlPr>
                                  </m:sSubPr>
                                  <m:e>
                                    <m:r>
                                      <a:rPr lang="en-US" sz="1400" b="1" i="1" smtClean="0">
                                        <a:latin typeface="Cambria Math" panose="02040503050406030204" pitchFamily="18" charset="0"/>
                                      </a:rPr>
                                      <m:t>𝒙</m:t>
                                    </m:r>
                                  </m:e>
                                  <m:sub>
                                    <m:r>
                                      <a:rPr lang="en-US" sz="1400" b="1" i="1" smtClean="0">
                                        <a:latin typeface="Cambria Math" panose="02040503050406030204" pitchFamily="18" charset="0"/>
                                      </a:rPr>
                                      <m:t>𝟑</m:t>
                                    </m:r>
                                  </m:sub>
                                </m:sSub>
                              </m:oMath>
                            </m:oMathPara>
                          </a14:m>
                          <a:endParaRPr lang="en-US" sz="1400"/>
                        </a:p>
                      </a:txBody>
                      <a:tcPr marL="83991" marR="83991" marT="41996" marB="41996" anchor="ctr"/>
                    </a:tc>
                    <a:tc>
                      <a:txBody>
                        <a:bodyPr/>
                        <a:lstStyle/>
                        <a:p>
                          <a:pPr algn="ctr"/>
                          <a14:m>
                            <m:oMathPara xmlns:m="http://schemas.openxmlformats.org/officeDocument/2006/math">
                              <m:oMathParaPr>
                                <m:jc m:val="centerGroup"/>
                              </m:oMathParaPr>
                              <m:oMath xmlns:m="http://schemas.openxmlformats.org/officeDocument/2006/math">
                                <m:sSub>
                                  <m:sSubPr>
                                    <m:ctrlPr>
                                      <a:rPr lang="en-US" sz="1400" b="1" i="1" smtClean="0">
                                        <a:latin typeface="Cambria Math" panose="02040503050406030204" pitchFamily="18" charset="0"/>
                                      </a:rPr>
                                    </m:ctrlPr>
                                  </m:sSubPr>
                                  <m:e>
                                    <m:r>
                                      <a:rPr lang="en-US" sz="1400" b="1" i="1" smtClean="0">
                                        <a:latin typeface="Cambria Math" panose="02040503050406030204" pitchFamily="18" charset="0"/>
                                      </a:rPr>
                                      <m:t>𝒙</m:t>
                                    </m:r>
                                  </m:e>
                                  <m:sub>
                                    <m:r>
                                      <a:rPr lang="en-US" sz="1400" b="1" i="1" smtClean="0">
                                        <a:latin typeface="Cambria Math" panose="02040503050406030204" pitchFamily="18" charset="0"/>
                                      </a:rPr>
                                      <m:t>𝟒</m:t>
                                    </m:r>
                                  </m:sub>
                                </m:sSub>
                              </m:oMath>
                            </m:oMathPara>
                          </a14:m>
                          <a:endParaRPr lang="en-US" sz="1400" dirty="0"/>
                        </a:p>
                      </a:txBody>
                      <a:tcPr marL="83991" marR="83991" marT="41996" marB="41996" anchor="ctr"/>
                    </a:tc>
                    <a:tc>
                      <a:txBody>
                        <a:bodyPr/>
                        <a:lstStyle/>
                        <a:p>
                          <a:pPr algn="ctr"/>
                          <a14:m>
                            <m:oMathPara xmlns:m="http://schemas.openxmlformats.org/officeDocument/2006/math">
                              <m:oMathParaPr>
                                <m:jc m:val="centerGroup"/>
                              </m:oMathParaPr>
                              <m:oMath xmlns:m="http://schemas.openxmlformats.org/officeDocument/2006/math">
                                <m:r>
                                  <a:rPr lang="en-US" sz="1400" b="1" i="1" smtClean="0">
                                    <a:latin typeface="Cambria Math" panose="02040503050406030204" pitchFamily="18" charset="0"/>
                                  </a:rPr>
                                  <m:t>𝒚</m:t>
                                </m:r>
                              </m:oMath>
                            </m:oMathPara>
                          </a14:m>
                          <a:endParaRPr lang="en-US" sz="1400"/>
                        </a:p>
                      </a:txBody>
                      <a:tcPr marL="83991" marR="83991" marT="41996" marB="41996" anchor="ctr"/>
                    </a:tc>
                    <a:extLst>
                      <a:ext uri="{0D108BD9-81ED-4DB2-BD59-A6C34878D82A}">
                        <a16:rowId xmlns:a16="http://schemas.microsoft.com/office/drawing/2014/main" val="390445491"/>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Rain</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During</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Backpack</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Tired</a:t>
                          </a:r>
                        </a:p>
                      </a:txBody>
                      <a:tcPr marL="9525" marR="9525" marT="9525"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400" b="0" i="0" u="none" strike="noStrike" dirty="0">
                              <a:solidFill>
                                <a:srgbClr val="000000"/>
                              </a:solidFill>
                              <a:effectLst/>
                              <a:latin typeface="Corbel" panose="020B0503020204020204" pitchFamily="34" charset="0"/>
                            </a:rPr>
                            <a:t>Bus</a:t>
                          </a:r>
                        </a:p>
                      </a:txBody>
                      <a:tcPr marL="9525" marR="9525" marT="9525" marB="0" anchor="ctr"/>
                    </a:tc>
                    <a:extLst>
                      <a:ext uri="{0D108BD9-81ED-4DB2-BD59-A6C34878D82A}">
                        <a16:rowId xmlns:a16="http://schemas.microsoft.com/office/drawing/2014/main" val="1641110165"/>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Rain</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After</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Both</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Not Tired</a:t>
                          </a:r>
                        </a:p>
                      </a:txBody>
                      <a:tcPr marL="9525" marR="9525" marT="9525"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400" b="0" i="0" u="none" strike="noStrike" dirty="0">
                              <a:solidFill>
                                <a:srgbClr val="000000"/>
                              </a:solidFill>
                              <a:effectLst/>
                              <a:latin typeface="Corbel" panose="020B0503020204020204" pitchFamily="34" charset="0"/>
                            </a:rPr>
                            <a:t>Bus</a:t>
                          </a:r>
                        </a:p>
                      </a:txBody>
                      <a:tcPr marL="9525" marR="9525" marT="9525" marB="0" anchor="ctr"/>
                    </a:tc>
                    <a:extLst>
                      <a:ext uri="{0D108BD9-81ED-4DB2-BD59-A6C34878D82A}">
                        <a16:rowId xmlns:a16="http://schemas.microsoft.com/office/drawing/2014/main" val="2677123430"/>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No Rain</a:t>
                          </a:r>
                        </a:p>
                      </a:txBody>
                      <a:tcPr marL="9525" marR="9525" marT="9525" marB="0" anchor="ctr">
                        <a:solidFill>
                          <a:schemeClr val="accent6">
                            <a:lumMod val="40000"/>
                            <a:lumOff val="6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Before</a:t>
                          </a:r>
                        </a:p>
                      </a:txBody>
                      <a:tcPr marL="9525" marR="9525" marT="9525" marB="0" anchor="ctr">
                        <a:solidFill>
                          <a:schemeClr val="accent6">
                            <a:lumMod val="40000"/>
                            <a:lumOff val="6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Backpack</a:t>
                          </a:r>
                        </a:p>
                      </a:txBody>
                      <a:tcPr marL="9525" marR="9525" marT="9525" marB="0" anchor="ctr">
                        <a:solidFill>
                          <a:schemeClr val="accent6">
                            <a:lumMod val="40000"/>
                            <a:lumOff val="6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Not Tired</a:t>
                          </a:r>
                        </a:p>
                      </a:txBody>
                      <a:tcPr marL="9525" marR="9525" marT="9525" marB="0" anchor="ctr">
                        <a:solidFill>
                          <a:schemeClr val="accent6">
                            <a:lumMod val="40000"/>
                            <a:lumOff val="6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400" b="0" i="0" u="none" strike="noStrike" dirty="0">
                              <a:solidFill>
                                <a:srgbClr val="000000"/>
                              </a:solidFill>
                              <a:effectLst/>
                              <a:latin typeface="Corbel" panose="020B0503020204020204" pitchFamily="34" charset="0"/>
                            </a:rPr>
                            <a:t>Bus</a:t>
                          </a:r>
                        </a:p>
                      </a:txBody>
                      <a:tcPr marL="9525" marR="9525" marT="9525" marB="0" anchor="ctr">
                        <a:solidFill>
                          <a:schemeClr val="accent6">
                            <a:lumMod val="40000"/>
                            <a:lumOff val="60000"/>
                          </a:schemeClr>
                        </a:solidFill>
                      </a:tcPr>
                    </a:tc>
                    <a:extLst>
                      <a:ext uri="{0D108BD9-81ED-4DB2-BD59-A6C34878D82A}">
                        <a16:rowId xmlns:a16="http://schemas.microsoft.com/office/drawing/2014/main" val="2597160028"/>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No Rain</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During</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Lunchbox</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Tired</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Drive</a:t>
                          </a:r>
                        </a:p>
                      </a:txBody>
                      <a:tcPr marL="9525" marR="9525" marT="9525" marB="0" anchor="ctr"/>
                    </a:tc>
                    <a:extLst>
                      <a:ext uri="{0D108BD9-81ED-4DB2-BD59-A6C34878D82A}">
                        <a16:rowId xmlns:a16="http://schemas.microsoft.com/office/drawing/2014/main" val="2558674705"/>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No Rain</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After</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Lunchbox</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Tired</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Drive</a:t>
                          </a:r>
                        </a:p>
                      </a:txBody>
                      <a:tcPr marL="9525" marR="9525" marT="9525" marB="0" anchor="ctr"/>
                    </a:tc>
                    <a:extLst>
                      <a:ext uri="{0D108BD9-81ED-4DB2-BD59-A6C34878D82A}">
                        <a16:rowId xmlns:a16="http://schemas.microsoft.com/office/drawing/2014/main" val="2341188523"/>
                      </a:ext>
                    </a:extLst>
                  </a:tr>
                </a:tbl>
              </a:graphicData>
            </a:graphic>
          </p:graphicFrame>
        </mc:Choice>
        <mc:Fallback xmlns="">
          <p:graphicFrame>
            <p:nvGraphicFramePr>
              <p:cNvPr id="60" name="Table 59">
                <a:extLst>
                  <a:ext uri="{FF2B5EF4-FFF2-40B4-BE49-F238E27FC236}">
                    <a16:creationId xmlns:a16="http://schemas.microsoft.com/office/drawing/2014/main" id="{61355CB7-8E20-6657-3B04-22E072507774}"/>
                  </a:ext>
                </a:extLst>
              </p:cNvPr>
              <p:cNvGraphicFramePr>
                <a:graphicFrameLocks noGrp="1"/>
              </p:cNvGraphicFramePr>
              <p:nvPr>
                <p:extLst>
                  <p:ext uri="{D42A27DB-BD31-4B8C-83A1-F6EECF244321}">
                    <p14:modId xmlns:p14="http://schemas.microsoft.com/office/powerpoint/2010/main" val="1426453143"/>
                  </p:ext>
                </p:extLst>
              </p:nvPr>
            </p:nvGraphicFramePr>
            <p:xfrm>
              <a:off x="6298645" y="4087565"/>
              <a:ext cx="5178940" cy="1881408"/>
            </p:xfrm>
            <a:graphic>
              <a:graphicData uri="http://schemas.openxmlformats.org/drawingml/2006/table">
                <a:tbl>
                  <a:tblPr firstRow="1" bandRow="1">
                    <a:tableStyleId>{5C22544A-7EE6-4342-B048-85BDC9FD1C3A}</a:tableStyleId>
                  </a:tblPr>
                  <a:tblGrid>
                    <a:gridCol w="1035788">
                      <a:extLst>
                        <a:ext uri="{9D8B030D-6E8A-4147-A177-3AD203B41FA5}">
                          <a16:colId xmlns:a16="http://schemas.microsoft.com/office/drawing/2014/main" val="2523797516"/>
                        </a:ext>
                      </a:extLst>
                    </a:gridCol>
                    <a:gridCol w="1035788">
                      <a:extLst>
                        <a:ext uri="{9D8B030D-6E8A-4147-A177-3AD203B41FA5}">
                          <a16:colId xmlns:a16="http://schemas.microsoft.com/office/drawing/2014/main" val="2612020372"/>
                        </a:ext>
                      </a:extLst>
                    </a:gridCol>
                    <a:gridCol w="1035788">
                      <a:extLst>
                        <a:ext uri="{9D8B030D-6E8A-4147-A177-3AD203B41FA5}">
                          <a16:colId xmlns:a16="http://schemas.microsoft.com/office/drawing/2014/main" val="56344651"/>
                        </a:ext>
                      </a:extLst>
                    </a:gridCol>
                    <a:gridCol w="1035788">
                      <a:extLst>
                        <a:ext uri="{9D8B030D-6E8A-4147-A177-3AD203B41FA5}">
                          <a16:colId xmlns:a16="http://schemas.microsoft.com/office/drawing/2014/main" val="3162481479"/>
                        </a:ext>
                      </a:extLst>
                    </a:gridCol>
                    <a:gridCol w="1035788">
                      <a:extLst>
                        <a:ext uri="{9D8B030D-6E8A-4147-A177-3AD203B41FA5}">
                          <a16:colId xmlns:a16="http://schemas.microsoft.com/office/drawing/2014/main" val="4019668781"/>
                        </a:ext>
                      </a:extLst>
                    </a:gridCol>
                  </a:tblGrid>
                  <a:tr h="313568">
                    <a:tc>
                      <a:txBody>
                        <a:bodyPr/>
                        <a:lstStyle/>
                        <a:p>
                          <a:endParaRPr lang="en-US"/>
                        </a:p>
                      </a:txBody>
                      <a:tcPr marL="83991" marR="83991" marT="41996" marB="41996" anchor="ctr">
                        <a:blipFill>
                          <a:blip r:embed="rId18"/>
                          <a:stretch>
                            <a:fillRect r="-401220" b="-512000"/>
                          </a:stretch>
                        </a:blipFill>
                      </a:tcPr>
                    </a:tc>
                    <a:tc>
                      <a:txBody>
                        <a:bodyPr/>
                        <a:lstStyle/>
                        <a:p>
                          <a:endParaRPr lang="en-US"/>
                        </a:p>
                      </a:txBody>
                      <a:tcPr marL="83991" marR="83991" marT="41996" marB="41996" anchor="ctr">
                        <a:blipFill>
                          <a:blip r:embed="rId18"/>
                          <a:stretch>
                            <a:fillRect l="-100000" r="-301220" b="-512000"/>
                          </a:stretch>
                        </a:blipFill>
                      </a:tcPr>
                    </a:tc>
                    <a:tc>
                      <a:txBody>
                        <a:bodyPr/>
                        <a:lstStyle/>
                        <a:p>
                          <a:endParaRPr lang="en-US"/>
                        </a:p>
                      </a:txBody>
                      <a:tcPr marL="83991" marR="83991" marT="41996" marB="41996" anchor="ctr">
                        <a:blipFill>
                          <a:blip r:embed="rId18"/>
                          <a:stretch>
                            <a:fillRect l="-202469" r="-204938" b="-512000"/>
                          </a:stretch>
                        </a:blipFill>
                      </a:tcPr>
                    </a:tc>
                    <a:tc>
                      <a:txBody>
                        <a:bodyPr/>
                        <a:lstStyle/>
                        <a:p>
                          <a:endParaRPr lang="en-US"/>
                        </a:p>
                      </a:txBody>
                      <a:tcPr marL="83991" marR="83991" marT="41996" marB="41996" anchor="ctr">
                        <a:blipFill>
                          <a:blip r:embed="rId18"/>
                          <a:stretch>
                            <a:fillRect l="-298780" r="-102439" b="-512000"/>
                          </a:stretch>
                        </a:blipFill>
                      </a:tcPr>
                    </a:tc>
                    <a:tc>
                      <a:txBody>
                        <a:bodyPr/>
                        <a:lstStyle/>
                        <a:p>
                          <a:endParaRPr lang="en-US"/>
                        </a:p>
                      </a:txBody>
                      <a:tcPr marL="83991" marR="83991" marT="41996" marB="41996" anchor="ctr">
                        <a:blipFill>
                          <a:blip r:embed="rId18"/>
                          <a:stretch>
                            <a:fillRect l="-398780" r="-2439" b="-512000"/>
                          </a:stretch>
                        </a:blipFill>
                      </a:tcPr>
                    </a:tc>
                    <a:extLst>
                      <a:ext uri="{0D108BD9-81ED-4DB2-BD59-A6C34878D82A}">
                        <a16:rowId xmlns:a16="http://schemas.microsoft.com/office/drawing/2014/main" val="390445491"/>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Rain</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During</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Backpack</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Tired</a:t>
                          </a:r>
                        </a:p>
                      </a:txBody>
                      <a:tcPr marL="9525" marR="9525" marT="9525"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400" b="0" i="0" u="none" strike="noStrike" dirty="0">
                              <a:solidFill>
                                <a:srgbClr val="000000"/>
                              </a:solidFill>
                              <a:effectLst/>
                              <a:latin typeface="Corbel" panose="020B0503020204020204" pitchFamily="34" charset="0"/>
                            </a:rPr>
                            <a:t>Bus</a:t>
                          </a:r>
                        </a:p>
                      </a:txBody>
                      <a:tcPr marL="9525" marR="9525" marT="9525" marB="0" anchor="ctr"/>
                    </a:tc>
                    <a:extLst>
                      <a:ext uri="{0D108BD9-81ED-4DB2-BD59-A6C34878D82A}">
                        <a16:rowId xmlns:a16="http://schemas.microsoft.com/office/drawing/2014/main" val="1641110165"/>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Rain</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After</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Both</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Not Tired</a:t>
                          </a:r>
                        </a:p>
                      </a:txBody>
                      <a:tcPr marL="9525" marR="9525" marT="9525"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400" b="0" i="0" u="none" strike="noStrike" dirty="0">
                              <a:solidFill>
                                <a:srgbClr val="000000"/>
                              </a:solidFill>
                              <a:effectLst/>
                              <a:latin typeface="Corbel" panose="020B0503020204020204" pitchFamily="34" charset="0"/>
                            </a:rPr>
                            <a:t>Bus</a:t>
                          </a:r>
                        </a:p>
                      </a:txBody>
                      <a:tcPr marL="9525" marR="9525" marT="9525" marB="0" anchor="ctr"/>
                    </a:tc>
                    <a:extLst>
                      <a:ext uri="{0D108BD9-81ED-4DB2-BD59-A6C34878D82A}">
                        <a16:rowId xmlns:a16="http://schemas.microsoft.com/office/drawing/2014/main" val="2677123430"/>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No Rain</a:t>
                          </a:r>
                        </a:p>
                      </a:txBody>
                      <a:tcPr marL="9525" marR="9525" marT="9525" marB="0" anchor="ctr">
                        <a:solidFill>
                          <a:schemeClr val="accent6">
                            <a:lumMod val="40000"/>
                            <a:lumOff val="6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Before</a:t>
                          </a:r>
                        </a:p>
                      </a:txBody>
                      <a:tcPr marL="9525" marR="9525" marT="9525" marB="0" anchor="ctr">
                        <a:solidFill>
                          <a:schemeClr val="accent6">
                            <a:lumMod val="40000"/>
                            <a:lumOff val="6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Backpack</a:t>
                          </a:r>
                        </a:p>
                      </a:txBody>
                      <a:tcPr marL="9525" marR="9525" marT="9525" marB="0" anchor="ctr">
                        <a:solidFill>
                          <a:schemeClr val="accent6">
                            <a:lumMod val="40000"/>
                            <a:lumOff val="6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Not Tired</a:t>
                          </a:r>
                        </a:p>
                      </a:txBody>
                      <a:tcPr marL="9525" marR="9525" marT="9525" marB="0" anchor="ctr">
                        <a:solidFill>
                          <a:schemeClr val="accent6">
                            <a:lumMod val="40000"/>
                            <a:lumOff val="6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400" b="0" i="0" u="none" strike="noStrike" dirty="0">
                              <a:solidFill>
                                <a:srgbClr val="000000"/>
                              </a:solidFill>
                              <a:effectLst/>
                              <a:latin typeface="Corbel" panose="020B0503020204020204" pitchFamily="34" charset="0"/>
                            </a:rPr>
                            <a:t>Bus</a:t>
                          </a:r>
                        </a:p>
                      </a:txBody>
                      <a:tcPr marL="9525" marR="9525" marT="9525" marB="0" anchor="ctr">
                        <a:solidFill>
                          <a:schemeClr val="accent6">
                            <a:lumMod val="40000"/>
                            <a:lumOff val="60000"/>
                          </a:schemeClr>
                        </a:solidFill>
                      </a:tcPr>
                    </a:tc>
                    <a:extLst>
                      <a:ext uri="{0D108BD9-81ED-4DB2-BD59-A6C34878D82A}">
                        <a16:rowId xmlns:a16="http://schemas.microsoft.com/office/drawing/2014/main" val="2597160028"/>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No Rain</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During</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Lunchbox</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Tired</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Drive</a:t>
                          </a:r>
                        </a:p>
                      </a:txBody>
                      <a:tcPr marL="9525" marR="9525" marT="9525" marB="0" anchor="ctr"/>
                    </a:tc>
                    <a:extLst>
                      <a:ext uri="{0D108BD9-81ED-4DB2-BD59-A6C34878D82A}">
                        <a16:rowId xmlns:a16="http://schemas.microsoft.com/office/drawing/2014/main" val="2558674705"/>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No Rain</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After</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Lunchbox</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Tired</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Drive</a:t>
                          </a:r>
                        </a:p>
                      </a:txBody>
                      <a:tcPr marL="9525" marR="9525" marT="9525" marB="0" anchor="ctr"/>
                    </a:tc>
                    <a:extLst>
                      <a:ext uri="{0D108BD9-81ED-4DB2-BD59-A6C34878D82A}">
                        <a16:rowId xmlns:a16="http://schemas.microsoft.com/office/drawing/2014/main" val="2341188523"/>
                      </a:ext>
                    </a:extLst>
                  </a:tr>
                </a:tbl>
              </a:graphicData>
            </a:graphic>
          </p:graphicFrame>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4A6918B4-BC08-760F-3E09-DC3A10AA83B3}"/>
                  </a:ext>
                </a:extLst>
              </p:cNvPr>
              <p:cNvSpPr txBox="1"/>
              <p:nvPr/>
            </p:nvSpPr>
            <p:spPr>
              <a:xfrm>
                <a:off x="1808477" y="5595051"/>
                <a:ext cx="2565667"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i="1" smtClean="0">
                          <a:solidFill>
                            <a:schemeClr val="accent6">
                              <a:lumMod val="75000"/>
                            </a:schemeClr>
                          </a:solidFill>
                          <a:latin typeface="Cambria Math" panose="02040503050406030204" pitchFamily="18" charset="0"/>
                        </a:rPr>
                        <m:t>𝑒𝑟𝑟</m:t>
                      </m:r>
                      <m:d>
                        <m:dPr>
                          <m:ctrlPr>
                            <a:rPr lang="en-US" sz="2400" i="1">
                              <a:solidFill>
                                <a:schemeClr val="accent6">
                                  <a:lumMod val="75000"/>
                                </a:schemeClr>
                              </a:solidFill>
                              <a:latin typeface="Cambria Math" panose="02040503050406030204" pitchFamily="18" charset="0"/>
                            </a:rPr>
                          </m:ctrlPr>
                        </m:dPr>
                        <m:e>
                          <m:r>
                            <a:rPr lang="en-US" sz="2400" i="1">
                              <a:solidFill>
                                <a:schemeClr val="accent6">
                                  <a:lumMod val="75000"/>
                                </a:schemeClr>
                              </a:solidFill>
                              <a:latin typeface="Cambria Math" panose="02040503050406030204" pitchFamily="18" charset="0"/>
                            </a:rPr>
                            <m:t>h</m:t>
                          </m:r>
                          <m:r>
                            <a:rPr lang="en-US" sz="2400" i="1">
                              <a:solidFill>
                                <a:schemeClr val="accent6">
                                  <a:lumMod val="75000"/>
                                </a:schemeClr>
                              </a:solidFill>
                              <a:latin typeface="Cambria Math" panose="02040503050406030204" pitchFamily="18" charset="0"/>
                            </a:rPr>
                            <m:t>,</m:t>
                          </m:r>
                          <m:sSub>
                            <m:sSubPr>
                              <m:ctrlPr>
                                <a:rPr lang="en-US" sz="2400" i="1">
                                  <a:solidFill>
                                    <a:schemeClr val="accent6">
                                      <a:lumMod val="75000"/>
                                    </a:schemeClr>
                                  </a:solidFill>
                                  <a:latin typeface="Cambria Math" panose="02040503050406030204" pitchFamily="18" charset="0"/>
                                  <a:ea typeface="Cambria Math" panose="02040503050406030204" pitchFamily="18" charset="0"/>
                                </a:rPr>
                              </m:ctrlPr>
                            </m:sSubPr>
                            <m:e>
                              <m:r>
                                <a:rPr lang="en-US" sz="2400" i="1">
                                  <a:solidFill>
                                    <a:schemeClr val="accent6">
                                      <a:lumMod val="75000"/>
                                    </a:schemeClr>
                                  </a:solidFill>
                                  <a:latin typeface="Cambria Math" panose="02040503050406030204" pitchFamily="18" charset="0"/>
                                  <a:ea typeface="Cambria Math" panose="02040503050406030204" pitchFamily="18" charset="0"/>
                                </a:rPr>
                                <m:t>𝒟</m:t>
                              </m:r>
                            </m:e>
                            <m:sub>
                              <m:r>
                                <a:rPr lang="en-US" sz="2400" b="0" i="1" smtClean="0">
                                  <a:solidFill>
                                    <a:schemeClr val="accent6">
                                      <a:lumMod val="75000"/>
                                    </a:schemeClr>
                                  </a:solidFill>
                                  <a:latin typeface="Cambria Math" panose="02040503050406030204" pitchFamily="18" charset="0"/>
                                  <a:ea typeface="Cambria Math" panose="02040503050406030204" pitchFamily="18" charset="0"/>
                                </a:rPr>
                                <m:t>𝑣𝑎𝑙</m:t>
                              </m:r>
                            </m:sub>
                          </m:sSub>
                        </m:e>
                      </m:d>
                      <m:r>
                        <m:rPr>
                          <m:nor/>
                        </m:rPr>
                        <a:rPr lang="en-US" sz="2400" dirty="0"/>
                        <m:t> </m:t>
                      </m:r>
                      <m:r>
                        <a:rPr lang="en-US" sz="2400" b="0" i="1" smtClean="0">
                          <a:solidFill>
                            <a:schemeClr val="accent6">
                              <a:lumMod val="75000"/>
                            </a:schemeClr>
                          </a:solidFill>
                          <a:latin typeface="Cambria Math" panose="02040503050406030204" pitchFamily="18" charset="0"/>
                          <a:ea typeface="Cambria Math" panose="02040503050406030204" pitchFamily="18" charset="0"/>
                        </a:rPr>
                        <m:t>=0.2</m:t>
                      </m:r>
                    </m:oMath>
                  </m:oMathPara>
                </a14:m>
                <a:endParaRPr lang="en-US" sz="2400" dirty="0">
                  <a:solidFill>
                    <a:schemeClr val="accent6">
                      <a:lumMod val="75000"/>
                    </a:schemeClr>
                  </a:solidFill>
                </a:endParaRPr>
              </a:p>
            </p:txBody>
          </p:sp>
        </mc:Choice>
        <mc:Fallback xmlns="">
          <p:sp>
            <p:nvSpPr>
              <p:cNvPr id="6" name="TextBox 5">
                <a:extLst>
                  <a:ext uri="{FF2B5EF4-FFF2-40B4-BE49-F238E27FC236}">
                    <a16:creationId xmlns:a16="http://schemas.microsoft.com/office/drawing/2014/main" id="{4A6918B4-BC08-760F-3E09-DC3A10AA83B3}"/>
                  </a:ext>
                </a:extLst>
              </p:cNvPr>
              <p:cNvSpPr txBox="1">
                <a:spLocks noRot="1" noChangeAspect="1" noMove="1" noResize="1" noEditPoints="1" noAdjustHandles="1" noChangeArrowheads="1" noChangeShapeType="1" noTextEdit="1"/>
              </p:cNvSpPr>
              <p:nvPr/>
            </p:nvSpPr>
            <p:spPr>
              <a:xfrm>
                <a:off x="1808477" y="5595051"/>
                <a:ext cx="2565667" cy="369332"/>
              </a:xfrm>
              <a:prstGeom prst="rect">
                <a:avLst/>
              </a:prstGeom>
              <a:blipFill>
                <a:blip r:embed="rId19"/>
                <a:stretch>
                  <a:fillRect t="-20000" r="-1478" b="-43333"/>
                </a:stretch>
              </a:blipFill>
            </p:spPr>
            <p:txBody>
              <a:bodyPr/>
              <a:lstStyle/>
              <a:p>
                <a:r>
                  <a:rPr lang="en-US">
                    <a:noFill/>
                  </a:rPr>
                  <a:t> </a:t>
                </a:r>
              </a:p>
            </p:txBody>
          </p:sp>
        </mc:Fallback>
      </mc:AlternateContent>
    </p:spTree>
    <p:extLst>
      <p:ext uri="{BB962C8B-B14F-4D97-AF65-F5344CB8AC3E}">
        <p14:creationId xmlns:p14="http://schemas.microsoft.com/office/powerpoint/2010/main" val="24561269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dissolve">
                                      <p:cBhvr>
                                        <p:cTn id="7" dur="250"/>
                                        <p:tgtEl>
                                          <p:spTgt spid="50"/>
                                        </p:tgtEl>
                                      </p:cBhvr>
                                    </p:animEffect>
                                  </p:childTnLst>
                                </p:cTn>
                              </p:par>
                              <p:par>
                                <p:cTn id="8" presetID="9" presetClass="entr" presetSubtype="0" fill="hold" grpId="0" nodeType="withEffect">
                                  <p:stCondLst>
                                    <p:cond delay="0"/>
                                  </p:stCondLst>
                                  <p:childTnLst>
                                    <p:set>
                                      <p:cBhvr>
                                        <p:cTn id="9" dur="1" fill="hold">
                                          <p:stCondLst>
                                            <p:cond delay="0"/>
                                          </p:stCondLst>
                                        </p:cTn>
                                        <p:tgtEl>
                                          <p:spTgt spid="51"/>
                                        </p:tgtEl>
                                        <p:attrNameLst>
                                          <p:attrName>style.visibility</p:attrName>
                                        </p:attrNameLst>
                                      </p:cBhvr>
                                      <p:to>
                                        <p:strVal val="visible"/>
                                      </p:to>
                                    </p:set>
                                    <p:animEffect transition="in" filter="dissolve">
                                      <p:cBhvr>
                                        <p:cTn id="10" dur="250"/>
                                        <p:tgtEl>
                                          <p:spTgt spid="51"/>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48"/>
                                        </p:tgtEl>
                                        <p:attrNameLst>
                                          <p:attrName>style.visibility</p:attrName>
                                        </p:attrNameLst>
                                      </p:cBhvr>
                                      <p:to>
                                        <p:strVal val="visible"/>
                                      </p:to>
                                    </p:set>
                                    <p:animEffect transition="in" filter="dissolve">
                                      <p:cBhvr>
                                        <p:cTn id="13" dur="250"/>
                                        <p:tgtEl>
                                          <p:spTgt spid="48"/>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dissolve">
                                      <p:cBhvr>
                                        <p:cTn id="16" dur="250"/>
                                        <p:tgtEl>
                                          <p:spTgt spid="3"/>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52"/>
                                        </p:tgtEl>
                                        <p:attrNameLst>
                                          <p:attrName>style.visibility</p:attrName>
                                        </p:attrNameLst>
                                      </p:cBhvr>
                                      <p:to>
                                        <p:strVal val="visible"/>
                                      </p:to>
                                    </p:set>
                                    <p:animEffect transition="in" filter="dissolve">
                                      <p:cBhvr>
                                        <p:cTn id="19" dur="250"/>
                                        <p:tgtEl>
                                          <p:spTgt spid="52"/>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53"/>
                                        </p:tgtEl>
                                        <p:attrNameLst>
                                          <p:attrName>style.visibility</p:attrName>
                                        </p:attrNameLst>
                                      </p:cBhvr>
                                      <p:to>
                                        <p:strVal val="visible"/>
                                      </p:to>
                                    </p:set>
                                    <p:animEffect transition="in" filter="dissolve">
                                      <p:cBhvr>
                                        <p:cTn id="22" dur="25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8" grpId="0" animBg="1"/>
      <p:bldP spid="50" grpId="0" animBg="1"/>
      <p:bldP spid="51" grpId="0" animBg="1"/>
      <p:bldP spid="52" grpId="0" animBg="1"/>
      <p:bldP spid="5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8" name="Table 8">
                <a:extLst>
                  <a:ext uri="{FF2B5EF4-FFF2-40B4-BE49-F238E27FC236}">
                    <a16:creationId xmlns:a16="http://schemas.microsoft.com/office/drawing/2014/main" id="{4816C097-88A7-165A-E522-20B32685E718}"/>
                  </a:ext>
                </a:extLst>
              </p:cNvPr>
              <p:cNvGraphicFramePr>
                <a:graphicFrameLocks noGrp="1"/>
              </p:cNvGraphicFramePr>
              <p:nvPr>
                <p:ph sz="half" idx="1"/>
                <p:extLst>
                  <p:ext uri="{D42A27DB-BD31-4B8C-83A1-F6EECF244321}">
                    <p14:modId xmlns:p14="http://schemas.microsoft.com/office/powerpoint/2010/main" val="4114891527"/>
                  </p:ext>
                </p:extLst>
              </p:nvPr>
            </p:nvGraphicFramePr>
            <p:xfrm>
              <a:off x="4066656" y="1371600"/>
              <a:ext cx="3475038" cy="4114800"/>
            </p:xfrm>
            <a:graphic>
              <a:graphicData uri="http://schemas.openxmlformats.org/drawingml/2006/table">
                <a:tbl>
                  <a:tblPr firstRow="1" bandRow="1">
                    <a:tableStyleId>{5C22544A-7EE6-4342-B048-85BDC9FD1C3A}</a:tableStyleId>
                  </a:tblPr>
                  <a:tblGrid>
                    <a:gridCol w="1158346">
                      <a:extLst>
                        <a:ext uri="{9D8B030D-6E8A-4147-A177-3AD203B41FA5}">
                          <a16:colId xmlns:a16="http://schemas.microsoft.com/office/drawing/2014/main" val="3464439031"/>
                        </a:ext>
                      </a:extLst>
                    </a:gridCol>
                    <a:gridCol w="1158346">
                      <a:extLst>
                        <a:ext uri="{9D8B030D-6E8A-4147-A177-3AD203B41FA5}">
                          <a16:colId xmlns:a16="http://schemas.microsoft.com/office/drawing/2014/main" val="3003367245"/>
                        </a:ext>
                      </a:extLst>
                    </a:gridCol>
                    <a:gridCol w="1158346">
                      <a:extLst>
                        <a:ext uri="{9D8B030D-6E8A-4147-A177-3AD203B41FA5}">
                          <a16:colId xmlns:a16="http://schemas.microsoft.com/office/drawing/2014/main" val="1591110803"/>
                        </a:ext>
                      </a:extLst>
                    </a:gridCol>
                  </a:tblGrid>
                  <a:tr h="370840">
                    <a:tc>
                      <a:txBody>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1</m:t>
                                    </m:r>
                                  </m:sub>
                                </m:sSub>
                              </m:oMath>
                            </m:oMathPara>
                          </a14:m>
                          <a:endParaRPr lang="en-US" sz="2400" b="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2</m:t>
                                    </m:r>
                                  </m:sub>
                                </m:sSub>
                              </m:oMath>
                            </m:oMathPara>
                          </a14:m>
                          <a:endParaRPr lang="en-US" sz="2400" b="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𝑦</m:t>
                                </m:r>
                              </m:oMath>
                            </m:oMathPara>
                          </a14:m>
                          <a:endParaRPr lang="en-US" sz="2400" b="0" dirty="0"/>
                        </a:p>
                      </a:txBody>
                      <a:tcPr/>
                    </a:tc>
                    <a:extLst>
                      <a:ext uri="{0D108BD9-81ED-4DB2-BD59-A6C34878D82A}">
                        <a16:rowId xmlns:a16="http://schemas.microsoft.com/office/drawing/2014/main" val="1402111083"/>
                      </a:ext>
                    </a:extLst>
                  </a:tr>
                  <a:tr h="370840">
                    <a:tc>
                      <a:txBody>
                        <a:bodyPr/>
                        <a:lstStyle/>
                        <a:p>
                          <a:pPr/>
                          <a14:m>
                            <m:oMathPara xmlns:m="http://schemas.openxmlformats.org/officeDocument/2006/math">
                              <m:oMathParaPr>
                                <m:jc m:val="centerGroup"/>
                              </m:oMathParaPr>
                              <m:oMath xmlns:m="http://schemas.openxmlformats.org/officeDocument/2006/math">
                                <m:r>
                                  <a:rPr lang="en-US" sz="2400" b="0" i="1" dirty="0" smtClean="0">
                                    <a:latin typeface="Cambria Math" panose="02040503050406030204" pitchFamily="18" charset="0"/>
                                  </a:rPr>
                                  <m:t>1</m:t>
                                </m:r>
                              </m:oMath>
                            </m:oMathPara>
                          </a14:m>
                          <a:endParaRPr lang="en-US" sz="2400" b="0" dirty="0"/>
                        </a:p>
                      </a:txBody>
                      <a:tcPr/>
                    </a:tc>
                    <a:tc>
                      <a:txBody>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0</m:t>
                                </m:r>
                              </m:oMath>
                            </m:oMathPara>
                          </a14:m>
                          <a:endParaRPr lang="en-US" sz="2400" b="0" dirty="0"/>
                        </a:p>
                      </a:txBody>
                      <a:tcPr/>
                    </a:tc>
                    <a:tc>
                      <a:txBody>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0</m:t>
                                </m:r>
                              </m:oMath>
                            </m:oMathPara>
                          </a14:m>
                          <a:endParaRPr lang="en-US" sz="2400" b="0" dirty="0"/>
                        </a:p>
                      </a:txBody>
                      <a:tcPr/>
                    </a:tc>
                    <a:extLst>
                      <a:ext uri="{0D108BD9-81ED-4DB2-BD59-A6C34878D82A}">
                        <a16:rowId xmlns:a16="http://schemas.microsoft.com/office/drawing/2014/main" val="4071595821"/>
                      </a:ext>
                    </a:extLst>
                  </a:tr>
                  <a:tr h="370840">
                    <a:tc>
                      <a:txBody>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1</m:t>
                                </m:r>
                              </m:oMath>
                            </m:oMathPara>
                          </a14:m>
                          <a:endParaRPr lang="en-US" sz="2400" b="0" dirty="0"/>
                        </a:p>
                      </a:txBody>
                      <a:tcPr/>
                    </a:tc>
                    <a:tc>
                      <a:txBody>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0</m:t>
                                </m:r>
                              </m:oMath>
                            </m:oMathPara>
                          </a14:m>
                          <a:endParaRPr lang="en-US" sz="2400" b="0" dirty="0"/>
                        </a:p>
                      </a:txBody>
                      <a:tcPr/>
                    </a:tc>
                    <a:tc>
                      <a:txBody>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0</m:t>
                                </m:r>
                              </m:oMath>
                            </m:oMathPara>
                          </a14:m>
                          <a:endParaRPr lang="en-US" sz="2400" b="0" dirty="0"/>
                        </a:p>
                      </a:txBody>
                      <a:tcPr/>
                    </a:tc>
                    <a:extLst>
                      <a:ext uri="{0D108BD9-81ED-4DB2-BD59-A6C34878D82A}">
                        <a16:rowId xmlns:a16="http://schemas.microsoft.com/office/drawing/2014/main" val="3293014129"/>
                      </a:ext>
                    </a:extLst>
                  </a:tr>
                  <a:tr h="370840">
                    <a:tc>
                      <a:txBody>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1</m:t>
                                </m:r>
                              </m:oMath>
                            </m:oMathPara>
                          </a14:m>
                          <a:endParaRPr lang="en-US" sz="2400" b="0" dirty="0"/>
                        </a:p>
                      </a:txBody>
                      <a:tcPr/>
                    </a:tc>
                    <a:tc>
                      <a:txBody>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0</m:t>
                                </m:r>
                              </m:oMath>
                            </m:oMathPara>
                          </a14:m>
                          <a:endParaRPr lang="en-US" sz="2400" b="0" dirty="0"/>
                        </a:p>
                      </a:txBody>
                      <a:tcPr/>
                    </a:tc>
                    <a:tc>
                      <a:txBody>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1</m:t>
                                </m:r>
                              </m:oMath>
                            </m:oMathPara>
                          </a14:m>
                          <a:endParaRPr lang="en-US" sz="2400" b="0" dirty="0"/>
                        </a:p>
                      </a:txBody>
                      <a:tcPr/>
                    </a:tc>
                    <a:extLst>
                      <a:ext uri="{0D108BD9-81ED-4DB2-BD59-A6C34878D82A}">
                        <a16:rowId xmlns:a16="http://schemas.microsoft.com/office/drawing/2014/main" val="1169893641"/>
                      </a:ext>
                    </a:extLst>
                  </a:tr>
                  <a:tr h="370840">
                    <a:tc>
                      <a:txBody>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1</m:t>
                                </m:r>
                              </m:oMath>
                            </m:oMathPara>
                          </a14:m>
                          <a:endParaRPr lang="en-US" sz="2400" b="0" dirty="0"/>
                        </a:p>
                      </a:txBody>
                      <a:tcPr/>
                    </a:tc>
                    <a:tc>
                      <a:txBody>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0</m:t>
                                </m:r>
                              </m:oMath>
                            </m:oMathPara>
                          </a14:m>
                          <a:endParaRPr lang="en-US" sz="2400" b="0" dirty="0"/>
                        </a:p>
                      </a:txBody>
                      <a:tcPr/>
                    </a:tc>
                    <a:tc>
                      <a:txBody>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1</m:t>
                                </m:r>
                              </m:oMath>
                            </m:oMathPara>
                          </a14:m>
                          <a:endParaRPr lang="en-US" sz="2400" b="0" dirty="0"/>
                        </a:p>
                      </a:txBody>
                      <a:tcPr/>
                    </a:tc>
                    <a:extLst>
                      <a:ext uri="{0D108BD9-81ED-4DB2-BD59-A6C34878D82A}">
                        <a16:rowId xmlns:a16="http://schemas.microsoft.com/office/drawing/2014/main" val="2060317751"/>
                      </a:ext>
                    </a:extLst>
                  </a:tr>
                  <a:tr h="370840">
                    <a:tc>
                      <a:txBody>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1</m:t>
                                </m:r>
                              </m:oMath>
                            </m:oMathPara>
                          </a14:m>
                          <a:endParaRPr lang="en-US" sz="2400" b="0" dirty="0"/>
                        </a:p>
                      </a:txBody>
                      <a:tcPr/>
                    </a:tc>
                    <a:tc>
                      <a:txBody>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1</m:t>
                                </m:r>
                              </m:oMath>
                            </m:oMathPara>
                          </a14:m>
                          <a:endParaRPr lang="en-US" sz="2400" b="0" dirty="0"/>
                        </a:p>
                      </a:txBody>
                      <a:tcPr/>
                    </a:tc>
                    <a:tc>
                      <a:txBody>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1</m:t>
                                </m:r>
                              </m:oMath>
                            </m:oMathPara>
                          </a14:m>
                          <a:endParaRPr lang="en-US" sz="2400" b="0" dirty="0"/>
                        </a:p>
                      </a:txBody>
                      <a:tcPr/>
                    </a:tc>
                    <a:extLst>
                      <a:ext uri="{0D108BD9-81ED-4DB2-BD59-A6C34878D82A}">
                        <a16:rowId xmlns:a16="http://schemas.microsoft.com/office/drawing/2014/main" val="2810883847"/>
                      </a:ext>
                    </a:extLst>
                  </a:tr>
                  <a:tr h="370840">
                    <a:tc>
                      <a:txBody>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1</m:t>
                                </m:r>
                              </m:oMath>
                            </m:oMathPara>
                          </a14:m>
                          <a:endParaRPr lang="en-US" sz="2400" b="0" dirty="0"/>
                        </a:p>
                      </a:txBody>
                      <a:tcPr/>
                    </a:tc>
                    <a:tc>
                      <a:txBody>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1</m:t>
                                </m:r>
                              </m:oMath>
                            </m:oMathPara>
                          </a14:m>
                          <a:endParaRPr lang="en-US" sz="2400" b="0" dirty="0"/>
                        </a:p>
                      </a:txBody>
                      <a:tcPr/>
                    </a:tc>
                    <a:tc>
                      <a:txBody>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1</m:t>
                                </m:r>
                              </m:oMath>
                            </m:oMathPara>
                          </a14:m>
                          <a:endParaRPr lang="en-US" sz="2400" b="0" dirty="0"/>
                        </a:p>
                      </a:txBody>
                      <a:tcPr/>
                    </a:tc>
                    <a:extLst>
                      <a:ext uri="{0D108BD9-81ED-4DB2-BD59-A6C34878D82A}">
                        <a16:rowId xmlns:a16="http://schemas.microsoft.com/office/drawing/2014/main" val="1440858388"/>
                      </a:ext>
                    </a:extLst>
                  </a:tr>
                  <a:tr h="370840">
                    <a:tc>
                      <a:txBody>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1</m:t>
                                </m:r>
                              </m:oMath>
                            </m:oMathPara>
                          </a14:m>
                          <a:endParaRPr lang="en-US" sz="2400" b="0" dirty="0"/>
                        </a:p>
                      </a:txBody>
                      <a:tcPr/>
                    </a:tc>
                    <a:tc>
                      <a:txBody>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1</m:t>
                                </m:r>
                              </m:oMath>
                            </m:oMathPara>
                          </a14:m>
                          <a:endParaRPr lang="en-US" sz="2400" b="0" dirty="0"/>
                        </a:p>
                      </a:txBody>
                      <a:tcPr/>
                    </a:tc>
                    <a:tc>
                      <a:txBody>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1</m:t>
                                </m:r>
                              </m:oMath>
                            </m:oMathPara>
                          </a14:m>
                          <a:endParaRPr lang="en-US" sz="2400" b="0" dirty="0"/>
                        </a:p>
                      </a:txBody>
                      <a:tcPr/>
                    </a:tc>
                    <a:extLst>
                      <a:ext uri="{0D108BD9-81ED-4DB2-BD59-A6C34878D82A}">
                        <a16:rowId xmlns:a16="http://schemas.microsoft.com/office/drawing/2014/main" val="1276025164"/>
                      </a:ext>
                    </a:extLst>
                  </a:tr>
                  <a:tr h="370840">
                    <a:tc>
                      <a:txBody>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1</m:t>
                                </m:r>
                              </m:oMath>
                            </m:oMathPara>
                          </a14:m>
                          <a:endParaRPr lang="en-US" sz="2400" b="0" dirty="0"/>
                        </a:p>
                      </a:txBody>
                      <a:tcPr/>
                    </a:tc>
                    <a:tc>
                      <a:txBody>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1</m:t>
                                </m:r>
                              </m:oMath>
                            </m:oMathPara>
                          </a14:m>
                          <a:endParaRPr lang="en-US" sz="2400" b="0" dirty="0"/>
                        </a:p>
                      </a:txBody>
                      <a:tcPr/>
                    </a:tc>
                    <a:tc>
                      <a:txBody>
                        <a:bodyPr/>
                        <a:lstStyle/>
                        <a:p>
                          <a:pPr/>
                          <a14:m>
                            <m:oMathPara xmlns:m="http://schemas.openxmlformats.org/officeDocument/2006/math">
                              <m:oMathParaPr>
                                <m:jc m:val="centerGroup"/>
                              </m:oMathParaPr>
                              <m:oMath xmlns:m="http://schemas.openxmlformats.org/officeDocument/2006/math">
                                <m:r>
                                  <a:rPr lang="en-US" sz="2400" b="0" i="1" dirty="0" smtClean="0">
                                    <a:latin typeface="Cambria Math" panose="02040503050406030204" pitchFamily="18" charset="0"/>
                                  </a:rPr>
                                  <m:t>1</m:t>
                                </m:r>
                              </m:oMath>
                            </m:oMathPara>
                          </a14:m>
                          <a:endParaRPr lang="en-US" sz="2400" b="0" dirty="0"/>
                        </a:p>
                      </a:txBody>
                      <a:tcPr/>
                    </a:tc>
                    <a:extLst>
                      <a:ext uri="{0D108BD9-81ED-4DB2-BD59-A6C34878D82A}">
                        <a16:rowId xmlns:a16="http://schemas.microsoft.com/office/drawing/2014/main" val="4112560144"/>
                      </a:ext>
                    </a:extLst>
                  </a:tr>
                </a:tbl>
              </a:graphicData>
            </a:graphic>
          </p:graphicFrame>
        </mc:Choice>
        <mc:Fallback xmlns="">
          <p:graphicFrame>
            <p:nvGraphicFramePr>
              <p:cNvPr id="8" name="Table 8">
                <a:extLst>
                  <a:ext uri="{FF2B5EF4-FFF2-40B4-BE49-F238E27FC236}">
                    <a16:creationId xmlns:a16="http://schemas.microsoft.com/office/drawing/2014/main" id="{4816C097-88A7-165A-E522-20B32685E718}"/>
                  </a:ext>
                </a:extLst>
              </p:cNvPr>
              <p:cNvGraphicFramePr>
                <a:graphicFrameLocks noGrp="1"/>
              </p:cNvGraphicFramePr>
              <p:nvPr>
                <p:ph sz="half" idx="1"/>
                <p:extLst>
                  <p:ext uri="{D42A27DB-BD31-4B8C-83A1-F6EECF244321}">
                    <p14:modId xmlns:p14="http://schemas.microsoft.com/office/powerpoint/2010/main" val="4114891527"/>
                  </p:ext>
                </p:extLst>
              </p:nvPr>
            </p:nvGraphicFramePr>
            <p:xfrm>
              <a:off x="4066656" y="1371600"/>
              <a:ext cx="3475038" cy="4114800"/>
            </p:xfrm>
            <a:graphic>
              <a:graphicData uri="http://schemas.openxmlformats.org/drawingml/2006/table">
                <a:tbl>
                  <a:tblPr firstRow="1" bandRow="1">
                    <a:tableStyleId>{5C22544A-7EE6-4342-B048-85BDC9FD1C3A}</a:tableStyleId>
                  </a:tblPr>
                  <a:tblGrid>
                    <a:gridCol w="1158346">
                      <a:extLst>
                        <a:ext uri="{9D8B030D-6E8A-4147-A177-3AD203B41FA5}">
                          <a16:colId xmlns:a16="http://schemas.microsoft.com/office/drawing/2014/main" val="3464439031"/>
                        </a:ext>
                      </a:extLst>
                    </a:gridCol>
                    <a:gridCol w="1158346">
                      <a:extLst>
                        <a:ext uri="{9D8B030D-6E8A-4147-A177-3AD203B41FA5}">
                          <a16:colId xmlns:a16="http://schemas.microsoft.com/office/drawing/2014/main" val="3003367245"/>
                        </a:ext>
                      </a:extLst>
                    </a:gridCol>
                    <a:gridCol w="1158346">
                      <a:extLst>
                        <a:ext uri="{9D8B030D-6E8A-4147-A177-3AD203B41FA5}">
                          <a16:colId xmlns:a16="http://schemas.microsoft.com/office/drawing/2014/main" val="1591110803"/>
                        </a:ext>
                      </a:extLst>
                    </a:gridCol>
                  </a:tblGrid>
                  <a:tr h="457200">
                    <a:tc>
                      <a:txBody>
                        <a:bodyPr/>
                        <a:lstStyle/>
                        <a:p>
                          <a:endParaRPr lang="en-US"/>
                        </a:p>
                      </a:txBody>
                      <a:tcPr>
                        <a:blipFill>
                          <a:blip r:embed="rId3"/>
                          <a:stretch>
                            <a:fillRect l="-1099" t="-2778" r="-204396" b="-805556"/>
                          </a:stretch>
                        </a:blipFill>
                      </a:tcPr>
                    </a:tc>
                    <a:tc>
                      <a:txBody>
                        <a:bodyPr/>
                        <a:lstStyle/>
                        <a:p>
                          <a:endParaRPr lang="en-US"/>
                        </a:p>
                      </a:txBody>
                      <a:tcPr>
                        <a:blipFill>
                          <a:blip r:embed="rId3"/>
                          <a:stretch>
                            <a:fillRect l="-100000" t="-2778" r="-102174" b="-805556"/>
                          </a:stretch>
                        </a:blipFill>
                      </a:tcPr>
                    </a:tc>
                    <a:tc>
                      <a:txBody>
                        <a:bodyPr/>
                        <a:lstStyle/>
                        <a:p>
                          <a:endParaRPr lang="en-US"/>
                        </a:p>
                      </a:txBody>
                      <a:tcPr>
                        <a:blipFill>
                          <a:blip r:embed="rId3"/>
                          <a:stretch>
                            <a:fillRect l="-202198" t="-2778" r="-3297" b="-805556"/>
                          </a:stretch>
                        </a:blipFill>
                      </a:tcPr>
                    </a:tc>
                    <a:extLst>
                      <a:ext uri="{0D108BD9-81ED-4DB2-BD59-A6C34878D82A}">
                        <a16:rowId xmlns:a16="http://schemas.microsoft.com/office/drawing/2014/main" val="1402111083"/>
                      </a:ext>
                    </a:extLst>
                  </a:tr>
                  <a:tr h="457200">
                    <a:tc>
                      <a:txBody>
                        <a:bodyPr/>
                        <a:lstStyle/>
                        <a:p>
                          <a:endParaRPr lang="en-US"/>
                        </a:p>
                      </a:txBody>
                      <a:tcPr>
                        <a:blipFill>
                          <a:blip r:embed="rId3"/>
                          <a:stretch>
                            <a:fillRect l="-1099" t="-102778" r="-204396" b="-705556"/>
                          </a:stretch>
                        </a:blipFill>
                      </a:tcPr>
                    </a:tc>
                    <a:tc>
                      <a:txBody>
                        <a:bodyPr/>
                        <a:lstStyle/>
                        <a:p>
                          <a:endParaRPr lang="en-US"/>
                        </a:p>
                      </a:txBody>
                      <a:tcPr>
                        <a:blipFill>
                          <a:blip r:embed="rId3"/>
                          <a:stretch>
                            <a:fillRect l="-100000" t="-102778" r="-102174" b="-705556"/>
                          </a:stretch>
                        </a:blipFill>
                      </a:tcPr>
                    </a:tc>
                    <a:tc>
                      <a:txBody>
                        <a:bodyPr/>
                        <a:lstStyle/>
                        <a:p>
                          <a:endParaRPr lang="en-US"/>
                        </a:p>
                      </a:txBody>
                      <a:tcPr>
                        <a:blipFill>
                          <a:blip r:embed="rId3"/>
                          <a:stretch>
                            <a:fillRect l="-202198" t="-102778" r="-3297" b="-705556"/>
                          </a:stretch>
                        </a:blipFill>
                      </a:tcPr>
                    </a:tc>
                    <a:extLst>
                      <a:ext uri="{0D108BD9-81ED-4DB2-BD59-A6C34878D82A}">
                        <a16:rowId xmlns:a16="http://schemas.microsoft.com/office/drawing/2014/main" val="4071595821"/>
                      </a:ext>
                    </a:extLst>
                  </a:tr>
                  <a:tr h="457200">
                    <a:tc>
                      <a:txBody>
                        <a:bodyPr/>
                        <a:lstStyle/>
                        <a:p>
                          <a:endParaRPr lang="en-US"/>
                        </a:p>
                      </a:txBody>
                      <a:tcPr>
                        <a:blipFill>
                          <a:blip r:embed="rId3"/>
                          <a:stretch>
                            <a:fillRect l="-1099" t="-202778" r="-204396" b="-605556"/>
                          </a:stretch>
                        </a:blipFill>
                      </a:tcPr>
                    </a:tc>
                    <a:tc>
                      <a:txBody>
                        <a:bodyPr/>
                        <a:lstStyle/>
                        <a:p>
                          <a:endParaRPr lang="en-US"/>
                        </a:p>
                      </a:txBody>
                      <a:tcPr>
                        <a:blipFill>
                          <a:blip r:embed="rId3"/>
                          <a:stretch>
                            <a:fillRect l="-100000" t="-202778" r="-102174" b="-605556"/>
                          </a:stretch>
                        </a:blipFill>
                      </a:tcPr>
                    </a:tc>
                    <a:tc>
                      <a:txBody>
                        <a:bodyPr/>
                        <a:lstStyle/>
                        <a:p>
                          <a:endParaRPr lang="en-US"/>
                        </a:p>
                      </a:txBody>
                      <a:tcPr>
                        <a:blipFill>
                          <a:blip r:embed="rId3"/>
                          <a:stretch>
                            <a:fillRect l="-202198" t="-202778" r="-3297" b="-605556"/>
                          </a:stretch>
                        </a:blipFill>
                      </a:tcPr>
                    </a:tc>
                    <a:extLst>
                      <a:ext uri="{0D108BD9-81ED-4DB2-BD59-A6C34878D82A}">
                        <a16:rowId xmlns:a16="http://schemas.microsoft.com/office/drawing/2014/main" val="3293014129"/>
                      </a:ext>
                    </a:extLst>
                  </a:tr>
                  <a:tr h="457200">
                    <a:tc>
                      <a:txBody>
                        <a:bodyPr/>
                        <a:lstStyle/>
                        <a:p>
                          <a:endParaRPr lang="en-US"/>
                        </a:p>
                      </a:txBody>
                      <a:tcPr>
                        <a:blipFill>
                          <a:blip r:embed="rId3"/>
                          <a:stretch>
                            <a:fillRect l="-1099" t="-302778" r="-204396" b="-505556"/>
                          </a:stretch>
                        </a:blipFill>
                      </a:tcPr>
                    </a:tc>
                    <a:tc>
                      <a:txBody>
                        <a:bodyPr/>
                        <a:lstStyle/>
                        <a:p>
                          <a:endParaRPr lang="en-US"/>
                        </a:p>
                      </a:txBody>
                      <a:tcPr>
                        <a:blipFill>
                          <a:blip r:embed="rId3"/>
                          <a:stretch>
                            <a:fillRect l="-100000" t="-302778" r="-102174" b="-505556"/>
                          </a:stretch>
                        </a:blipFill>
                      </a:tcPr>
                    </a:tc>
                    <a:tc>
                      <a:txBody>
                        <a:bodyPr/>
                        <a:lstStyle/>
                        <a:p>
                          <a:endParaRPr lang="en-US"/>
                        </a:p>
                      </a:txBody>
                      <a:tcPr>
                        <a:blipFill>
                          <a:blip r:embed="rId3"/>
                          <a:stretch>
                            <a:fillRect l="-202198" t="-302778" r="-3297" b="-505556"/>
                          </a:stretch>
                        </a:blipFill>
                      </a:tcPr>
                    </a:tc>
                    <a:extLst>
                      <a:ext uri="{0D108BD9-81ED-4DB2-BD59-A6C34878D82A}">
                        <a16:rowId xmlns:a16="http://schemas.microsoft.com/office/drawing/2014/main" val="1169893641"/>
                      </a:ext>
                    </a:extLst>
                  </a:tr>
                  <a:tr h="457200">
                    <a:tc>
                      <a:txBody>
                        <a:bodyPr/>
                        <a:lstStyle/>
                        <a:p>
                          <a:endParaRPr lang="en-US"/>
                        </a:p>
                      </a:txBody>
                      <a:tcPr>
                        <a:blipFill>
                          <a:blip r:embed="rId3"/>
                          <a:stretch>
                            <a:fillRect l="-1099" t="-402778" r="-204396" b="-405556"/>
                          </a:stretch>
                        </a:blipFill>
                      </a:tcPr>
                    </a:tc>
                    <a:tc>
                      <a:txBody>
                        <a:bodyPr/>
                        <a:lstStyle/>
                        <a:p>
                          <a:endParaRPr lang="en-US"/>
                        </a:p>
                      </a:txBody>
                      <a:tcPr>
                        <a:blipFill>
                          <a:blip r:embed="rId3"/>
                          <a:stretch>
                            <a:fillRect l="-100000" t="-402778" r="-102174" b="-405556"/>
                          </a:stretch>
                        </a:blipFill>
                      </a:tcPr>
                    </a:tc>
                    <a:tc>
                      <a:txBody>
                        <a:bodyPr/>
                        <a:lstStyle/>
                        <a:p>
                          <a:endParaRPr lang="en-US"/>
                        </a:p>
                      </a:txBody>
                      <a:tcPr>
                        <a:blipFill>
                          <a:blip r:embed="rId3"/>
                          <a:stretch>
                            <a:fillRect l="-202198" t="-402778" r="-3297" b="-405556"/>
                          </a:stretch>
                        </a:blipFill>
                      </a:tcPr>
                    </a:tc>
                    <a:extLst>
                      <a:ext uri="{0D108BD9-81ED-4DB2-BD59-A6C34878D82A}">
                        <a16:rowId xmlns:a16="http://schemas.microsoft.com/office/drawing/2014/main" val="2060317751"/>
                      </a:ext>
                    </a:extLst>
                  </a:tr>
                  <a:tr h="457200">
                    <a:tc>
                      <a:txBody>
                        <a:bodyPr/>
                        <a:lstStyle/>
                        <a:p>
                          <a:endParaRPr lang="en-US"/>
                        </a:p>
                      </a:txBody>
                      <a:tcPr>
                        <a:blipFill>
                          <a:blip r:embed="rId3"/>
                          <a:stretch>
                            <a:fillRect l="-1099" t="-502778" r="-204396" b="-305556"/>
                          </a:stretch>
                        </a:blipFill>
                      </a:tcPr>
                    </a:tc>
                    <a:tc>
                      <a:txBody>
                        <a:bodyPr/>
                        <a:lstStyle/>
                        <a:p>
                          <a:endParaRPr lang="en-US"/>
                        </a:p>
                      </a:txBody>
                      <a:tcPr>
                        <a:blipFill>
                          <a:blip r:embed="rId3"/>
                          <a:stretch>
                            <a:fillRect l="-100000" t="-502778" r="-102174" b="-305556"/>
                          </a:stretch>
                        </a:blipFill>
                      </a:tcPr>
                    </a:tc>
                    <a:tc>
                      <a:txBody>
                        <a:bodyPr/>
                        <a:lstStyle/>
                        <a:p>
                          <a:endParaRPr lang="en-US"/>
                        </a:p>
                      </a:txBody>
                      <a:tcPr>
                        <a:blipFill>
                          <a:blip r:embed="rId3"/>
                          <a:stretch>
                            <a:fillRect l="-202198" t="-502778" r="-3297" b="-305556"/>
                          </a:stretch>
                        </a:blipFill>
                      </a:tcPr>
                    </a:tc>
                    <a:extLst>
                      <a:ext uri="{0D108BD9-81ED-4DB2-BD59-A6C34878D82A}">
                        <a16:rowId xmlns:a16="http://schemas.microsoft.com/office/drawing/2014/main" val="2810883847"/>
                      </a:ext>
                    </a:extLst>
                  </a:tr>
                  <a:tr h="457200">
                    <a:tc>
                      <a:txBody>
                        <a:bodyPr/>
                        <a:lstStyle/>
                        <a:p>
                          <a:endParaRPr lang="en-US"/>
                        </a:p>
                      </a:txBody>
                      <a:tcPr>
                        <a:blipFill>
                          <a:blip r:embed="rId3"/>
                          <a:stretch>
                            <a:fillRect l="-1099" t="-602778" r="-204396" b="-205556"/>
                          </a:stretch>
                        </a:blipFill>
                      </a:tcPr>
                    </a:tc>
                    <a:tc>
                      <a:txBody>
                        <a:bodyPr/>
                        <a:lstStyle/>
                        <a:p>
                          <a:endParaRPr lang="en-US"/>
                        </a:p>
                      </a:txBody>
                      <a:tcPr>
                        <a:blipFill>
                          <a:blip r:embed="rId3"/>
                          <a:stretch>
                            <a:fillRect l="-100000" t="-602778" r="-102174" b="-205556"/>
                          </a:stretch>
                        </a:blipFill>
                      </a:tcPr>
                    </a:tc>
                    <a:tc>
                      <a:txBody>
                        <a:bodyPr/>
                        <a:lstStyle/>
                        <a:p>
                          <a:endParaRPr lang="en-US"/>
                        </a:p>
                      </a:txBody>
                      <a:tcPr>
                        <a:blipFill>
                          <a:blip r:embed="rId3"/>
                          <a:stretch>
                            <a:fillRect l="-202198" t="-602778" r="-3297" b="-205556"/>
                          </a:stretch>
                        </a:blipFill>
                      </a:tcPr>
                    </a:tc>
                    <a:extLst>
                      <a:ext uri="{0D108BD9-81ED-4DB2-BD59-A6C34878D82A}">
                        <a16:rowId xmlns:a16="http://schemas.microsoft.com/office/drawing/2014/main" val="1440858388"/>
                      </a:ext>
                    </a:extLst>
                  </a:tr>
                  <a:tr h="457200">
                    <a:tc>
                      <a:txBody>
                        <a:bodyPr/>
                        <a:lstStyle/>
                        <a:p>
                          <a:endParaRPr lang="en-US"/>
                        </a:p>
                      </a:txBody>
                      <a:tcPr>
                        <a:blipFill>
                          <a:blip r:embed="rId3"/>
                          <a:stretch>
                            <a:fillRect l="-1099" t="-702778" r="-204396" b="-105556"/>
                          </a:stretch>
                        </a:blipFill>
                      </a:tcPr>
                    </a:tc>
                    <a:tc>
                      <a:txBody>
                        <a:bodyPr/>
                        <a:lstStyle/>
                        <a:p>
                          <a:endParaRPr lang="en-US"/>
                        </a:p>
                      </a:txBody>
                      <a:tcPr>
                        <a:blipFill>
                          <a:blip r:embed="rId3"/>
                          <a:stretch>
                            <a:fillRect l="-100000" t="-702778" r="-102174" b="-105556"/>
                          </a:stretch>
                        </a:blipFill>
                      </a:tcPr>
                    </a:tc>
                    <a:tc>
                      <a:txBody>
                        <a:bodyPr/>
                        <a:lstStyle/>
                        <a:p>
                          <a:endParaRPr lang="en-US"/>
                        </a:p>
                      </a:txBody>
                      <a:tcPr>
                        <a:blipFill>
                          <a:blip r:embed="rId3"/>
                          <a:stretch>
                            <a:fillRect l="-202198" t="-702778" r="-3297" b="-105556"/>
                          </a:stretch>
                        </a:blipFill>
                      </a:tcPr>
                    </a:tc>
                    <a:extLst>
                      <a:ext uri="{0D108BD9-81ED-4DB2-BD59-A6C34878D82A}">
                        <a16:rowId xmlns:a16="http://schemas.microsoft.com/office/drawing/2014/main" val="1276025164"/>
                      </a:ext>
                    </a:extLst>
                  </a:tr>
                  <a:tr h="457200">
                    <a:tc>
                      <a:txBody>
                        <a:bodyPr/>
                        <a:lstStyle/>
                        <a:p>
                          <a:endParaRPr lang="en-US"/>
                        </a:p>
                      </a:txBody>
                      <a:tcPr>
                        <a:blipFill>
                          <a:blip r:embed="rId3"/>
                          <a:stretch>
                            <a:fillRect l="-1099" t="-802778" r="-204396" b="-5556"/>
                          </a:stretch>
                        </a:blipFill>
                      </a:tcPr>
                    </a:tc>
                    <a:tc>
                      <a:txBody>
                        <a:bodyPr/>
                        <a:lstStyle/>
                        <a:p>
                          <a:endParaRPr lang="en-US"/>
                        </a:p>
                      </a:txBody>
                      <a:tcPr>
                        <a:blipFill>
                          <a:blip r:embed="rId3"/>
                          <a:stretch>
                            <a:fillRect l="-100000" t="-802778" r="-102174" b="-5556"/>
                          </a:stretch>
                        </a:blipFill>
                      </a:tcPr>
                    </a:tc>
                    <a:tc>
                      <a:txBody>
                        <a:bodyPr/>
                        <a:lstStyle/>
                        <a:p>
                          <a:endParaRPr lang="en-US"/>
                        </a:p>
                      </a:txBody>
                      <a:tcPr>
                        <a:blipFill>
                          <a:blip r:embed="rId3"/>
                          <a:stretch>
                            <a:fillRect l="-202198" t="-802778" r="-3297" b="-5556"/>
                          </a:stretch>
                        </a:blipFill>
                      </a:tcPr>
                    </a:tc>
                    <a:extLst>
                      <a:ext uri="{0D108BD9-81ED-4DB2-BD59-A6C34878D82A}">
                        <a16:rowId xmlns:a16="http://schemas.microsoft.com/office/drawing/2014/main" val="4112560144"/>
                      </a:ext>
                    </a:extLst>
                  </a:tr>
                </a:tbl>
              </a:graphicData>
            </a:graphic>
          </p:graphicFrame>
        </mc:Fallback>
      </mc:AlternateContent>
      <p:sp>
        <p:nvSpPr>
          <p:cNvPr id="4" name="Content Placeholder 3">
            <a:extLst>
              <a:ext uri="{FF2B5EF4-FFF2-40B4-BE49-F238E27FC236}">
                <a16:creationId xmlns:a16="http://schemas.microsoft.com/office/drawing/2014/main" id="{47342C6D-9C92-B8E8-E0AA-21486DA54720}"/>
              </a:ext>
            </a:extLst>
          </p:cNvPr>
          <p:cNvSpPr>
            <a:spLocks noGrp="1"/>
          </p:cNvSpPr>
          <p:nvPr>
            <p:ph sz="half" idx="2"/>
          </p:nvPr>
        </p:nvSpPr>
        <p:spPr>
          <a:xfrm>
            <a:off x="7685600" y="868680"/>
            <a:ext cx="4002578" cy="5120640"/>
          </a:xfrm>
        </p:spPr>
        <p:txBody>
          <a:bodyPr>
            <a:normAutofit/>
          </a:bodyPr>
          <a:lstStyle/>
          <a:p>
            <a:pPr>
              <a:lnSpc>
                <a:spcPct val="130000"/>
              </a:lnSpc>
            </a:pPr>
            <a:r>
              <a:rPr lang="en-US" sz="2400" dirty="0"/>
              <a:t>Which feature would you split on using training error rate as the splitting criterion?</a:t>
            </a:r>
          </a:p>
          <a:p>
            <a:pPr>
              <a:lnSpc>
                <a:spcPct val="130000"/>
              </a:lnSpc>
            </a:pPr>
            <a:endParaRPr lang="en-US" sz="2400" dirty="0"/>
          </a:p>
          <a:p>
            <a:pPr>
              <a:lnSpc>
                <a:spcPct val="130000"/>
              </a:lnSpc>
            </a:pPr>
            <a:endParaRPr lang="en-US" sz="2400" dirty="0"/>
          </a:p>
          <a:p>
            <a:pPr marL="0" indent="0">
              <a:lnSpc>
                <a:spcPct val="130000"/>
              </a:lnSpc>
              <a:buNone/>
            </a:pPr>
            <a:endParaRPr lang="en-US" sz="2400" dirty="0"/>
          </a:p>
          <a:p>
            <a:pPr>
              <a:lnSpc>
                <a:spcPct val="130000"/>
              </a:lnSpc>
            </a:pPr>
            <a:endParaRPr lang="en-US" sz="2400" dirty="0"/>
          </a:p>
          <a:p>
            <a:pPr>
              <a:lnSpc>
                <a:spcPct val="130000"/>
              </a:lnSpc>
            </a:pPr>
            <a:endParaRPr lang="en-US" sz="2400" dirty="0"/>
          </a:p>
          <a:p>
            <a:pPr>
              <a:lnSpc>
                <a:spcPct val="130000"/>
              </a:lnSpc>
            </a:pPr>
            <a:endParaRPr lang="en-US" sz="2400" dirty="0"/>
          </a:p>
          <a:p>
            <a:pPr>
              <a:lnSpc>
                <a:spcPct val="130000"/>
              </a:lnSpc>
            </a:pPr>
            <a:endParaRPr lang="en-US" sz="2400" dirty="0"/>
          </a:p>
        </p:txBody>
      </p:sp>
      <p:sp>
        <p:nvSpPr>
          <p:cNvPr id="7" name="Title 1">
            <a:extLst>
              <a:ext uri="{FF2B5EF4-FFF2-40B4-BE49-F238E27FC236}">
                <a16:creationId xmlns:a16="http://schemas.microsoft.com/office/drawing/2014/main" id="{3709F172-822F-EAA3-4592-7B96FA4CB06D}"/>
              </a:ext>
            </a:extLst>
          </p:cNvPr>
          <p:cNvSpPr>
            <a:spLocks noGrp="1"/>
          </p:cNvSpPr>
          <p:nvPr>
            <p:ph type="title"/>
          </p:nvPr>
        </p:nvSpPr>
        <p:spPr>
          <a:xfrm>
            <a:off x="252919" y="1123837"/>
            <a:ext cx="2947482" cy="4601183"/>
          </a:xfrm>
        </p:spPr>
        <p:txBody>
          <a:bodyPr/>
          <a:lstStyle/>
          <a:p>
            <a:r>
              <a:rPr lang="en-US" dirty="0"/>
              <a:t>Training error rate as a Splitting Criterion?</a:t>
            </a:r>
          </a:p>
        </p:txBody>
      </p:sp>
      <mc:AlternateContent xmlns:mc="http://schemas.openxmlformats.org/markup-compatibility/2006" xmlns:a14="http://schemas.microsoft.com/office/drawing/2010/main">
        <mc:Choice Requires="a14">
          <p:sp>
            <p:nvSpPr>
              <p:cNvPr id="9" name="Rounded Rectangle 8">
                <a:extLst>
                  <a:ext uri="{FF2B5EF4-FFF2-40B4-BE49-F238E27FC236}">
                    <a16:creationId xmlns:a16="http://schemas.microsoft.com/office/drawing/2014/main" id="{90FE5C99-9B20-5B02-F679-B3EBB6246554}"/>
                  </a:ext>
                </a:extLst>
              </p:cNvPr>
              <p:cNvSpPr/>
              <p:nvPr/>
            </p:nvSpPr>
            <p:spPr>
              <a:xfrm>
                <a:off x="9269729" y="2139823"/>
                <a:ext cx="914400" cy="548640"/>
              </a:xfrm>
              <a:prstGeom prst="roundRect">
                <a:avLst/>
              </a:prstGeom>
              <a:ln w="25400">
                <a:solidFill>
                  <a:schemeClr val="accent6">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smtClean="0">
                              <a:solidFill>
                                <a:schemeClr val="accent6">
                                  <a:lumMod val="75000"/>
                                </a:schemeClr>
                              </a:solidFill>
                              <a:latin typeface="Cambria Math" panose="02040503050406030204" pitchFamily="18" charset="0"/>
                            </a:rPr>
                          </m:ctrlPr>
                        </m:sSubPr>
                        <m:e>
                          <m:r>
                            <a:rPr lang="en-US" b="0" i="1" smtClean="0">
                              <a:solidFill>
                                <a:schemeClr val="accent6">
                                  <a:lumMod val="75000"/>
                                </a:schemeClr>
                              </a:solidFill>
                              <a:latin typeface="Cambria Math" panose="02040503050406030204" pitchFamily="18" charset="0"/>
                            </a:rPr>
                            <m:t>𝑥</m:t>
                          </m:r>
                        </m:e>
                        <m:sub>
                          <m:r>
                            <a:rPr lang="en-US" b="0" i="1" smtClean="0">
                              <a:solidFill>
                                <a:schemeClr val="accent6">
                                  <a:lumMod val="75000"/>
                                </a:schemeClr>
                              </a:solidFill>
                              <a:latin typeface="Cambria Math" panose="02040503050406030204" pitchFamily="18" charset="0"/>
                            </a:rPr>
                            <m:t>1</m:t>
                          </m:r>
                        </m:sub>
                      </m:sSub>
                    </m:oMath>
                  </m:oMathPara>
                </a14:m>
                <a:endParaRPr lang="en-US" dirty="0"/>
              </a:p>
            </p:txBody>
          </p:sp>
        </mc:Choice>
        <mc:Fallback xmlns="">
          <p:sp>
            <p:nvSpPr>
              <p:cNvPr id="9" name="Rounded Rectangle 8">
                <a:extLst>
                  <a:ext uri="{FF2B5EF4-FFF2-40B4-BE49-F238E27FC236}">
                    <a16:creationId xmlns:a16="http://schemas.microsoft.com/office/drawing/2014/main" id="{90FE5C99-9B20-5B02-F679-B3EBB6246554}"/>
                  </a:ext>
                </a:extLst>
              </p:cNvPr>
              <p:cNvSpPr>
                <a:spLocks noRot="1" noChangeAspect="1" noMove="1" noResize="1" noEditPoints="1" noAdjustHandles="1" noChangeArrowheads="1" noChangeShapeType="1" noTextEdit="1"/>
              </p:cNvSpPr>
              <p:nvPr/>
            </p:nvSpPr>
            <p:spPr>
              <a:xfrm>
                <a:off x="9269729" y="2139823"/>
                <a:ext cx="914400" cy="548640"/>
              </a:xfrm>
              <a:prstGeom prst="roundRect">
                <a:avLst/>
              </a:prstGeom>
              <a:blipFill>
                <a:blip r:embed="rId4"/>
                <a:stretch>
                  <a:fillRect/>
                </a:stretch>
              </a:blipFill>
              <a:ln w="25400">
                <a:solidFill>
                  <a:schemeClr val="accent6">
                    <a:lumMod val="75000"/>
                  </a:schemeClr>
                </a:solidFill>
              </a:ln>
            </p:spPr>
            <p:txBody>
              <a:bodyPr/>
              <a:lstStyle/>
              <a:p>
                <a:r>
                  <a:rPr lang="en-US">
                    <a:noFill/>
                  </a:rPr>
                  <a:t> </a:t>
                </a:r>
              </a:p>
            </p:txBody>
          </p:sp>
        </mc:Fallback>
      </mc:AlternateContent>
      <p:sp>
        <p:nvSpPr>
          <p:cNvPr id="10" name="Oval 9">
            <a:extLst>
              <a:ext uri="{FF2B5EF4-FFF2-40B4-BE49-F238E27FC236}">
                <a16:creationId xmlns:a16="http://schemas.microsoft.com/office/drawing/2014/main" id="{C36E7D88-18F2-45E2-65CD-1958CB5C8F33}"/>
              </a:ext>
            </a:extLst>
          </p:cNvPr>
          <p:cNvSpPr/>
          <p:nvPr/>
        </p:nvSpPr>
        <p:spPr>
          <a:xfrm>
            <a:off x="8228488" y="2981836"/>
            <a:ext cx="1005840" cy="735479"/>
          </a:xfrm>
          <a:prstGeom prst="ellipse">
            <a:avLst/>
          </a:prstGeom>
          <a:noFill/>
          <a:ln w="254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Calibri" panose="020F0502020204030204" pitchFamily="34" charset="0"/>
              <a:cs typeface="Calibri" panose="020F0502020204030204" pitchFamily="34" charset="0"/>
            </a:endParaRPr>
          </a:p>
        </p:txBody>
      </p:sp>
      <p:sp>
        <p:nvSpPr>
          <p:cNvPr id="11" name="Oval 10">
            <a:extLst>
              <a:ext uri="{FF2B5EF4-FFF2-40B4-BE49-F238E27FC236}">
                <a16:creationId xmlns:a16="http://schemas.microsoft.com/office/drawing/2014/main" id="{4336C584-C078-DC95-E053-02873228D046}"/>
              </a:ext>
            </a:extLst>
          </p:cNvPr>
          <p:cNvSpPr/>
          <p:nvPr/>
        </p:nvSpPr>
        <p:spPr>
          <a:xfrm>
            <a:off x="10200899" y="2981835"/>
            <a:ext cx="1005840" cy="735479"/>
          </a:xfrm>
          <a:prstGeom prst="ellipse">
            <a:avLst/>
          </a:prstGeom>
          <a:noFill/>
          <a:ln w="254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Calibri" panose="020F0502020204030204" pitchFamily="34" charset="0"/>
              <a:cs typeface="Calibri" panose="020F0502020204030204" pitchFamily="34" charset="0"/>
            </a:endParaRPr>
          </a:p>
        </p:txBody>
      </p:sp>
      <p:cxnSp>
        <p:nvCxnSpPr>
          <p:cNvPr id="12" name="Straight Arrow Connector 11">
            <a:extLst>
              <a:ext uri="{FF2B5EF4-FFF2-40B4-BE49-F238E27FC236}">
                <a16:creationId xmlns:a16="http://schemas.microsoft.com/office/drawing/2014/main" id="{9419826F-7309-29F7-2BFB-402D2533516F}"/>
              </a:ext>
            </a:extLst>
          </p:cNvPr>
          <p:cNvCxnSpPr>
            <a:cxnSpLocks/>
            <a:stCxn id="9" idx="2"/>
            <a:endCxn id="10" idx="0"/>
          </p:cNvCxnSpPr>
          <p:nvPr/>
        </p:nvCxnSpPr>
        <p:spPr>
          <a:xfrm flipH="1">
            <a:off x="8731408" y="2688463"/>
            <a:ext cx="995521" cy="293373"/>
          </a:xfrm>
          <a:prstGeom prst="straightConnector1">
            <a:avLst/>
          </a:prstGeom>
          <a:ln w="25400">
            <a:solidFill>
              <a:schemeClr val="accent6">
                <a:lumMod val="75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A7F7FB93-FC42-20E7-9EB2-C676C987009A}"/>
              </a:ext>
            </a:extLst>
          </p:cNvPr>
          <p:cNvCxnSpPr>
            <a:cxnSpLocks/>
            <a:stCxn id="9" idx="2"/>
            <a:endCxn id="11" idx="0"/>
          </p:cNvCxnSpPr>
          <p:nvPr/>
        </p:nvCxnSpPr>
        <p:spPr>
          <a:xfrm>
            <a:off x="9726929" y="2688463"/>
            <a:ext cx="976890" cy="293372"/>
          </a:xfrm>
          <a:prstGeom prst="straightConnector1">
            <a:avLst/>
          </a:prstGeom>
          <a:ln w="25400">
            <a:solidFill>
              <a:schemeClr val="accent6">
                <a:lumMod val="75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78509528-FDB2-6ECD-B0B2-D7C9EAA05C8F}"/>
              </a:ext>
            </a:extLst>
          </p:cNvPr>
          <p:cNvSpPr txBox="1"/>
          <p:nvPr/>
        </p:nvSpPr>
        <p:spPr>
          <a:xfrm>
            <a:off x="8598525" y="2487875"/>
            <a:ext cx="859244" cy="369332"/>
          </a:xfrm>
          <a:prstGeom prst="rect">
            <a:avLst/>
          </a:prstGeom>
          <a:noFill/>
        </p:spPr>
        <p:txBody>
          <a:bodyPr wrap="square" rtlCol="0" anchor="ctr">
            <a:spAutoFit/>
          </a:bodyPr>
          <a:lstStyle/>
          <a:p>
            <a:pPr algn="ctr"/>
            <a:r>
              <a:rPr lang="en-US" dirty="0">
                <a:solidFill>
                  <a:schemeClr val="tx1">
                    <a:lumMod val="65000"/>
                    <a:lumOff val="35000"/>
                  </a:schemeClr>
                </a:solidFill>
                <a:latin typeface="Calibri" panose="020F0502020204030204" pitchFamily="34" charset="0"/>
                <a:cs typeface="Calibri" panose="020F0502020204030204" pitchFamily="34" charset="0"/>
              </a:rPr>
              <a:t>0</a:t>
            </a:r>
          </a:p>
        </p:txBody>
      </p:sp>
      <p:sp>
        <p:nvSpPr>
          <p:cNvPr id="15" name="TextBox 14">
            <a:extLst>
              <a:ext uri="{FF2B5EF4-FFF2-40B4-BE49-F238E27FC236}">
                <a16:creationId xmlns:a16="http://schemas.microsoft.com/office/drawing/2014/main" id="{CAD184F5-9276-D6C4-4777-2438F2AA8524}"/>
              </a:ext>
            </a:extLst>
          </p:cNvPr>
          <p:cNvSpPr txBox="1"/>
          <p:nvPr/>
        </p:nvSpPr>
        <p:spPr>
          <a:xfrm>
            <a:off x="9996089" y="2487875"/>
            <a:ext cx="859244" cy="369332"/>
          </a:xfrm>
          <a:prstGeom prst="rect">
            <a:avLst/>
          </a:prstGeom>
          <a:noFill/>
        </p:spPr>
        <p:txBody>
          <a:bodyPr wrap="square" rtlCol="0" anchor="ctr">
            <a:spAutoFit/>
          </a:bodyPr>
          <a:lstStyle/>
          <a:p>
            <a:pPr algn="ctr"/>
            <a:r>
              <a:rPr lang="en-US" dirty="0">
                <a:solidFill>
                  <a:schemeClr val="tx1">
                    <a:lumMod val="65000"/>
                    <a:lumOff val="35000"/>
                  </a:schemeClr>
                </a:solidFill>
                <a:latin typeface="Calibri" panose="020F0502020204030204" pitchFamily="34" charset="0"/>
                <a:cs typeface="Calibri" panose="020F0502020204030204" pitchFamily="34" charset="0"/>
              </a:rPr>
              <a:t>1</a:t>
            </a:r>
          </a:p>
        </p:txBody>
      </p:sp>
      <mc:AlternateContent xmlns:mc="http://schemas.openxmlformats.org/markup-compatibility/2006" xmlns:a14="http://schemas.microsoft.com/office/drawing/2010/main">
        <mc:Choice Requires="a14">
          <p:sp>
            <p:nvSpPr>
              <p:cNvPr id="27" name="Rounded Rectangle 26">
                <a:extLst>
                  <a:ext uri="{FF2B5EF4-FFF2-40B4-BE49-F238E27FC236}">
                    <a16:creationId xmlns:a16="http://schemas.microsoft.com/office/drawing/2014/main" id="{5AB4EC3D-760E-DF99-2DAB-00DBAB1476C2}"/>
                  </a:ext>
                </a:extLst>
              </p:cNvPr>
              <p:cNvSpPr/>
              <p:nvPr/>
            </p:nvSpPr>
            <p:spPr>
              <a:xfrm>
                <a:off x="9304018" y="3841942"/>
                <a:ext cx="914400" cy="548640"/>
              </a:xfrm>
              <a:prstGeom prst="roundRect">
                <a:avLst/>
              </a:prstGeom>
              <a:ln w="25400">
                <a:solidFill>
                  <a:schemeClr val="accent6">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smtClean="0">
                              <a:solidFill>
                                <a:schemeClr val="accent6">
                                  <a:lumMod val="75000"/>
                                </a:schemeClr>
                              </a:solidFill>
                              <a:latin typeface="Cambria Math" panose="02040503050406030204" pitchFamily="18" charset="0"/>
                            </a:rPr>
                          </m:ctrlPr>
                        </m:sSubPr>
                        <m:e>
                          <m:r>
                            <a:rPr lang="en-US" b="0" i="1" smtClean="0">
                              <a:solidFill>
                                <a:schemeClr val="accent6">
                                  <a:lumMod val="75000"/>
                                </a:schemeClr>
                              </a:solidFill>
                              <a:latin typeface="Cambria Math" panose="02040503050406030204" pitchFamily="18" charset="0"/>
                            </a:rPr>
                            <m:t>𝑥</m:t>
                          </m:r>
                        </m:e>
                        <m:sub>
                          <m:r>
                            <a:rPr lang="en-US" b="0" i="1" smtClean="0">
                              <a:solidFill>
                                <a:schemeClr val="accent6">
                                  <a:lumMod val="75000"/>
                                </a:schemeClr>
                              </a:solidFill>
                              <a:latin typeface="Cambria Math" panose="02040503050406030204" pitchFamily="18" charset="0"/>
                            </a:rPr>
                            <m:t>2</m:t>
                          </m:r>
                        </m:sub>
                      </m:sSub>
                    </m:oMath>
                  </m:oMathPara>
                </a14:m>
                <a:endParaRPr lang="en-US" dirty="0"/>
              </a:p>
            </p:txBody>
          </p:sp>
        </mc:Choice>
        <mc:Fallback xmlns="">
          <p:sp>
            <p:nvSpPr>
              <p:cNvPr id="27" name="Rounded Rectangle 26">
                <a:extLst>
                  <a:ext uri="{FF2B5EF4-FFF2-40B4-BE49-F238E27FC236}">
                    <a16:creationId xmlns:a16="http://schemas.microsoft.com/office/drawing/2014/main" id="{5AB4EC3D-760E-DF99-2DAB-00DBAB1476C2}"/>
                  </a:ext>
                </a:extLst>
              </p:cNvPr>
              <p:cNvSpPr>
                <a:spLocks noRot="1" noChangeAspect="1" noMove="1" noResize="1" noEditPoints="1" noAdjustHandles="1" noChangeArrowheads="1" noChangeShapeType="1" noTextEdit="1"/>
              </p:cNvSpPr>
              <p:nvPr/>
            </p:nvSpPr>
            <p:spPr>
              <a:xfrm>
                <a:off x="9304018" y="3841942"/>
                <a:ext cx="914400" cy="548640"/>
              </a:xfrm>
              <a:prstGeom prst="roundRect">
                <a:avLst/>
              </a:prstGeom>
              <a:blipFill>
                <a:blip r:embed="rId5"/>
                <a:stretch>
                  <a:fillRect/>
                </a:stretch>
              </a:blipFill>
              <a:ln w="25400">
                <a:solidFill>
                  <a:schemeClr val="accent6">
                    <a:lumMod val="75000"/>
                  </a:schemeClr>
                </a:solidFill>
              </a:ln>
            </p:spPr>
            <p:txBody>
              <a:bodyPr/>
              <a:lstStyle/>
              <a:p>
                <a:r>
                  <a:rPr lang="en-US">
                    <a:noFill/>
                  </a:rPr>
                  <a:t> </a:t>
                </a:r>
              </a:p>
            </p:txBody>
          </p:sp>
        </mc:Fallback>
      </mc:AlternateContent>
      <p:sp>
        <p:nvSpPr>
          <p:cNvPr id="28" name="Oval 27">
            <a:extLst>
              <a:ext uri="{FF2B5EF4-FFF2-40B4-BE49-F238E27FC236}">
                <a16:creationId xmlns:a16="http://schemas.microsoft.com/office/drawing/2014/main" id="{5EA5B69B-6E8D-3802-B5FC-0A3094027215}"/>
              </a:ext>
            </a:extLst>
          </p:cNvPr>
          <p:cNvSpPr/>
          <p:nvPr/>
        </p:nvSpPr>
        <p:spPr>
          <a:xfrm>
            <a:off x="8262777" y="4683955"/>
            <a:ext cx="1005840" cy="735479"/>
          </a:xfrm>
          <a:prstGeom prst="ellipse">
            <a:avLst/>
          </a:prstGeom>
          <a:noFill/>
          <a:ln w="254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Calibri" panose="020F0502020204030204" pitchFamily="34" charset="0"/>
              <a:cs typeface="Calibri" panose="020F0502020204030204" pitchFamily="34" charset="0"/>
            </a:endParaRPr>
          </a:p>
        </p:txBody>
      </p:sp>
      <p:sp>
        <p:nvSpPr>
          <p:cNvPr id="29" name="Oval 28">
            <a:extLst>
              <a:ext uri="{FF2B5EF4-FFF2-40B4-BE49-F238E27FC236}">
                <a16:creationId xmlns:a16="http://schemas.microsoft.com/office/drawing/2014/main" id="{49DCE4FE-AAEE-8F77-F747-4428713F38C2}"/>
              </a:ext>
            </a:extLst>
          </p:cNvPr>
          <p:cNvSpPr/>
          <p:nvPr/>
        </p:nvSpPr>
        <p:spPr>
          <a:xfrm>
            <a:off x="10235188" y="4683954"/>
            <a:ext cx="1005840" cy="735479"/>
          </a:xfrm>
          <a:prstGeom prst="ellipse">
            <a:avLst/>
          </a:prstGeom>
          <a:noFill/>
          <a:ln w="254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Calibri" panose="020F0502020204030204" pitchFamily="34" charset="0"/>
              <a:cs typeface="Calibri" panose="020F0502020204030204" pitchFamily="34" charset="0"/>
            </a:endParaRPr>
          </a:p>
        </p:txBody>
      </p:sp>
      <p:cxnSp>
        <p:nvCxnSpPr>
          <p:cNvPr id="30" name="Straight Arrow Connector 29">
            <a:extLst>
              <a:ext uri="{FF2B5EF4-FFF2-40B4-BE49-F238E27FC236}">
                <a16:creationId xmlns:a16="http://schemas.microsoft.com/office/drawing/2014/main" id="{C0B8E59B-D278-29F2-B3DE-46D8BDAD123C}"/>
              </a:ext>
            </a:extLst>
          </p:cNvPr>
          <p:cNvCxnSpPr>
            <a:cxnSpLocks/>
            <a:stCxn id="27" idx="2"/>
            <a:endCxn id="28" idx="0"/>
          </p:cNvCxnSpPr>
          <p:nvPr/>
        </p:nvCxnSpPr>
        <p:spPr>
          <a:xfrm flipH="1">
            <a:off x="8765697" y="4390582"/>
            <a:ext cx="995521" cy="293373"/>
          </a:xfrm>
          <a:prstGeom prst="straightConnector1">
            <a:avLst/>
          </a:prstGeom>
          <a:ln w="25400">
            <a:solidFill>
              <a:schemeClr val="accent6">
                <a:lumMod val="75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996C7EF4-0A8E-2600-67B0-E94978AED351}"/>
              </a:ext>
            </a:extLst>
          </p:cNvPr>
          <p:cNvCxnSpPr>
            <a:cxnSpLocks/>
            <a:stCxn id="27" idx="2"/>
            <a:endCxn id="29" idx="0"/>
          </p:cNvCxnSpPr>
          <p:nvPr/>
        </p:nvCxnSpPr>
        <p:spPr>
          <a:xfrm>
            <a:off x="9761218" y="4390582"/>
            <a:ext cx="976890" cy="293372"/>
          </a:xfrm>
          <a:prstGeom prst="straightConnector1">
            <a:avLst/>
          </a:prstGeom>
          <a:ln w="25400">
            <a:solidFill>
              <a:schemeClr val="accent6">
                <a:lumMod val="75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E5A6468A-F250-283D-D29A-6A749D78A9A4}"/>
              </a:ext>
            </a:extLst>
          </p:cNvPr>
          <p:cNvSpPr txBox="1"/>
          <p:nvPr/>
        </p:nvSpPr>
        <p:spPr>
          <a:xfrm>
            <a:off x="8632814" y="4189994"/>
            <a:ext cx="859244" cy="369332"/>
          </a:xfrm>
          <a:prstGeom prst="rect">
            <a:avLst/>
          </a:prstGeom>
          <a:noFill/>
        </p:spPr>
        <p:txBody>
          <a:bodyPr wrap="square" rtlCol="0" anchor="ctr">
            <a:spAutoFit/>
          </a:bodyPr>
          <a:lstStyle/>
          <a:p>
            <a:pPr algn="ctr"/>
            <a:r>
              <a:rPr lang="en-US" dirty="0">
                <a:solidFill>
                  <a:schemeClr val="tx1">
                    <a:lumMod val="65000"/>
                    <a:lumOff val="35000"/>
                  </a:schemeClr>
                </a:solidFill>
                <a:latin typeface="Calibri" panose="020F0502020204030204" pitchFamily="34" charset="0"/>
                <a:cs typeface="Calibri" panose="020F0502020204030204" pitchFamily="34" charset="0"/>
              </a:rPr>
              <a:t>0</a:t>
            </a:r>
          </a:p>
        </p:txBody>
      </p:sp>
      <p:sp>
        <p:nvSpPr>
          <p:cNvPr id="33" name="TextBox 32">
            <a:extLst>
              <a:ext uri="{FF2B5EF4-FFF2-40B4-BE49-F238E27FC236}">
                <a16:creationId xmlns:a16="http://schemas.microsoft.com/office/drawing/2014/main" id="{5DDAE3C9-A088-B5D7-BC04-1E21D30DFCB0}"/>
              </a:ext>
            </a:extLst>
          </p:cNvPr>
          <p:cNvSpPr txBox="1"/>
          <p:nvPr/>
        </p:nvSpPr>
        <p:spPr>
          <a:xfrm>
            <a:off x="10030378" y="4189994"/>
            <a:ext cx="859244" cy="369332"/>
          </a:xfrm>
          <a:prstGeom prst="rect">
            <a:avLst/>
          </a:prstGeom>
          <a:noFill/>
        </p:spPr>
        <p:txBody>
          <a:bodyPr wrap="square" rtlCol="0" anchor="ctr">
            <a:spAutoFit/>
          </a:bodyPr>
          <a:lstStyle/>
          <a:p>
            <a:pPr algn="ctr"/>
            <a:r>
              <a:rPr lang="en-US" dirty="0">
                <a:solidFill>
                  <a:schemeClr val="tx1">
                    <a:lumMod val="65000"/>
                    <a:lumOff val="35000"/>
                  </a:schemeClr>
                </a:solidFill>
                <a:latin typeface="Calibri" panose="020F0502020204030204" pitchFamily="34" charset="0"/>
                <a:cs typeface="Calibri" panose="020F0502020204030204" pitchFamily="34" charset="0"/>
              </a:rPr>
              <a:t>1</a:t>
            </a:r>
          </a:p>
        </p:txBody>
      </p:sp>
    </p:spTree>
    <p:extLst>
      <p:ext uri="{BB962C8B-B14F-4D97-AF65-F5344CB8AC3E}">
        <p14:creationId xmlns:p14="http://schemas.microsoft.com/office/powerpoint/2010/main" val="3537024456"/>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162DF2A-64D1-4AA9-BA42-8A4063EADE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1" name="Rectangle 10">
            <a:extLst>
              <a:ext uri="{FF2B5EF4-FFF2-40B4-BE49-F238E27FC236}">
                <a16:creationId xmlns:a16="http://schemas.microsoft.com/office/drawing/2014/main" id="{5D7C1373-63AF-4A75-909E-990E053566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useBgFill="1">
        <p:nvSpPr>
          <p:cNvPr id="13" name="Rectangle 12">
            <a:extLst>
              <a:ext uri="{FF2B5EF4-FFF2-40B4-BE49-F238E27FC236}">
                <a16:creationId xmlns:a16="http://schemas.microsoft.com/office/drawing/2014/main" id="{5BDAAE7A-177F-4691-8F07-36CBBA6113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9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5BF82D1D-28BC-4216-A1EA-F7D9C6D1AA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1286934"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7" name="Rectangle 16">
            <a:extLst>
              <a:ext uri="{FF2B5EF4-FFF2-40B4-BE49-F238E27FC236}">
                <a16:creationId xmlns:a16="http://schemas.microsoft.com/office/drawing/2014/main" id="{60A1DC48-C242-4442-822C-570436B809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685778" y="767825"/>
            <a:ext cx="508012" cy="5328173"/>
          </a:xfrm>
          <a:prstGeom prst="rect">
            <a:avLst/>
          </a:prstGeom>
          <a:solidFill>
            <a:srgbClr val="C8C8C8">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Rounded Rectangle 18">
                <a:extLst>
                  <a:ext uri="{FF2B5EF4-FFF2-40B4-BE49-F238E27FC236}">
                    <a16:creationId xmlns:a16="http://schemas.microsoft.com/office/drawing/2014/main" id="{AE4AC143-A5E9-6B40-87CA-E99281EE550F}"/>
                  </a:ext>
                </a:extLst>
              </p:cNvPr>
              <p:cNvSpPr/>
              <p:nvPr/>
            </p:nvSpPr>
            <p:spPr>
              <a:xfrm>
                <a:off x="6911576" y="874517"/>
                <a:ext cx="585788"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right"/>
                    </m:oMathParaPr>
                    <m:oMath xmlns:m="http://schemas.openxmlformats.org/officeDocument/2006/math">
                      <m:sSub>
                        <m:sSubPr>
                          <m:ctrlPr>
                            <a:rPr lang="en-US" sz="2400" b="1" i="1">
                              <a:latin typeface="Cambria Math" panose="02040503050406030204" pitchFamily="18" charset="0"/>
                            </a:rPr>
                          </m:ctrlPr>
                        </m:sSubPr>
                        <m:e>
                          <m:r>
                            <a:rPr lang="en-US" sz="2400" b="1" i="1">
                              <a:latin typeface="Cambria Math" panose="02040503050406030204" pitchFamily="18" charset="0"/>
                            </a:rPr>
                            <m:t>𝒙</m:t>
                          </m:r>
                        </m:e>
                        <m:sub>
                          <m:r>
                            <a:rPr lang="en-US" sz="2400" b="1" i="1">
                              <a:latin typeface="Cambria Math" panose="02040503050406030204" pitchFamily="18" charset="0"/>
                            </a:rPr>
                            <m:t>𝟒</m:t>
                          </m:r>
                        </m:sub>
                      </m:sSub>
                    </m:oMath>
                  </m:oMathPara>
                </a14:m>
                <a:endParaRPr lang="en-US" sz="2400" dirty="0"/>
              </a:p>
            </p:txBody>
          </p:sp>
        </mc:Choice>
        <mc:Fallback xmlns="">
          <p:sp>
            <p:nvSpPr>
              <p:cNvPr id="19" name="Rounded Rectangle 18">
                <a:extLst>
                  <a:ext uri="{FF2B5EF4-FFF2-40B4-BE49-F238E27FC236}">
                    <a16:creationId xmlns:a16="http://schemas.microsoft.com/office/drawing/2014/main" id="{AE4AC143-A5E9-6B40-87CA-E99281EE550F}"/>
                  </a:ext>
                </a:extLst>
              </p:cNvPr>
              <p:cNvSpPr>
                <a:spLocks noRot="1" noChangeAspect="1" noMove="1" noResize="1" noEditPoints="1" noAdjustHandles="1" noChangeArrowheads="1" noChangeShapeType="1" noTextEdit="1"/>
              </p:cNvSpPr>
              <p:nvPr/>
            </p:nvSpPr>
            <p:spPr>
              <a:xfrm>
                <a:off x="6911576" y="874517"/>
                <a:ext cx="585788" cy="457200"/>
              </a:xfrm>
              <a:prstGeom prst="roundRect">
                <a:avLst/>
              </a:prstGeom>
              <a:blipFill>
                <a:blip r:embed="rId3"/>
                <a:stretch>
                  <a:fillRect/>
                </a:stretch>
              </a:blipFill>
            </p:spPr>
            <p:txBody>
              <a:bodyPr/>
              <a:lstStyle/>
              <a:p>
                <a:r>
                  <a:rPr lang="en-US">
                    <a:noFill/>
                  </a:rPr>
                  <a:t> </a:t>
                </a:r>
              </a:p>
            </p:txBody>
          </p:sp>
        </mc:Fallback>
      </mc:AlternateContent>
      <p:cxnSp>
        <p:nvCxnSpPr>
          <p:cNvPr id="20" name="Straight Arrow Connector 19">
            <a:extLst>
              <a:ext uri="{FF2B5EF4-FFF2-40B4-BE49-F238E27FC236}">
                <a16:creationId xmlns:a16="http://schemas.microsoft.com/office/drawing/2014/main" id="{51CECA28-50D9-B646-9922-CB3252D07FC9}"/>
              </a:ext>
            </a:extLst>
          </p:cNvPr>
          <p:cNvCxnSpPr>
            <a:cxnSpLocks/>
            <a:stCxn id="19" idx="2"/>
            <a:endCxn id="22" idx="0"/>
          </p:cNvCxnSpPr>
          <p:nvPr/>
        </p:nvCxnSpPr>
        <p:spPr>
          <a:xfrm rot="5400000">
            <a:off x="6013394" y="422547"/>
            <a:ext cx="281906" cy="2100246"/>
          </a:xfrm>
          <a:prstGeom prst="curvedConnector3">
            <a:avLst/>
          </a:prstGeom>
          <a:ln>
            <a:tailEnd type="triangle" w="lg" len="lg"/>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8DD29D8B-7913-BD4F-8B61-17EA3114474D}"/>
              </a:ext>
            </a:extLst>
          </p:cNvPr>
          <p:cNvCxnSpPr>
            <a:cxnSpLocks/>
            <a:stCxn id="19" idx="2"/>
            <a:endCxn id="23" idx="0"/>
          </p:cNvCxnSpPr>
          <p:nvPr/>
        </p:nvCxnSpPr>
        <p:spPr>
          <a:xfrm rot="16200000" flipH="1">
            <a:off x="8112586" y="423600"/>
            <a:ext cx="281906" cy="2098139"/>
          </a:xfrm>
          <a:prstGeom prst="curvedConnector3">
            <a:avLst>
              <a:gd name="adj1" fmla="val 50000"/>
            </a:avLst>
          </a:prstGeom>
          <a:ln>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Rounded Rectangle 21">
                <a:extLst>
                  <a:ext uri="{FF2B5EF4-FFF2-40B4-BE49-F238E27FC236}">
                    <a16:creationId xmlns:a16="http://schemas.microsoft.com/office/drawing/2014/main" id="{F24F4E02-9F81-8540-8FFE-6EB47D5D3E25}"/>
                  </a:ext>
                </a:extLst>
              </p:cNvPr>
              <p:cNvSpPr/>
              <p:nvPr/>
            </p:nvSpPr>
            <p:spPr>
              <a:xfrm>
                <a:off x="4811330" y="1613623"/>
                <a:ext cx="585788"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right"/>
                    </m:oMathParaPr>
                    <m:oMath xmlns:m="http://schemas.openxmlformats.org/officeDocument/2006/math">
                      <m:sSub>
                        <m:sSubPr>
                          <m:ctrlPr>
                            <a:rPr lang="en-US" sz="2400" b="1" i="1" smtClean="0">
                              <a:latin typeface="Cambria Math" panose="02040503050406030204" pitchFamily="18" charset="0"/>
                            </a:rPr>
                          </m:ctrlPr>
                        </m:sSubPr>
                        <m:e>
                          <m:r>
                            <a:rPr lang="en-US" sz="2400" b="1" i="1">
                              <a:latin typeface="Cambria Math" panose="02040503050406030204" pitchFamily="18" charset="0"/>
                            </a:rPr>
                            <m:t>𝒙</m:t>
                          </m:r>
                        </m:e>
                        <m:sub>
                          <m:r>
                            <a:rPr lang="en-US" sz="2400" b="1" i="1" smtClean="0">
                              <a:latin typeface="Cambria Math" panose="02040503050406030204" pitchFamily="18" charset="0"/>
                            </a:rPr>
                            <m:t>𝟑</m:t>
                          </m:r>
                        </m:sub>
                      </m:sSub>
                    </m:oMath>
                  </m:oMathPara>
                </a14:m>
                <a:endParaRPr lang="en-US" sz="2400" dirty="0"/>
              </a:p>
            </p:txBody>
          </p:sp>
        </mc:Choice>
        <mc:Fallback xmlns="">
          <p:sp>
            <p:nvSpPr>
              <p:cNvPr id="22" name="Rounded Rectangle 21">
                <a:extLst>
                  <a:ext uri="{FF2B5EF4-FFF2-40B4-BE49-F238E27FC236}">
                    <a16:creationId xmlns:a16="http://schemas.microsoft.com/office/drawing/2014/main" id="{F24F4E02-9F81-8540-8FFE-6EB47D5D3E25}"/>
                  </a:ext>
                </a:extLst>
              </p:cNvPr>
              <p:cNvSpPr>
                <a:spLocks noRot="1" noChangeAspect="1" noMove="1" noResize="1" noEditPoints="1" noAdjustHandles="1" noChangeArrowheads="1" noChangeShapeType="1" noTextEdit="1"/>
              </p:cNvSpPr>
              <p:nvPr/>
            </p:nvSpPr>
            <p:spPr>
              <a:xfrm>
                <a:off x="4811330" y="1613623"/>
                <a:ext cx="585788" cy="457200"/>
              </a:xfrm>
              <a:prstGeom prst="round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Rounded Rectangle 22">
                <a:extLst>
                  <a:ext uri="{FF2B5EF4-FFF2-40B4-BE49-F238E27FC236}">
                    <a16:creationId xmlns:a16="http://schemas.microsoft.com/office/drawing/2014/main" id="{4EC665F0-AA84-3D4F-B8A1-46E22E0FC2C1}"/>
                  </a:ext>
                </a:extLst>
              </p:cNvPr>
              <p:cNvSpPr/>
              <p:nvPr/>
            </p:nvSpPr>
            <p:spPr>
              <a:xfrm>
                <a:off x="9009715" y="1613623"/>
                <a:ext cx="585788"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right"/>
                    </m:oMathParaPr>
                    <m:oMath xmlns:m="http://schemas.openxmlformats.org/officeDocument/2006/math">
                      <m:sSub>
                        <m:sSubPr>
                          <m:ctrlPr>
                            <a:rPr lang="en-US" sz="2400" b="1" i="1" smtClean="0">
                              <a:latin typeface="Cambria Math" panose="02040503050406030204" pitchFamily="18" charset="0"/>
                            </a:rPr>
                          </m:ctrlPr>
                        </m:sSubPr>
                        <m:e>
                          <m:r>
                            <a:rPr lang="en-US" sz="2400" b="1" i="1">
                              <a:latin typeface="Cambria Math" panose="02040503050406030204" pitchFamily="18" charset="0"/>
                            </a:rPr>
                            <m:t>𝒙</m:t>
                          </m:r>
                        </m:e>
                        <m:sub>
                          <m:r>
                            <a:rPr lang="en-US" sz="2400" b="1" i="1" smtClean="0">
                              <a:latin typeface="Cambria Math" panose="02040503050406030204" pitchFamily="18" charset="0"/>
                            </a:rPr>
                            <m:t>𝟑</m:t>
                          </m:r>
                        </m:sub>
                      </m:sSub>
                    </m:oMath>
                  </m:oMathPara>
                </a14:m>
                <a:endParaRPr lang="en-US" sz="2400" dirty="0"/>
              </a:p>
            </p:txBody>
          </p:sp>
        </mc:Choice>
        <mc:Fallback xmlns="">
          <p:sp>
            <p:nvSpPr>
              <p:cNvPr id="23" name="Rounded Rectangle 22">
                <a:extLst>
                  <a:ext uri="{FF2B5EF4-FFF2-40B4-BE49-F238E27FC236}">
                    <a16:creationId xmlns:a16="http://schemas.microsoft.com/office/drawing/2014/main" id="{4EC665F0-AA84-3D4F-B8A1-46E22E0FC2C1}"/>
                  </a:ext>
                </a:extLst>
              </p:cNvPr>
              <p:cNvSpPr>
                <a:spLocks noRot="1" noChangeAspect="1" noMove="1" noResize="1" noEditPoints="1" noAdjustHandles="1" noChangeArrowheads="1" noChangeShapeType="1" noTextEdit="1"/>
              </p:cNvSpPr>
              <p:nvPr/>
            </p:nvSpPr>
            <p:spPr>
              <a:xfrm>
                <a:off x="9009715" y="1613623"/>
                <a:ext cx="585788" cy="457200"/>
              </a:xfrm>
              <a:prstGeom prst="roundRect">
                <a:avLst/>
              </a:prstGeom>
              <a:blipFill>
                <a:blip r:embed="rId5"/>
                <a:stretch>
                  <a:fillRect/>
                </a:stretch>
              </a:blipFill>
            </p:spPr>
            <p:txBody>
              <a:bodyPr/>
              <a:lstStyle/>
              <a:p>
                <a:r>
                  <a:rPr lang="en-US">
                    <a:noFill/>
                  </a:rPr>
                  <a:t> </a:t>
                </a:r>
              </a:p>
            </p:txBody>
          </p:sp>
        </mc:Fallback>
      </mc:AlternateContent>
      <p:cxnSp>
        <p:nvCxnSpPr>
          <p:cNvPr id="24" name="Straight Arrow Connector 23">
            <a:extLst>
              <a:ext uri="{FF2B5EF4-FFF2-40B4-BE49-F238E27FC236}">
                <a16:creationId xmlns:a16="http://schemas.microsoft.com/office/drawing/2014/main" id="{E9E42CB5-D9E4-5947-91E9-F5B050B15E07}"/>
              </a:ext>
            </a:extLst>
          </p:cNvPr>
          <p:cNvCxnSpPr>
            <a:cxnSpLocks/>
            <a:stCxn id="22" idx="2"/>
            <a:endCxn id="33" idx="0"/>
          </p:cNvCxnSpPr>
          <p:nvPr/>
        </p:nvCxnSpPr>
        <p:spPr>
          <a:xfrm rot="5400000">
            <a:off x="4500974" y="1943995"/>
            <a:ext cx="476423" cy="730079"/>
          </a:xfrm>
          <a:prstGeom prst="curvedConnector3">
            <a:avLst>
              <a:gd name="adj1" fmla="val 50000"/>
            </a:avLst>
          </a:prstGeom>
          <a:ln>
            <a:tailEnd type="triangle" w="lg" len="lg"/>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FF1BDA6B-CEB0-8E42-9157-6C50A84FF5CA}"/>
              </a:ext>
            </a:extLst>
          </p:cNvPr>
          <p:cNvCxnSpPr>
            <a:cxnSpLocks/>
            <a:stCxn id="23" idx="2"/>
            <a:endCxn id="30" idx="0"/>
          </p:cNvCxnSpPr>
          <p:nvPr/>
        </p:nvCxnSpPr>
        <p:spPr>
          <a:xfrm rot="5400000">
            <a:off x="8704706" y="1949342"/>
            <a:ext cx="476423" cy="719385"/>
          </a:xfrm>
          <a:prstGeom prst="curvedConnector3">
            <a:avLst>
              <a:gd name="adj1" fmla="val 50000"/>
            </a:avLst>
          </a:prstGeom>
          <a:ln>
            <a:tailEnd type="triangle" w="lg" len="lg"/>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4498572C-6925-DD47-A165-F9383BC327C4}"/>
              </a:ext>
            </a:extLst>
          </p:cNvPr>
          <p:cNvCxnSpPr>
            <a:cxnSpLocks/>
            <a:stCxn id="22" idx="2"/>
          </p:cNvCxnSpPr>
          <p:nvPr/>
        </p:nvCxnSpPr>
        <p:spPr>
          <a:xfrm rot="16200000" flipH="1">
            <a:off x="5193508" y="1981539"/>
            <a:ext cx="476423" cy="654990"/>
          </a:xfrm>
          <a:prstGeom prst="curvedConnector3">
            <a:avLst>
              <a:gd name="adj1" fmla="val 50000"/>
            </a:avLst>
          </a:prstGeom>
          <a:ln>
            <a:tailEnd type="triangle" w="lg" len="lg"/>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4E8189AB-FDAC-5E47-8BC2-3285F06560E4}"/>
              </a:ext>
            </a:extLst>
          </p:cNvPr>
          <p:cNvCxnSpPr>
            <a:cxnSpLocks/>
            <a:stCxn id="23" idx="2"/>
            <a:endCxn id="28" idx="0"/>
          </p:cNvCxnSpPr>
          <p:nvPr/>
        </p:nvCxnSpPr>
        <p:spPr>
          <a:xfrm rot="16200000" flipH="1">
            <a:off x="9397165" y="1976266"/>
            <a:ext cx="476423" cy="665535"/>
          </a:xfrm>
          <a:prstGeom prst="curvedConnector3">
            <a:avLst>
              <a:gd name="adj1" fmla="val 50000"/>
            </a:avLst>
          </a:prstGeom>
          <a:ln>
            <a:tailEnd type="triangle" w="lg" len="lg"/>
          </a:ln>
        </p:spPr>
        <p:style>
          <a:lnRef idx="1">
            <a:schemeClr val="accent1"/>
          </a:lnRef>
          <a:fillRef idx="0">
            <a:schemeClr val="accent1"/>
          </a:fillRef>
          <a:effectRef idx="0">
            <a:schemeClr val="accent1"/>
          </a:effectRef>
          <a:fontRef idx="minor">
            <a:schemeClr val="tx1"/>
          </a:fontRef>
        </p:style>
      </p:cxnSp>
      <p:sp>
        <p:nvSpPr>
          <p:cNvPr id="28" name="Rounded Rectangle 27">
            <a:extLst>
              <a:ext uri="{FF2B5EF4-FFF2-40B4-BE49-F238E27FC236}">
                <a16:creationId xmlns:a16="http://schemas.microsoft.com/office/drawing/2014/main" id="{A3E8A1A6-61B5-8144-B586-936FF4ABB18D}"/>
              </a:ext>
            </a:extLst>
          </p:cNvPr>
          <p:cNvSpPr/>
          <p:nvPr/>
        </p:nvSpPr>
        <p:spPr>
          <a:xfrm>
            <a:off x="9494202" y="2547246"/>
            <a:ext cx="947884"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Drive</a:t>
            </a:r>
          </a:p>
        </p:txBody>
      </p:sp>
      <mc:AlternateContent xmlns:mc="http://schemas.openxmlformats.org/markup-compatibility/2006" xmlns:a14="http://schemas.microsoft.com/office/drawing/2010/main">
        <mc:Choice Requires="a14">
          <p:sp>
            <p:nvSpPr>
              <p:cNvPr id="30" name="Rounded Rectangle 29">
                <a:extLst>
                  <a:ext uri="{FF2B5EF4-FFF2-40B4-BE49-F238E27FC236}">
                    <a16:creationId xmlns:a16="http://schemas.microsoft.com/office/drawing/2014/main" id="{D36D1BC7-04A2-6C43-9789-F865ADC5AC37}"/>
                  </a:ext>
                </a:extLst>
              </p:cNvPr>
              <p:cNvSpPr/>
              <p:nvPr/>
            </p:nvSpPr>
            <p:spPr>
              <a:xfrm>
                <a:off x="8290330" y="2547246"/>
                <a:ext cx="585788"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right"/>
                    </m:oMathParaPr>
                    <m:oMath xmlns:m="http://schemas.openxmlformats.org/officeDocument/2006/math">
                      <m:sSub>
                        <m:sSubPr>
                          <m:ctrlPr>
                            <a:rPr lang="en-US" sz="2400" b="1" i="1" smtClean="0">
                              <a:latin typeface="Cambria Math" panose="02040503050406030204" pitchFamily="18" charset="0"/>
                            </a:rPr>
                          </m:ctrlPr>
                        </m:sSubPr>
                        <m:e>
                          <m:r>
                            <a:rPr lang="en-US" sz="2400" b="1" i="1">
                              <a:latin typeface="Cambria Math" panose="02040503050406030204" pitchFamily="18" charset="0"/>
                            </a:rPr>
                            <m:t>𝒙</m:t>
                          </m:r>
                        </m:e>
                        <m:sub>
                          <m:r>
                            <a:rPr lang="en-US" sz="2400" b="1" i="1" smtClean="0">
                              <a:latin typeface="Cambria Math" panose="02040503050406030204" pitchFamily="18" charset="0"/>
                            </a:rPr>
                            <m:t>𝟏</m:t>
                          </m:r>
                        </m:sub>
                      </m:sSub>
                    </m:oMath>
                  </m:oMathPara>
                </a14:m>
                <a:endParaRPr lang="en-US" sz="2400" dirty="0"/>
              </a:p>
            </p:txBody>
          </p:sp>
        </mc:Choice>
        <mc:Fallback xmlns="">
          <p:sp>
            <p:nvSpPr>
              <p:cNvPr id="30" name="Rounded Rectangle 29">
                <a:extLst>
                  <a:ext uri="{FF2B5EF4-FFF2-40B4-BE49-F238E27FC236}">
                    <a16:creationId xmlns:a16="http://schemas.microsoft.com/office/drawing/2014/main" id="{D36D1BC7-04A2-6C43-9789-F865ADC5AC37}"/>
                  </a:ext>
                </a:extLst>
              </p:cNvPr>
              <p:cNvSpPr>
                <a:spLocks noRot="1" noChangeAspect="1" noMove="1" noResize="1" noEditPoints="1" noAdjustHandles="1" noChangeArrowheads="1" noChangeShapeType="1" noTextEdit="1"/>
              </p:cNvSpPr>
              <p:nvPr/>
            </p:nvSpPr>
            <p:spPr>
              <a:xfrm>
                <a:off x="8290330" y="2547246"/>
                <a:ext cx="585788" cy="457200"/>
              </a:xfrm>
              <a:prstGeom prst="roundRect">
                <a:avLst/>
              </a:prstGeom>
              <a:blipFill>
                <a:blip r:embed="rId6"/>
                <a:stretch>
                  <a:fillRect/>
                </a:stretch>
              </a:blipFill>
            </p:spPr>
            <p:txBody>
              <a:bodyPr/>
              <a:lstStyle/>
              <a:p>
                <a:r>
                  <a:rPr lang="en-US">
                    <a:noFill/>
                  </a:rPr>
                  <a:t> </a:t>
                </a:r>
              </a:p>
            </p:txBody>
          </p:sp>
        </mc:Fallback>
      </mc:AlternateContent>
      <p:cxnSp>
        <p:nvCxnSpPr>
          <p:cNvPr id="32" name="Straight Arrow Connector 31">
            <a:extLst>
              <a:ext uri="{FF2B5EF4-FFF2-40B4-BE49-F238E27FC236}">
                <a16:creationId xmlns:a16="http://schemas.microsoft.com/office/drawing/2014/main" id="{CE9904D0-26E3-6B4A-99DA-932E3FFADB38}"/>
              </a:ext>
            </a:extLst>
          </p:cNvPr>
          <p:cNvCxnSpPr>
            <a:cxnSpLocks/>
            <a:stCxn id="30" idx="2"/>
          </p:cNvCxnSpPr>
          <p:nvPr/>
        </p:nvCxnSpPr>
        <p:spPr>
          <a:xfrm rot="16200000" flipH="1">
            <a:off x="8704706" y="2882964"/>
            <a:ext cx="476423" cy="719386"/>
          </a:xfrm>
          <a:prstGeom prst="curvedConnector3">
            <a:avLst>
              <a:gd name="adj1" fmla="val 50000"/>
            </a:avLst>
          </a:prstGeom>
          <a:ln>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Rounded Rectangle 32">
                <a:extLst>
                  <a:ext uri="{FF2B5EF4-FFF2-40B4-BE49-F238E27FC236}">
                    <a16:creationId xmlns:a16="http://schemas.microsoft.com/office/drawing/2014/main" id="{C3715223-E59B-C04F-A687-8C7D7DF64C03}"/>
                  </a:ext>
                </a:extLst>
              </p:cNvPr>
              <p:cNvSpPr/>
              <p:nvPr/>
            </p:nvSpPr>
            <p:spPr>
              <a:xfrm>
                <a:off x="4081251" y="2547246"/>
                <a:ext cx="585788"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right"/>
                    </m:oMathParaPr>
                    <m:oMath xmlns:m="http://schemas.openxmlformats.org/officeDocument/2006/math">
                      <m:sSub>
                        <m:sSubPr>
                          <m:ctrlPr>
                            <a:rPr lang="en-US" sz="2400" b="1" i="1" smtClean="0">
                              <a:latin typeface="Cambria Math" panose="02040503050406030204" pitchFamily="18" charset="0"/>
                            </a:rPr>
                          </m:ctrlPr>
                        </m:sSubPr>
                        <m:e>
                          <m:r>
                            <a:rPr lang="en-US" sz="2400" b="1" i="1">
                              <a:latin typeface="Cambria Math" panose="02040503050406030204" pitchFamily="18" charset="0"/>
                            </a:rPr>
                            <m:t>𝒙</m:t>
                          </m:r>
                        </m:e>
                        <m:sub>
                          <m:r>
                            <a:rPr lang="en-US" sz="2400" b="1" i="1" smtClean="0">
                              <a:latin typeface="Cambria Math" panose="02040503050406030204" pitchFamily="18" charset="0"/>
                            </a:rPr>
                            <m:t>𝟏</m:t>
                          </m:r>
                        </m:sub>
                      </m:sSub>
                    </m:oMath>
                  </m:oMathPara>
                </a14:m>
                <a:endParaRPr lang="en-US" sz="2400" dirty="0"/>
              </a:p>
            </p:txBody>
          </p:sp>
        </mc:Choice>
        <mc:Fallback xmlns="">
          <p:sp>
            <p:nvSpPr>
              <p:cNvPr id="33" name="Rounded Rectangle 32">
                <a:extLst>
                  <a:ext uri="{FF2B5EF4-FFF2-40B4-BE49-F238E27FC236}">
                    <a16:creationId xmlns:a16="http://schemas.microsoft.com/office/drawing/2014/main" id="{C3715223-E59B-C04F-A687-8C7D7DF64C03}"/>
                  </a:ext>
                </a:extLst>
              </p:cNvPr>
              <p:cNvSpPr>
                <a:spLocks noRot="1" noChangeAspect="1" noMove="1" noResize="1" noEditPoints="1" noAdjustHandles="1" noChangeArrowheads="1" noChangeShapeType="1" noTextEdit="1"/>
              </p:cNvSpPr>
              <p:nvPr/>
            </p:nvSpPr>
            <p:spPr>
              <a:xfrm>
                <a:off x="4081251" y="2547246"/>
                <a:ext cx="585788" cy="457200"/>
              </a:xfrm>
              <a:prstGeom prst="roundRect">
                <a:avLst/>
              </a:prstGeom>
              <a:blipFill>
                <a:blip r:embed="rId7"/>
                <a:stretch>
                  <a:fillRect/>
                </a:stretch>
              </a:blipFill>
            </p:spPr>
            <p:txBody>
              <a:bodyPr/>
              <a:lstStyle/>
              <a:p>
                <a:r>
                  <a:rPr lang="en-US">
                    <a:noFill/>
                  </a:rPr>
                  <a:t> </a:t>
                </a:r>
              </a:p>
            </p:txBody>
          </p:sp>
        </mc:Fallback>
      </mc:AlternateContent>
      <p:cxnSp>
        <p:nvCxnSpPr>
          <p:cNvPr id="34" name="Straight Arrow Connector 33">
            <a:extLst>
              <a:ext uri="{FF2B5EF4-FFF2-40B4-BE49-F238E27FC236}">
                <a16:creationId xmlns:a16="http://schemas.microsoft.com/office/drawing/2014/main" id="{A56217F6-CB28-E146-ABD7-64A60117E073}"/>
              </a:ext>
            </a:extLst>
          </p:cNvPr>
          <p:cNvCxnSpPr>
            <a:cxnSpLocks/>
            <a:stCxn id="33" idx="2"/>
            <a:endCxn id="39" idx="0"/>
          </p:cNvCxnSpPr>
          <p:nvPr/>
        </p:nvCxnSpPr>
        <p:spPr>
          <a:xfrm rot="5400000">
            <a:off x="3755630" y="2862353"/>
            <a:ext cx="476423" cy="760609"/>
          </a:xfrm>
          <a:prstGeom prst="curvedConnector3">
            <a:avLst>
              <a:gd name="adj1" fmla="val 50000"/>
            </a:avLst>
          </a:prstGeom>
          <a:ln>
            <a:tailEnd type="triangle" w="lg" len="lg"/>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FAEEAA16-AB39-B84C-A80B-AA9EAB4680A5}"/>
              </a:ext>
            </a:extLst>
          </p:cNvPr>
          <p:cNvCxnSpPr>
            <a:cxnSpLocks/>
            <a:stCxn id="33" idx="2"/>
          </p:cNvCxnSpPr>
          <p:nvPr/>
        </p:nvCxnSpPr>
        <p:spPr>
          <a:xfrm rot="16200000" flipH="1">
            <a:off x="4500974" y="2877617"/>
            <a:ext cx="476423" cy="730080"/>
          </a:xfrm>
          <a:prstGeom prst="curvedConnector3">
            <a:avLst>
              <a:gd name="adj1" fmla="val 50000"/>
            </a:avLst>
          </a:prstGeom>
          <a:ln>
            <a:tailEnd type="triangle" w="lg" len="lg"/>
          </a:ln>
        </p:spPr>
        <p:style>
          <a:lnRef idx="1">
            <a:schemeClr val="accent1"/>
          </a:lnRef>
          <a:fillRef idx="0">
            <a:schemeClr val="accent1"/>
          </a:fillRef>
          <a:effectRef idx="0">
            <a:schemeClr val="accent1"/>
          </a:effectRef>
          <a:fontRef idx="minor">
            <a:schemeClr val="tx1"/>
          </a:fontRef>
        </p:style>
      </p:cxnSp>
      <p:sp>
        <p:nvSpPr>
          <p:cNvPr id="36" name="Rounded Rectangle 35">
            <a:extLst>
              <a:ext uri="{FF2B5EF4-FFF2-40B4-BE49-F238E27FC236}">
                <a16:creationId xmlns:a16="http://schemas.microsoft.com/office/drawing/2014/main" id="{8329B260-1795-C444-AB0E-CACF0AC5811E}"/>
              </a:ext>
            </a:extLst>
          </p:cNvPr>
          <p:cNvSpPr/>
          <p:nvPr/>
        </p:nvSpPr>
        <p:spPr>
          <a:xfrm>
            <a:off x="7430645" y="3483782"/>
            <a:ext cx="947884"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Bike</a:t>
            </a:r>
          </a:p>
        </p:txBody>
      </p:sp>
      <mc:AlternateContent xmlns:mc="http://schemas.openxmlformats.org/markup-compatibility/2006" xmlns:a14="http://schemas.microsoft.com/office/drawing/2010/main">
        <mc:Choice Requires="a14">
          <p:sp>
            <p:nvSpPr>
              <p:cNvPr id="39" name="Rounded Rectangle 38">
                <a:extLst>
                  <a:ext uri="{FF2B5EF4-FFF2-40B4-BE49-F238E27FC236}">
                    <a16:creationId xmlns:a16="http://schemas.microsoft.com/office/drawing/2014/main" id="{AA22C62F-3BDA-1649-95ED-8843B4E8BC99}"/>
                  </a:ext>
                </a:extLst>
              </p:cNvPr>
              <p:cNvSpPr/>
              <p:nvPr/>
            </p:nvSpPr>
            <p:spPr>
              <a:xfrm>
                <a:off x="3320642" y="3480869"/>
                <a:ext cx="585788"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right"/>
                    </m:oMathParaPr>
                    <m:oMath xmlns:m="http://schemas.openxmlformats.org/officeDocument/2006/math">
                      <m:sSub>
                        <m:sSubPr>
                          <m:ctrlPr>
                            <a:rPr lang="en-US" sz="2400" b="1" i="1" smtClean="0">
                              <a:latin typeface="Cambria Math" panose="02040503050406030204" pitchFamily="18" charset="0"/>
                            </a:rPr>
                          </m:ctrlPr>
                        </m:sSubPr>
                        <m:e>
                          <m:r>
                            <a:rPr lang="en-US" sz="2400" b="1" i="1">
                              <a:latin typeface="Cambria Math" panose="02040503050406030204" pitchFamily="18" charset="0"/>
                            </a:rPr>
                            <m:t>𝒙</m:t>
                          </m:r>
                        </m:e>
                        <m:sub>
                          <m:r>
                            <a:rPr lang="en-US" sz="2400" b="1" i="1" smtClean="0">
                              <a:latin typeface="Cambria Math" panose="02040503050406030204" pitchFamily="18" charset="0"/>
                            </a:rPr>
                            <m:t>𝟐</m:t>
                          </m:r>
                        </m:sub>
                      </m:sSub>
                    </m:oMath>
                  </m:oMathPara>
                </a14:m>
                <a:endParaRPr lang="en-US" sz="2400" dirty="0"/>
              </a:p>
            </p:txBody>
          </p:sp>
        </mc:Choice>
        <mc:Fallback xmlns="">
          <p:sp>
            <p:nvSpPr>
              <p:cNvPr id="39" name="Rounded Rectangle 38">
                <a:extLst>
                  <a:ext uri="{FF2B5EF4-FFF2-40B4-BE49-F238E27FC236}">
                    <a16:creationId xmlns:a16="http://schemas.microsoft.com/office/drawing/2014/main" id="{AA22C62F-3BDA-1649-95ED-8843B4E8BC99}"/>
                  </a:ext>
                </a:extLst>
              </p:cNvPr>
              <p:cNvSpPr>
                <a:spLocks noRot="1" noChangeAspect="1" noMove="1" noResize="1" noEditPoints="1" noAdjustHandles="1" noChangeArrowheads="1" noChangeShapeType="1" noTextEdit="1"/>
              </p:cNvSpPr>
              <p:nvPr/>
            </p:nvSpPr>
            <p:spPr>
              <a:xfrm>
                <a:off x="3320642" y="3480869"/>
                <a:ext cx="585788" cy="457200"/>
              </a:xfrm>
              <a:prstGeom prst="roundRect">
                <a:avLst/>
              </a:prstGeom>
              <a:blipFill>
                <a:blip r:embed="rId8"/>
                <a:stretch>
                  <a:fillRect b="-2632"/>
                </a:stretch>
              </a:blipFill>
            </p:spPr>
            <p:txBody>
              <a:bodyPr/>
              <a:lstStyle/>
              <a:p>
                <a:r>
                  <a:rPr lang="en-US">
                    <a:noFill/>
                  </a:rPr>
                  <a:t> </a:t>
                </a:r>
              </a:p>
            </p:txBody>
          </p:sp>
        </mc:Fallback>
      </mc:AlternateContent>
      <p:cxnSp>
        <p:nvCxnSpPr>
          <p:cNvPr id="40" name="Straight Arrow Connector 39">
            <a:extLst>
              <a:ext uri="{FF2B5EF4-FFF2-40B4-BE49-F238E27FC236}">
                <a16:creationId xmlns:a16="http://schemas.microsoft.com/office/drawing/2014/main" id="{11AAA9C4-898A-5C4E-BFEE-03FF57596B55}"/>
              </a:ext>
            </a:extLst>
          </p:cNvPr>
          <p:cNvCxnSpPr>
            <a:cxnSpLocks/>
            <a:stCxn id="39" idx="2"/>
            <a:endCxn id="42" idx="0"/>
          </p:cNvCxnSpPr>
          <p:nvPr/>
        </p:nvCxnSpPr>
        <p:spPr>
          <a:xfrm rot="5400000">
            <a:off x="2991907" y="3792862"/>
            <a:ext cx="476423" cy="766836"/>
          </a:xfrm>
          <a:prstGeom prst="curvedConnector3">
            <a:avLst>
              <a:gd name="adj1" fmla="val 50000"/>
            </a:avLst>
          </a:prstGeom>
          <a:ln>
            <a:tailEnd type="triangle" w="lg" len="lg"/>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37517189-5147-9544-AF88-780211EACA4A}"/>
              </a:ext>
            </a:extLst>
          </p:cNvPr>
          <p:cNvCxnSpPr>
            <a:cxnSpLocks/>
            <a:stCxn id="39" idx="2"/>
          </p:cNvCxnSpPr>
          <p:nvPr/>
        </p:nvCxnSpPr>
        <p:spPr>
          <a:xfrm rot="16200000" flipH="1">
            <a:off x="3755629" y="3795975"/>
            <a:ext cx="476423" cy="760609"/>
          </a:xfrm>
          <a:prstGeom prst="curvedConnector3">
            <a:avLst>
              <a:gd name="adj1" fmla="val 50000"/>
            </a:avLst>
          </a:prstGeom>
          <a:ln>
            <a:tailEnd type="triangle" w="lg" len="lg"/>
          </a:ln>
        </p:spPr>
        <p:style>
          <a:lnRef idx="1">
            <a:schemeClr val="accent1"/>
          </a:lnRef>
          <a:fillRef idx="0">
            <a:schemeClr val="accent1"/>
          </a:fillRef>
          <a:effectRef idx="0">
            <a:schemeClr val="accent1"/>
          </a:effectRef>
          <a:fontRef idx="minor">
            <a:schemeClr val="tx1"/>
          </a:fontRef>
        </p:style>
      </p:cxnSp>
      <p:sp>
        <p:nvSpPr>
          <p:cNvPr id="42" name="Rounded Rectangle 41">
            <a:extLst>
              <a:ext uri="{FF2B5EF4-FFF2-40B4-BE49-F238E27FC236}">
                <a16:creationId xmlns:a16="http://schemas.microsoft.com/office/drawing/2014/main" id="{D3480479-511D-A64F-85FB-C749D340A09D}"/>
              </a:ext>
            </a:extLst>
          </p:cNvPr>
          <p:cNvSpPr/>
          <p:nvPr/>
        </p:nvSpPr>
        <p:spPr>
          <a:xfrm>
            <a:off x="2372758" y="4414492"/>
            <a:ext cx="947884"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Bike</a:t>
            </a:r>
          </a:p>
        </p:txBody>
      </p:sp>
      <p:sp>
        <p:nvSpPr>
          <p:cNvPr id="99" name="TextBox 98">
            <a:extLst>
              <a:ext uri="{FF2B5EF4-FFF2-40B4-BE49-F238E27FC236}">
                <a16:creationId xmlns:a16="http://schemas.microsoft.com/office/drawing/2014/main" id="{38B1AA36-2023-B540-94DE-6BFF073E2700}"/>
              </a:ext>
            </a:extLst>
          </p:cNvPr>
          <p:cNvSpPr txBox="1"/>
          <p:nvPr/>
        </p:nvSpPr>
        <p:spPr>
          <a:xfrm>
            <a:off x="7904289" y="1140938"/>
            <a:ext cx="681318" cy="369332"/>
          </a:xfrm>
          <a:prstGeom prst="rect">
            <a:avLst/>
          </a:prstGeom>
          <a:noFill/>
        </p:spPr>
        <p:txBody>
          <a:bodyPr wrap="square" rtlCol="0">
            <a:spAutoFit/>
          </a:bodyPr>
          <a:lstStyle/>
          <a:p>
            <a:r>
              <a:rPr lang="en-US" dirty="0"/>
              <a:t>Tired</a:t>
            </a:r>
          </a:p>
        </p:txBody>
      </p:sp>
      <p:sp>
        <p:nvSpPr>
          <p:cNvPr id="100" name="TextBox 99">
            <a:extLst>
              <a:ext uri="{FF2B5EF4-FFF2-40B4-BE49-F238E27FC236}">
                <a16:creationId xmlns:a16="http://schemas.microsoft.com/office/drawing/2014/main" id="{2B940A9F-2818-3041-B84D-9B139632F0DC}"/>
              </a:ext>
            </a:extLst>
          </p:cNvPr>
          <p:cNvSpPr txBox="1"/>
          <p:nvPr/>
        </p:nvSpPr>
        <p:spPr>
          <a:xfrm>
            <a:off x="5554385" y="1140938"/>
            <a:ext cx="1191432" cy="369332"/>
          </a:xfrm>
          <a:prstGeom prst="rect">
            <a:avLst/>
          </a:prstGeom>
          <a:noFill/>
        </p:spPr>
        <p:txBody>
          <a:bodyPr wrap="square" rtlCol="0">
            <a:spAutoFit/>
          </a:bodyPr>
          <a:lstStyle/>
          <a:p>
            <a:r>
              <a:rPr lang="en-US" dirty="0"/>
              <a:t>Not Tired</a:t>
            </a:r>
          </a:p>
        </p:txBody>
      </p:sp>
      <p:sp>
        <p:nvSpPr>
          <p:cNvPr id="101" name="TextBox 100">
            <a:extLst>
              <a:ext uri="{FF2B5EF4-FFF2-40B4-BE49-F238E27FC236}">
                <a16:creationId xmlns:a16="http://schemas.microsoft.com/office/drawing/2014/main" id="{F906AFA6-6648-084B-90F1-18A2116E3759}"/>
              </a:ext>
            </a:extLst>
          </p:cNvPr>
          <p:cNvSpPr txBox="1"/>
          <p:nvPr/>
        </p:nvSpPr>
        <p:spPr>
          <a:xfrm>
            <a:off x="9840078" y="1999692"/>
            <a:ext cx="1705239" cy="369332"/>
          </a:xfrm>
          <a:prstGeom prst="rect">
            <a:avLst/>
          </a:prstGeom>
          <a:noFill/>
        </p:spPr>
        <p:txBody>
          <a:bodyPr wrap="square" rtlCol="0">
            <a:spAutoFit/>
          </a:bodyPr>
          <a:lstStyle/>
          <a:p>
            <a:r>
              <a:rPr lang="en-US" dirty="0"/>
              <a:t>Both, Lunchbox</a:t>
            </a:r>
          </a:p>
        </p:txBody>
      </p:sp>
      <p:sp>
        <p:nvSpPr>
          <p:cNvPr id="102" name="TextBox 101">
            <a:extLst>
              <a:ext uri="{FF2B5EF4-FFF2-40B4-BE49-F238E27FC236}">
                <a16:creationId xmlns:a16="http://schemas.microsoft.com/office/drawing/2014/main" id="{BF8EB174-BCBC-E543-BA85-40940CA4D853}"/>
              </a:ext>
            </a:extLst>
          </p:cNvPr>
          <p:cNvSpPr txBox="1"/>
          <p:nvPr/>
        </p:nvSpPr>
        <p:spPr>
          <a:xfrm>
            <a:off x="7789336" y="1999692"/>
            <a:ext cx="1178385" cy="369332"/>
          </a:xfrm>
          <a:prstGeom prst="rect">
            <a:avLst/>
          </a:prstGeom>
          <a:noFill/>
        </p:spPr>
        <p:txBody>
          <a:bodyPr wrap="square" rtlCol="0">
            <a:spAutoFit/>
          </a:bodyPr>
          <a:lstStyle/>
          <a:p>
            <a:r>
              <a:rPr lang="en-US" dirty="0"/>
              <a:t>Backpack</a:t>
            </a:r>
          </a:p>
        </p:txBody>
      </p:sp>
      <p:sp>
        <p:nvSpPr>
          <p:cNvPr id="103" name="TextBox 102">
            <a:extLst>
              <a:ext uri="{FF2B5EF4-FFF2-40B4-BE49-F238E27FC236}">
                <a16:creationId xmlns:a16="http://schemas.microsoft.com/office/drawing/2014/main" id="{FD1548BD-F0D6-F745-82BF-039F6CF9BE3F}"/>
              </a:ext>
            </a:extLst>
          </p:cNvPr>
          <p:cNvSpPr txBox="1"/>
          <p:nvPr/>
        </p:nvSpPr>
        <p:spPr>
          <a:xfrm>
            <a:off x="5560254" y="1999692"/>
            <a:ext cx="1705239" cy="369332"/>
          </a:xfrm>
          <a:prstGeom prst="rect">
            <a:avLst/>
          </a:prstGeom>
          <a:noFill/>
        </p:spPr>
        <p:txBody>
          <a:bodyPr wrap="square" rtlCol="0">
            <a:spAutoFit/>
          </a:bodyPr>
          <a:lstStyle/>
          <a:p>
            <a:r>
              <a:rPr lang="en-US" dirty="0"/>
              <a:t>Both, Lunchbox</a:t>
            </a:r>
          </a:p>
        </p:txBody>
      </p:sp>
      <p:sp>
        <p:nvSpPr>
          <p:cNvPr id="104" name="TextBox 103">
            <a:extLst>
              <a:ext uri="{FF2B5EF4-FFF2-40B4-BE49-F238E27FC236}">
                <a16:creationId xmlns:a16="http://schemas.microsoft.com/office/drawing/2014/main" id="{2786B564-6EA1-9C4B-98ED-62498AF397F5}"/>
              </a:ext>
            </a:extLst>
          </p:cNvPr>
          <p:cNvSpPr txBox="1"/>
          <p:nvPr/>
        </p:nvSpPr>
        <p:spPr>
          <a:xfrm>
            <a:off x="3469809" y="1996846"/>
            <a:ext cx="1178385" cy="369332"/>
          </a:xfrm>
          <a:prstGeom prst="rect">
            <a:avLst/>
          </a:prstGeom>
          <a:noFill/>
        </p:spPr>
        <p:txBody>
          <a:bodyPr wrap="square" rtlCol="0">
            <a:spAutoFit/>
          </a:bodyPr>
          <a:lstStyle/>
          <a:p>
            <a:r>
              <a:rPr lang="en-US" dirty="0"/>
              <a:t>Backpack</a:t>
            </a:r>
          </a:p>
        </p:txBody>
      </p:sp>
      <p:sp>
        <p:nvSpPr>
          <p:cNvPr id="105" name="TextBox 104">
            <a:extLst>
              <a:ext uri="{FF2B5EF4-FFF2-40B4-BE49-F238E27FC236}">
                <a16:creationId xmlns:a16="http://schemas.microsoft.com/office/drawing/2014/main" id="{ACDB58FD-DA36-EB4A-9FB3-4223FAFFBA01}"/>
              </a:ext>
            </a:extLst>
          </p:cNvPr>
          <p:cNvSpPr txBox="1"/>
          <p:nvPr/>
        </p:nvSpPr>
        <p:spPr>
          <a:xfrm>
            <a:off x="9328848" y="3082461"/>
            <a:ext cx="615360" cy="369332"/>
          </a:xfrm>
          <a:prstGeom prst="rect">
            <a:avLst/>
          </a:prstGeom>
          <a:noFill/>
        </p:spPr>
        <p:txBody>
          <a:bodyPr wrap="square" rtlCol="0">
            <a:spAutoFit/>
          </a:bodyPr>
          <a:lstStyle/>
          <a:p>
            <a:r>
              <a:rPr lang="en-US" dirty="0"/>
              <a:t>Rain</a:t>
            </a:r>
          </a:p>
        </p:txBody>
      </p:sp>
      <p:sp>
        <p:nvSpPr>
          <p:cNvPr id="106" name="TextBox 105">
            <a:extLst>
              <a:ext uri="{FF2B5EF4-FFF2-40B4-BE49-F238E27FC236}">
                <a16:creationId xmlns:a16="http://schemas.microsoft.com/office/drawing/2014/main" id="{29998D72-4AD8-8846-8091-AC633F011C01}"/>
              </a:ext>
            </a:extLst>
          </p:cNvPr>
          <p:cNvSpPr txBox="1"/>
          <p:nvPr/>
        </p:nvSpPr>
        <p:spPr>
          <a:xfrm>
            <a:off x="7036537" y="3082461"/>
            <a:ext cx="947756" cy="369332"/>
          </a:xfrm>
          <a:prstGeom prst="rect">
            <a:avLst/>
          </a:prstGeom>
          <a:noFill/>
        </p:spPr>
        <p:txBody>
          <a:bodyPr wrap="square" rtlCol="0">
            <a:spAutoFit/>
          </a:bodyPr>
          <a:lstStyle/>
          <a:p>
            <a:r>
              <a:rPr lang="en-US" dirty="0"/>
              <a:t>No Rain</a:t>
            </a:r>
          </a:p>
        </p:txBody>
      </p:sp>
      <p:sp>
        <p:nvSpPr>
          <p:cNvPr id="107" name="TextBox 106">
            <a:extLst>
              <a:ext uri="{FF2B5EF4-FFF2-40B4-BE49-F238E27FC236}">
                <a16:creationId xmlns:a16="http://schemas.microsoft.com/office/drawing/2014/main" id="{9D6AAAB4-9A9C-4E4A-9699-15961468340F}"/>
              </a:ext>
            </a:extLst>
          </p:cNvPr>
          <p:cNvSpPr txBox="1"/>
          <p:nvPr/>
        </p:nvSpPr>
        <p:spPr>
          <a:xfrm>
            <a:off x="5118279" y="3086192"/>
            <a:ext cx="615360" cy="369332"/>
          </a:xfrm>
          <a:prstGeom prst="rect">
            <a:avLst/>
          </a:prstGeom>
          <a:noFill/>
        </p:spPr>
        <p:txBody>
          <a:bodyPr wrap="square" rtlCol="0">
            <a:spAutoFit/>
          </a:bodyPr>
          <a:lstStyle/>
          <a:p>
            <a:r>
              <a:rPr lang="en-US" dirty="0"/>
              <a:t>Rain</a:t>
            </a:r>
          </a:p>
        </p:txBody>
      </p:sp>
      <p:sp>
        <p:nvSpPr>
          <p:cNvPr id="108" name="TextBox 107">
            <a:extLst>
              <a:ext uri="{FF2B5EF4-FFF2-40B4-BE49-F238E27FC236}">
                <a16:creationId xmlns:a16="http://schemas.microsoft.com/office/drawing/2014/main" id="{4DC80427-8A6F-BA4C-BCC6-ED83774B505B}"/>
              </a:ext>
            </a:extLst>
          </p:cNvPr>
          <p:cNvSpPr txBox="1"/>
          <p:nvPr/>
        </p:nvSpPr>
        <p:spPr>
          <a:xfrm>
            <a:off x="2717769" y="3086192"/>
            <a:ext cx="947756" cy="369332"/>
          </a:xfrm>
          <a:prstGeom prst="rect">
            <a:avLst/>
          </a:prstGeom>
          <a:noFill/>
        </p:spPr>
        <p:txBody>
          <a:bodyPr wrap="square" rtlCol="0">
            <a:spAutoFit/>
          </a:bodyPr>
          <a:lstStyle/>
          <a:p>
            <a:r>
              <a:rPr lang="en-US" dirty="0"/>
              <a:t>No Rain</a:t>
            </a:r>
          </a:p>
        </p:txBody>
      </p:sp>
      <p:sp>
        <p:nvSpPr>
          <p:cNvPr id="109" name="TextBox 108">
            <a:extLst>
              <a:ext uri="{FF2B5EF4-FFF2-40B4-BE49-F238E27FC236}">
                <a16:creationId xmlns:a16="http://schemas.microsoft.com/office/drawing/2014/main" id="{F66C92F9-DF64-784D-BA48-82A852863B94}"/>
              </a:ext>
            </a:extLst>
          </p:cNvPr>
          <p:cNvSpPr txBox="1"/>
          <p:nvPr/>
        </p:nvSpPr>
        <p:spPr>
          <a:xfrm>
            <a:off x="4374144" y="4002124"/>
            <a:ext cx="889001" cy="369332"/>
          </a:xfrm>
          <a:prstGeom prst="rect">
            <a:avLst/>
          </a:prstGeom>
          <a:noFill/>
        </p:spPr>
        <p:txBody>
          <a:bodyPr wrap="square" rtlCol="0">
            <a:spAutoFit/>
          </a:bodyPr>
          <a:lstStyle/>
          <a:p>
            <a:r>
              <a:rPr lang="en-US" dirty="0"/>
              <a:t>During</a:t>
            </a:r>
          </a:p>
        </p:txBody>
      </p:sp>
      <p:sp>
        <p:nvSpPr>
          <p:cNvPr id="110" name="TextBox 109">
            <a:extLst>
              <a:ext uri="{FF2B5EF4-FFF2-40B4-BE49-F238E27FC236}">
                <a16:creationId xmlns:a16="http://schemas.microsoft.com/office/drawing/2014/main" id="{4D93B7B1-DA0A-7B42-9221-DB3C5278463A}"/>
              </a:ext>
            </a:extLst>
          </p:cNvPr>
          <p:cNvSpPr txBox="1"/>
          <p:nvPr/>
        </p:nvSpPr>
        <p:spPr>
          <a:xfrm>
            <a:off x="1500000" y="4002124"/>
            <a:ext cx="1404686" cy="369332"/>
          </a:xfrm>
          <a:prstGeom prst="rect">
            <a:avLst/>
          </a:prstGeom>
          <a:noFill/>
        </p:spPr>
        <p:txBody>
          <a:bodyPr wrap="square" rtlCol="0">
            <a:spAutoFit/>
          </a:bodyPr>
          <a:lstStyle/>
          <a:p>
            <a:r>
              <a:rPr lang="en-US" dirty="0"/>
              <a:t>Before, After</a:t>
            </a:r>
          </a:p>
        </p:txBody>
      </p:sp>
      <p:cxnSp>
        <p:nvCxnSpPr>
          <p:cNvPr id="31" name="Straight Arrow Connector 30">
            <a:extLst>
              <a:ext uri="{FF2B5EF4-FFF2-40B4-BE49-F238E27FC236}">
                <a16:creationId xmlns:a16="http://schemas.microsoft.com/office/drawing/2014/main" id="{849B4FFB-3A37-9645-82AA-213396A3D04B}"/>
              </a:ext>
            </a:extLst>
          </p:cNvPr>
          <p:cNvCxnSpPr>
            <a:cxnSpLocks/>
            <a:stCxn id="30" idx="2"/>
            <a:endCxn id="36" idx="0"/>
          </p:cNvCxnSpPr>
          <p:nvPr/>
        </p:nvCxnSpPr>
        <p:spPr>
          <a:xfrm rot="5400000">
            <a:off x="8004238" y="2904796"/>
            <a:ext cx="479336" cy="678637"/>
          </a:xfrm>
          <a:prstGeom prst="curvedConnector3">
            <a:avLst>
              <a:gd name="adj1" fmla="val 50000"/>
            </a:avLst>
          </a:prstGeom>
          <a:ln>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D54E0B5B-04CB-A042-AC28-DC3810B18F68}"/>
                  </a:ext>
                </a:extLst>
              </p:cNvPr>
              <p:cNvSpPr txBox="1"/>
              <p:nvPr/>
            </p:nvSpPr>
            <p:spPr>
              <a:xfrm>
                <a:off x="5213506" y="4843603"/>
                <a:ext cx="96116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solidFill>
                                <a:schemeClr val="accent6">
                                  <a:lumMod val="75000"/>
                                </a:schemeClr>
                              </a:solidFill>
                              <a:latin typeface="Cambria Math" panose="02040503050406030204" pitchFamily="18" charset="0"/>
                              <a:ea typeface="Cambria Math" panose="02040503050406030204" pitchFamily="18" charset="0"/>
                            </a:rPr>
                          </m:ctrlPr>
                        </m:sSubPr>
                        <m:e>
                          <m:r>
                            <a:rPr lang="en-US" sz="2400" i="1" smtClean="0">
                              <a:solidFill>
                                <a:schemeClr val="accent6">
                                  <a:lumMod val="75000"/>
                                </a:schemeClr>
                              </a:solidFill>
                              <a:latin typeface="Cambria Math" panose="02040503050406030204" pitchFamily="18" charset="0"/>
                              <a:ea typeface="Cambria Math" panose="02040503050406030204" pitchFamily="18" charset="0"/>
                            </a:rPr>
                            <m:t>𝒟</m:t>
                          </m:r>
                        </m:e>
                        <m:sub>
                          <m:r>
                            <a:rPr lang="en-US" sz="2400" b="0" i="1" smtClean="0">
                              <a:solidFill>
                                <a:schemeClr val="accent6">
                                  <a:lumMod val="75000"/>
                                </a:schemeClr>
                              </a:solidFill>
                              <a:latin typeface="Cambria Math" panose="02040503050406030204" pitchFamily="18" charset="0"/>
                              <a:ea typeface="Cambria Math" panose="02040503050406030204" pitchFamily="18" charset="0"/>
                            </a:rPr>
                            <m:t>𝑣𝑎𝑙</m:t>
                          </m:r>
                        </m:sub>
                      </m:sSub>
                      <m:r>
                        <a:rPr lang="en-US" sz="2400" b="0" i="1" smtClean="0">
                          <a:solidFill>
                            <a:schemeClr val="accent6">
                              <a:lumMod val="75000"/>
                            </a:schemeClr>
                          </a:solidFill>
                          <a:latin typeface="Cambria Math" panose="02040503050406030204" pitchFamily="18" charset="0"/>
                          <a:ea typeface="Cambria Math" panose="02040503050406030204" pitchFamily="18" charset="0"/>
                        </a:rPr>
                        <m:t>=</m:t>
                      </m:r>
                    </m:oMath>
                  </m:oMathPara>
                </a14:m>
                <a:endParaRPr lang="en-US" sz="2400" dirty="0">
                  <a:solidFill>
                    <a:schemeClr val="accent6">
                      <a:lumMod val="75000"/>
                    </a:schemeClr>
                  </a:solidFill>
                </a:endParaRPr>
              </a:p>
            </p:txBody>
          </p:sp>
        </mc:Choice>
        <mc:Fallback xmlns="">
          <p:sp>
            <p:nvSpPr>
              <p:cNvPr id="2" name="TextBox 1">
                <a:extLst>
                  <a:ext uri="{FF2B5EF4-FFF2-40B4-BE49-F238E27FC236}">
                    <a16:creationId xmlns:a16="http://schemas.microsoft.com/office/drawing/2014/main" id="{D54E0B5B-04CB-A042-AC28-DC3810B18F68}"/>
                  </a:ext>
                </a:extLst>
              </p:cNvPr>
              <p:cNvSpPr txBox="1">
                <a:spLocks noRot="1" noChangeAspect="1" noMove="1" noResize="1" noEditPoints="1" noAdjustHandles="1" noChangeArrowheads="1" noChangeShapeType="1" noTextEdit="1"/>
              </p:cNvSpPr>
              <p:nvPr/>
            </p:nvSpPr>
            <p:spPr>
              <a:xfrm>
                <a:off x="5213506" y="4843603"/>
                <a:ext cx="961161" cy="369332"/>
              </a:xfrm>
              <a:prstGeom prst="rect">
                <a:avLst/>
              </a:prstGeom>
              <a:blipFill>
                <a:blip r:embed="rId9"/>
                <a:stretch>
                  <a:fillRect l="-6494" r="-2597"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Oval 2">
                <a:extLst>
                  <a:ext uri="{FF2B5EF4-FFF2-40B4-BE49-F238E27FC236}">
                    <a16:creationId xmlns:a16="http://schemas.microsoft.com/office/drawing/2014/main" id="{4D5ED137-AE7F-264E-B158-F075A8155DD6}"/>
                  </a:ext>
                </a:extLst>
              </p:cNvPr>
              <p:cNvSpPr/>
              <p:nvPr/>
            </p:nvSpPr>
            <p:spPr>
              <a:xfrm>
                <a:off x="6452585" y="418643"/>
                <a:ext cx="457200" cy="4572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 </m:t>
                          </m:r>
                          <m:r>
                            <a:rPr lang="en-US" sz="2400" b="0" i="1" smtClean="0">
                              <a:latin typeface="Cambria Math" panose="02040503050406030204" pitchFamily="18" charset="0"/>
                            </a:rPr>
                            <m:t>𝑠</m:t>
                          </m:r>
                        </m:e>
                        <m:sub>
                          <m:r>
                            <a:rPr lang="en-US" sz="2400" b="0" i="1" smtClean="0">
                              <a:latin typeface="Cambria Math" panose="02040503050406030204" pitchFamily="18" charset="0"/>
                            </a:rPr>
                            <m:t>1</m:t>
                          </m:r>
                        </m:sub>
                      </m:sSub>
                    </m:oMath>
                  </m:oMathPara>
                </a14:m>
                <a:endParaRPr lang="en-US" sz="2400" dirty="0"/>
              </a:p>
            </p:txBody>
          </p:sp>
        </mc:Choice>
        <mc:Fallback xmlns="">
          <p:sp>
            <p:nvSpPr>
              <p:cNvPr id="3" name="Oval 2">
                <a:extLst>
                  <a:ext uri="{FF2B5EF4-FFF2-40B4-BE49-F238E27FC236}">
                    <a16:creationId xmlns:a16="http://schemas.microsoft.com/office/drawing/2014/main" id="{4D5ED137-AE7F-264E-B158-F075A8155DD6}"/>
                  </a:ext>
                </a:extLst>
              </p:cNvPr>
              <p:cNvSpPr>
                <a:spLocks noRot="1" noChangeAspect="1" noMove="1" noResize="1" noEditPoints="1" noAdjustHandles="1" noChangeArrowheads="1" noChangeShapeType="1" noTextEdit="1"/>
              </p:cNvSpPr>
              <p:nvPr/>
            </p:nvSpPr>
            <p:spPr>
              <a:xfrm>
                <a:off x="6452585" y="418643"/>
                <a:ext cx="457200" cy="457200"/>
              </a:xfrm>
              <a:prstGeom prst="ellipse">
                <a:avLst/>
              </a:prstGeom>
              <a:blipFill>
                <a:blip r:embed="rId11"/>
                <a:stretch>
                  <a:fillRect l="-23684" b="-18421"/>
                </a:stretch>
              </a:blipFill>
            </p:spPr>
            <p:txBody>
              <a:bodyPr/>
              <a:lstStyle/>
              <a:p>
                <a:r>
                  <a:rPr lang="en-US">
                    <a:noFill/>
                  </a:rPr>
                  <a:t> </a:t>
                </a:r>
              </a:p>
            </p:txBody>
          </p:sp>
        </mc:Fallback>
      </mc:AlternateContent>
      <p:sp>
        <p:nvSpPr>
          <p:cNvPr id="50" name="Rounded Rectangle 49">
            <a:extLst>
              <a:ext uri="{FF2B5EF4-FFF2-40B4-BE49-F238E27FC236}">
                <a16:creationId xmlns:a16="http://schemas.microsoft.com/office/drawing/2014/main" id="{735EA6EF-535B-51FC-F9AE-24AC1864BC92}"/>
              </a:ext>
            </a:extLst>
          </p:cNvPr>
          <p:cNvSpPr/>
          <p:nvPr/>
        </p:nvSpPr>
        <p:spPr>
          <a:xfrm>
            <a:off x="5233221" y="2547246"/>
            <a:ext cx="1051985"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Bus</a:t>
            </a:r>
          </a:p>
        </p:txBody>
      </p:sp>
      <p:sp>
        <p:nvSpPr>
          <p:cNvPr id="51" name="Rounded Rectangle 50">
            <a:extLst>
              <a:ext uri="{FF2B5EF4-FFF2-40B4-BE49-F238E27FC236}">
                <a16:creationId xmlns:a16="http://schemas.microsoft.com/office/drawing/2014/main" id="{56F9ED8A-F8C5-B0BB-1021-5603FA452CBA}"/>
              </a:ext>
            </a:extLst>
          </p:cNvPr>
          <p:cNvSpPr/>
          <p:nvPr/>
        </p:nvSpPr>
        <p:spPr>
          <a:xfrm>
            <a:off x="8776617" y="3480869"/>
            <a:ext cx="1051985"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Bus</a:t>
            </a:r>
          </a:p>
        </p:txBody>
      </p:sp>
      <p:sp>
        <p:nvSpPr>
          <p:cNvPr id="52" name="Rounded Rectangle 51">
            <a:extLst>
              <a:ext uri="{FF2B5EF4-FFF2-40B4-BE49-F238E27FC236}">
                <a16:creationId xmlns:a16="http://schemas.microsoft.com/office/drawing/2014/main" id="{DEC272C7-093D-AE99-EFE6-71824BBB3564}"/>
              </a:ext>
            </a:extLst>
          </p:cNvPr>
          <p:cNvSpPr/>
          <p:nvPr/>
        </p:nvSpPr>
        <p:spPr>
          <a:xfrm>
            <a:off x="4578232" y="3480869"/>
            <a:ext cx="1051985"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Bus</a:t>
            </a:r>
          </a:p>
        </p:txBody>
      </p:sp>
      <p:sp>
        <p:nvSpPr>
          <p:cNvPr id="53" name="Rounded Rectangle 52">
            <a:extLst>
              <a:ext uri="{FF2B5EF4-FFF2-40B4-BE49-F238E27FC236}">
                <a16:creationId xmlns:a16="http://schemas.microsoft.com/office/drawing/2014/main" id="{B39D28C8-8058-21B4-9AE1-DBC57A4FCCA9}"/>
              </a:ext>
            </a:extLst>
          </p:cNvPr>
          <p:cNvSpPr/>
          <p:nvPr/>
        </p:nvSpPr>
        <p:spPr>
          <a:xfrm>
            <a:off x="3848152" y="4414492"/>
            <a:ext cx="1051985"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Bus</a:t>
            </a:r>
          </a:p>
        </p:txBody>
      </p:sp>
      <mc:AlternateContent xmlns:mc="http://schemas.openxmlformats.org/markup-compatibility/2006" xmlns:a14="http://schemas.microsoft.com/office/drawing/2010/main">
        <mc:Choice Requires="a14">
          <p:graphicFrame>
            <p:nvGraphicFramePr>
              <p:cNvPr id="55" name="Table 54">
                <a:extLst>
                  <a:ext uri="{FF2B5EF4-FFF2-40B4-BE49-F238E27FC236}">
                    <a16:creationId xmlns:a16="http://schemas.microsoft.com/office/drawing/2014/main" id="{2BDEE3BA-FFFA-D320-0861-C72205E4AA4A}"/>
                  </a:ext>
                </a:extLst>
              </p:cNvPr>
              <p:cNvGraphicFramePr>
                <a:graphicFrameLocks noGrp="1"/>
              </p:cNvGraphicFramePr>
              <p:nvPr>
                <p:extLst>
                  <p:ext uri="{D42A27DB-BD31-4B8C-83A1-F6EECF244321}">
                    <p14:modId xmlns:p14="http://schemas.microsoft.com/office/powerpoint/2010/main" val="2397872746"/>
                  </p:ext>
                </p:extLst>
              </p:nvPr>
            </p:nvGraphicFramePr>
            <p:xfrm>
              <a:off x="6298645" y="4087565"/>
              <a:ext cx="5178940" cy="1881408"/>
            </p:xfrm>
            <a:graphic>
              <a:graphicData uri="http://schemas.openxmlformats.org/drawingml/2006/table">
                <a:tbl>
                  <a:tblPr firstRow="1" bandRow="1">
                    <a:tableStyleId>{5C22544A-7EE6-4342-B048-85BDC9FD1C3A}</a:tableStyleId>
                  </a:tblPr>
                  <a:tblGrid>
                    <a:gridCol w="1035788">
                      <a:extLst>
                        <a:ext uri="{9D8B030D-6E8A-4147-A177-3AD203B41FA5}">
                          <a16:colId xmlns:a16="http://schemas.microsoft.com/office/drawing/2014/main" val="2523797516"/>
                        </a:ext>
                      </a:extLst>
                    </a:gridCol>
                    <a:gridCol w="1035788">
                      <a:extLst>
                        <a:ext uri="{9D8B030D-6E8A-4147-A177-3AD203B41FA5}">
                          <a16:colId xmlns:a16="http://schemas.microsoft.com/office/drawing/2014/main" val="2612020372"/>
                        </a:ext>
                      </a:extLst>
                    </a:gridCol>
                    <a:gridCol w="1035788">
                      <a:extLst>
                        <a:ext uri="{9D8B030D-6E8A-4147-A177-3AD203B41FA5}">
                          <a16:colId xmlns:a16="http://schemas.microsoft.com/office/drawing/2014/main" val="56344651"/>
                        </a:ext>
                      </a:extLst>
                    </a:gridCol>
                    <a:gridCol w="1035788">
                      <a:extLst>
                        <a:ext uri="{9D8B030D-6E8A-4147-A177-3AD203B41FA5}">
                          <a16:colId xmlns:a16="http://schemas.microsoft.com/office/drawing/2014/main" val="3162481479"/>
                        </a:ext>
                      </a:extLst>
                    </a:gridCol>
                    <a:gridCol w="1035788">
                      <a:extLst>
                        <a:ext uri="{9D8B030D-6E8A-4147-A177-3AD203B41FA5}">
                          <a16:colId xmlns:a16="http://schemas.microsoft.com/office/drawing/2014/main" val="4019668781"/>
                        </a:ext>
                      </a:extLst>
                    </a:gridCol>
                  </a:tblGrid>
                  <a:tr h="313568">
                    <a:tc>
                      <a:txBody>
                        <a:bodyPr/>
                        <a:lstStyle/>
                        <a:p>
                          <a:pPr algn="ctr"/>
                          <a14:m>
                            <m:oMathPara xmlns:m="http://schemas.openxmlformats.org/officeDocument/2006/math">
                              <m:oMathParaPr>
                                <m:jc m:val="centerGroup"/>
                              </m:oMathParaPr>
                              <m:oMath xmlns:m="http://schemas.openxmlformats.org/officeDocument/2006/math">
                                <m:sSub>
                                  <m:sSubPr>
                                    <m:ctrlPr>
                                      <a:rPr lang="en-US" sz="1400" b="1" i="1" smtClean="0">
                                        <a:latin typeface="Cambria Math" panose="02040503050406030204" pitchFamily="18" charset="0"/>
                                      </a:rPr>
                                    </m:ctrlPr>
                                  </m:sSubPr>
                                  <m:e>
                                    <m:r>
                                      <a:rPr lang="en-US" sz="1400" b="1" i="1" smtClean="0">
                                        <a:latin typeface="Cambria Math" panose="02040503050406030204" pitchFamily="18" charset="0"/>
                                      </a:rPr>
                                      <m:t>𝒙</m:t>
                                    </m:r>
                                  </m:e>
                                  <m:sub>
                                    <m:r>
                                      <a:rPr lang="en-US" sz="1400" b="1" i="1" smtClean="0">
                                        <a:latin typeface="Cambria Math" panose="02040503050406030204" pitchFamily="18" charset="0"/>
                                      </a:rPr>
                                      <m:t>𝟏</m:t>
                                    </m:r>
                                  </m:sub>
                                </m:sSub>
                              </m:oMath>
                            </m:oMathPara>
                          </a14:m>
                          <a:endParaRPr lang="en-US" sz="1400"/>
                        </a:p>
                      </a:txBody>
                      <a:tcPr marL="83991" marR="83991" marT="41996" marB="41996" anchor="ctr"/>
                    </a:tc>
                    <a:tc>
                      <a:txBody>
                        <a:bodyPr/>
                        <a:lstStyle/>
                        <a:p>
                          <a:pPr algn="ctr"/>
                          <a14:m>
                            <m:oMathPara xmlns:m="http://schemas.openxmlformats.org/officeDocument/2006/math">
                              <m:oMathParaPr>
                                <m:jc m:val="centerGroup"/>
                              </m:oMathParaPr>
                              <m:oMath xmlns:m="http://schemas.openxmlformats.org/officeDocument/2006/math">
                                <m:sSub>
                                  <m:sSubPr>
                                    <m:ctrlPr>
                                      <a:rPr lang="en-US" sz="1400" b="1" i="1" smtClean="0">
                                        <a:latin typeface="Cambria Math" panose="02040503050406030204" pitchFamily="18" charset="0"/>
                                      </a:rPr>
                                    </m:ctrlPr>
                                  </m:sSubPr>
                                  <m:e>
                                    <m:r>
                                      <a:rPr lang="en-US" sz="1400" b="1" i="1" smtClean="0">
                                        <a:latin typeface="Cambria Math" panose="02040503050406030204" pitchFamily="18" charset="0"/>
                                      </a:rPr>
                                      <m:t>𝒙</m:t>
                                    </m:r>
                                  </m:e>
                                  <m:sub>
                                    <m:r>
                                      <a:rPr lang="en-US" sz="1400" b="1" i="1" smtClean="0">
                                        <a:latin typeface="Cambria Math" panose="02040503050406030204" pitchFamily="18" charset="0"/>
                                      </a:rPr>
                                      <m:t>𝟐</m:t>
                                    </m:r>
                                  </m:sub>
                                </m:sSub>
                              </m:oMath>
                            </m:oMathPara>
                          </a14:m>
                          <a:endParaRPr lang="en-US" sz="1400" dirty="0"/>
                        </a:p>
                      </a:txBody>
                      <a:tcPr marL="83991" marR="83991" marT="41996" marB="41996" anchor="ctr"/>
                    </a:tc>
                    <a:tc>
                      <a:txBody>
                        <a:bodyPr/>
                        <a:lstStyle/>
                        <a:p>
                          <a:pPr algn="ctr"/>
                          <a14:m>
                            <m:oMathPara xmlns:m="http://schemas.openxmlformats.org/officeDocument/2006/math">
                              <m:oMathParaPr>
                                <m:jc m:val="centerGroup"/>
                              </m:oMathParaPr>
                              <m:oMath xmlns:m="http://schemas.openxmlformats.org/officeDocument/2006/math">
                                <m:sSub>
                                  <m:sSubPr>
                                    <m:ctrlPr>
                                      <a:rPr lang="en-US" sz="1400" b="1" i="1" smtClean="0">
                                        <a:latin typeface="Cambria Math" panose="02040503050406030204" pitchFamily="18" charset="0"/>
                                      </a:rPr>
                                    </m:ctrlPr>
                                  </m:sSubPr>
                                  <m:e>
                                    <m:r>
                                      <a:rPr lang="en-US" sz="1400" b="1" i="1" smtClean="0">
                                        <a:latin typeface="Cambria Math" panose="02040503050406030204" pitchFamily="18" charset="0"/>
                                      </a:rPr>
                                      <m:t>𝒙</m:t>
                                    </m:r>
                                  </m:e>
                                  <m:sub>
                                    <m:r>
                                      <a:rPr lang="en-US" sz="1400" b="1" i="1" smtClean="0">
                                        <a:latin typeface="Cambria Math" panose="02040503050406030204" pitchFamily="18" charset="0"/>
                                      </a:rPr>
                                      <m:t>𝟑</m:t>
                                    </m:r>
                                  </m:sub>
                                </m:sSub>
                              </m:oMath>
                            </m:oMathPara>
                          </a14:m>
                          <a:endParaRPr lang="en-US" sz="1400"/>
                        </a:p>
                      </a:txBody>
                      <a:tcPr marL="83991" marR="83991" marT="41996" marB="41996" anchor="ctr"/>
                    </a:tc>
                    <a:tc>
                      <a:txBody>
                        <a:bodyPr/>
                        <a:lstStyle/>
                        <a:p>
                          <a:pPr algn="ctr"/>
                          <a14:m>
                            <m:oMathPara xmlns:m="http://schemas.openxmlformats.org/officeDocument/2006/math">
                              <m:oMathParaPr>
                                <m:jc m:val="centerGroup"/>
                              </m:oMathParaPr>
                              <m:oMath xmlns:m="http://schemas.openxmlformats.org/officeDocument/2006/math">
                                <m:sSub>
                                  <m:sSubPr>
                                    <m:ctrlPr>
                                      <a:rPr lang="en-US" sz="1400" b="1" i="1" smtClean="0">
                                        <a:latin typeface="Cambria Math" panose="02040503050406030204" pitchFamily="18" charset="0"/>
                                      </a:rPr>
                                    </m:ctrlPr>
                                  </m:sSubPr>
                                  <m:e>
                                    <m:r>
                                      <a:rPr lang="en-US" sz="1400" b="1" i="1" smtClean="0">
                                        <a:latin typeface="Cambria Math" panose="02040503050406030204" pitchFamily="18" charset="0"/>
                                      </a:rPr>
                                      <m:t>𝒙</m:t>
                                    </m:r>
                                  </m:e>
                                  <m:sub>
                                    <m:r>
                                      <a:rPr lang="en-US" sz="1400" b="1" i="1" smtClean="0">
                                        <a:latin typeface="Cambria Math" panose="02040503050406030204" pitchFamily="18" charset="0"/>
                                      </a:rPr>
                                      <m:t>𝟒</m:t>
                                    </m:r>
                                  </m:sub>
                                </m:sSub>
                              </m:oMath>
                            </m:oMathPara>
                          </a14:m>
                          <a:endParaRPr lang="en-US" sz="1400" dirty="0"/>
                        </a:p>
                      </a:txBody>
                      <a:tcPr marL="83991" marR="83991" marT="41996" marB="41996" anchor="ctr"/>
                    </a:tc>
                    <a:tc>
                      <a:txBody>
                        <a:bodyPr/>
                        <a:lstStyle/>
                        <a:p>
                          <a:pPr algn="ctr"/>
                          <a14:m>
                            <m:oMathPara xmlns:m="http://schemas.openxmlformats.org/officeDocument/2006/math">
                              <m:oMathParaPr>
                                <m:jc m:val="centerGroup"/>
                              </m:oMathParaPr>
                              <m:oMath xmlns:m="http://schemas.openxmlformats.org/officeDocument/2006/math">
                                <m:r>
                                  <a:rPr lang="en-US" sz="1400" b="1" i="1" smtClean="0">
                                    <a:latin typeface="Cambria Math" panose="02040503050406030204" pitchFamily="18" charset="0"/>
                                  </a:rPr>
                                  <m:t>𝒚</m:t>
                                </m:r>
                              </m:oMath>
                            </m:oMathPara>
                          </a14:m>
                          <a:endParaRPr lang="en-US" sz="1400"/>
                        </a:p>
                      </a:txBody>
                      <a:tcPr marL="83991" marR="83991" marT="41996" marB="41996" anchor="ctr"/>
                    </a:tc>
                    <a:extLst>
                      <a:ext uri="{0D108BD9-81ED-4DB2-BD59-A6C34878D82A}">
                        <a16:rowId xmlns:a16="http://schemas.microsoft.com/office/drawing/2014/main" val="390445491"/>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Rain</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During</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Backpack</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Tired</a:t>
                          </a:r>
                        </a:p>
                      </a:txBody>
                      <a:tcPr marL="9525" marR="9525" marT="9525"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400" b="0" i="0" u="none" strike="noStrike" dirty="0">
                              <a:solidFill>
                                <a:srgbClr val="000000"/>
                              </a:solidFill>
                              <a:effectLst/>
                              <a:latin typeface="Corbel" panose="020B0503020204020204" pitchFamily="34" charset="0"/>
                            </a:rPr>
                            <a:t>Bus</a:t>
                          </a:r>
                        </a:p>
                      </a:txBody>
                      <a:tcPr marL="9525" marR="9525" marT="9525" marB="0" anchor="ctr"/>
                    </a:tc>
                    <a:extLst>
                      <a:ext uri="{0D108BD9-81ED-4DB2-BD59-A6C34878D82A}">
                        <a16:rowId xmlns:a16="http://schemas.microsoft.com/office/drawing/2014/main" val="1641110165"/>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Rain</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After</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Both</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Not Tired</a:t>
                          </a:r>
                        </a:p>
                      </a:txBody>
                      <a:tcPr marL="9525" marR="9525" marT="9525"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400" b="0" i="0" u="none" strike="noStrike" dirty="0">
                              <a:solidFill>
                                <a:srgbClr val="000000"/>
                              </a:solidFill>
                              <a:effectLst/>
                              <a:latin typeface="Corbel" panose="020B0503020204020204" pitchFamily="34" charset="0"/>
                            </a:rPr>
                            <a:t>Bus</a:t>
                          </a:r>
                        </a:p>
                      </a:txBody>
                      <a:tcPr marL="9525" marR="9525" marT="9525" marB="0" anchor="ctr"/>
                    </a:tc>
                    <a:extLst>
                      <a:ext uri="{0D108BD9-81ED-4DB2-BD59-A6C34878D82A}">
                        <a16:rowId xmlns:a16="http://schemas.microsoft.com/office/drawing/2014/main" val="2677123430"/>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No Rain</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Before</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Backpack</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Not Tired</a:t>
                          </a:r>
                        </a:p>
                      </a:txBody>
                      <a:tcPr marL="9525" marR="9525" marT="9525"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400" b="0" i="0" u="none" strike="noStrike">
                              <a:solidFill>
                                <a:srgbClr val="000000"/>
                              </a:solidFill>
                              <a:effectLst/>
                              <a:latin typeface="Corbel" panose="020B0503020204020204" pitchFamily="34" charset="0"/>
                            </a:rPr>
                            <a:t>Bus</a:t>
                          </a:r>
                        </a:p>
                      </a:txBody>
                      <a:tcPr marL="9525" marR="9525" marT="9525" marB="0" anchor="ctr"/>
                    </a:tc>
                    <a:extLst>
                      <a:ext uri="{0D108BD9-81ED-4DB2-BD59-A6C34878D82A}">
                        <a16:rowId xmlns:a16="http://schemas.microsoft.com/office/drawing/2014/main" val="2597160028"/>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No Rain</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During</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Lunchbox</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Tired</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Drive</a:t>
                          </a:r>
                        </a:p>
                      </a:txBody>
                      <a:tcPr marL="9525" marR="9525" marT="9525" marB="0" anchor="ctr"/>
                    </a:tc>
                    <a:extLst>
                      <a:ext uri="{0D108BD9-81ED-4DB2-BD59-A6C34878D82A}">
                        <a16:rowId xmlns:a16="http://schemas.microsoft.com/office/drawing/2014/main" val="2558674705"/>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No Rain</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After</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Lunchbox</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Tired</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Drive</a:t>
                          </a:r>
                        </a:p>
                      </a:txBody>
                      <a:tcPr marL="9525" marR="9525" marT="9525" marB="0" anchor="ctr"/>
                    </a:tc>
                    <a:extLst>
                      <a:ext uri="{0D108BD9-81ED-4DB2-BD59-A6C34878D82A}">
                        <a16:rowId xmlns:a16="http://schemas.microsoft.com/office/drawing/2014/main" val="2341188523"/>
                      </a:ext>
                    </a:extLst>
                  </a:tr>
                </a:tbl>
              </a:graphicData>
            </a:graphic>
          </p:graphicFrame>
        </mc:Choice>
        <mc:Fallback xmlns="">
          <p:graphicFrame>
            <p:nvGraphicFramePr>
              <p:cNvPr id="55" name="Table 54">
                <a:extLst>
                  <a:ext uri="{FF2B5EF4-FFF2-40B4-BE49-F238E27FC236}">
                    <a16:creationId xmlns:a16="http://schemas.microsoft.com/office/drawing/2014/main" id="{2BDEE3BA-FFFA-D320-0861-C72205E4AA4A}"/>
                  </a:ext>
                </a:extLst>
              </p:cNvPr>
              <p:cNvGraphicFramePr>
                <a:graphicFrameLocks noGrp="1"/>
              </p:cNvGraphicFramePr>
              <p:nvPr>
                <p:extLst>
                  <p:ext uri="{D42A27DB-BD31-4B8C-83A1-F6EECF244321}">
                    <p14:modId xmlns:p14="http://schemas.microsoft.com/office/powerpoint/2010/main" val="2397872746"/>
                  </p:ext>
                </p:extLst>
              </p:nvPr>
            </p:nvGraphicFramePr>
            <p:xfrm>
              <a:off x="6298645" y="4087565"/>
              <a:ext cx="5178940" cy="1881408"/>
            </p:xfrm>
            <a:graphic>
              <a:graphicData uri="http://schemas.openxmlformats.org/drawingml/2006/table">
                <a:tbl>
                  <a:tblPr firstRow="1" bandRow="1">
                    <a:tableStyleId>{5C22544A-7EE6-4342-B048-85BDC9FD1C3A}</a:tableStyleId>
                  </a:tblPr>
                  <a:tblGrid>
                    <a:gridCol w="1035788">
                      <a:extLst>
                        <a:ext uri="{9D8B030D-6E8A-4147-A177-3AD203B41FA5}">
                          <a16:colId xmlns:a16="http://schemas.microsoft.com/office/drawing/2014/main" val="2523797516"/>
                        </a:ext>
                      </a:extLst>
                    </a:gridCol>
                    <a:gridCol w="1035788">
                      <a:extLst>
                        <a:ext uri="{9D8B030D-6E8A-4147-A177-3AD203B41FA5}">
                          <a16:colId xmlns:a16="http://schemas.microsoft.com/office/drawing/2014/main" val="2612020372"/>
                        </a:ext>
                      </a:extLst>
                    </a:gridCol>
                    <a:gridCol w="1035788">
                      <a:extLst>
                        <a:ext uri="{9D8B030D-6E8A-4147-A177-3AD203B41FA5}">
                          <a16:colId xmlns:a16="http://schemas.microsoft.com/office/drawing/2014/main" val="56344651"/>
                        </a:ext>
                      </a:extLst>
                    </a:gridCol>
                    <a:gridCol w="1035788">
                      <a:extLst>
                        <a:ext uri="{9D8B030D-6E8A-4147-A177-3AD203B41FA5}">
                          <a16:colId xmlns:a16="http://schemas.microsoft.com/office/drawing/2014/main" val="3162481479"/>
                        </a:ext>
                      </a:extLst>
                    </a:gridCol>
                    <a:gridCol w="1035788">
                      <a:extLst>
                        <a:ext uri="{9D8B030D-6E8A-4147-A177-3AD203B41FA5}">
                          <a16:colId xmlns:a16="http://schemas.microsoft.com/office/drawing/2014/main" val="4019668781"/>
                        </a:ext>
                      </a:extLst>
                    </a:gridCol>
                  </a:tblGrid>
                  <a:tr h="313568">
                    <a:tc>
                      <a:txBody>
                        <a:bodyPr/>
                        <a:lstStyle/>
                        <a:p>
                          <a:endParaRPr lang="en-US"/>
                        </a:p>
                      </a:txBody>
                      <a:tcPr marL="83991" marR="83991" marT="41996" marB="41996" anchor="ctr">
                        <a:blipFill>
                          <a:blip r:embed="rId13"/>
                          <a:stretch>
                            <a:fillRect r="-401220" b="-512000"/>
                          </a:stretch>
                        </a:blipFill>
                      </a:tcPr>
                    </a:tc>
                    <a:tc>
                      <a:txBody>
                        <a:bodyPr/>
                        <a:lstStyle/>
                        <a:p>
                          <a:endParaRPr lang="en-US"/>
                        </a:p>
                      </a:txBody>
                      <a:tcPr marL="83991" marR="83991" marT="41996" marB="41996" anchor="ctr">
                        <a:blipFill>
                          <a:blip r:embed="rId13"/>
                          <a:stretch>
                            <a:fillRect l="-100000" r="-301220" b="-512000"/>
                          </a:stretch>
                        </a:blipFill>
                      </a:tcPr>
                    </a:tc>
                    <a:tc>
                      <a:txBody>
                        <a:bodyPr/>
                        <a:lstStyle/>
                        <a:p>
                          <a:endParaRPr lang="en-US"/>
                        </a:p>
                      </a:txBody>
                      <a:tcPr marL="83991" marR="83991" marT="41996" marB="41996" anchor="ctr">
                        <a:blipFill>
                          <a:blip r:embed="rId13"/>
                          <a:stretch>
                            <a:fillRect l="-202469" r="-204938" b="-512000"/>
                          </a:stretch>
                        </a:blipFill>
                      </a:tcPr>
                    </a:tc>
                    <a:tc>
                      <a:txBody>
                        <a:bodyPr/>
                        <a:lstStyle/>
                        <a:p>
                          <a:endParaRPr lang="en-US"/>
                        </a:p>
                      </a:txBody>
                      <a:tcPr marL="83991" marR="83991" marT="41996" marB="41996" anchor="ctr">
                        <a:blipFill>
                          <a:blip r:embed="rId13"/>
                          <a:stretch>
                            <a:fillRect l="-298780" r="-102439" b="-512000"/>
                          </a:stretch>
                        </a:blipFill>
                      </a:tcPr>
                    </a:tc>
                    <a:tc>
                      <a:txBody>
                        <a:bodyPr/>
                        <a:lstStyle/>
                        <a:p>
                          <a:endParaRPr lang="en-US"/>
                        </a:p>
                      </a:txBody>
                      <a:tcPr marL="83991" marR="83991" marT="41996" marB="41996" anchor="ctr">
                        <a:blipFill>
                          <a:blip r:embed="rId13"/>
                          <a:stretch>
                            <a:fillRect l="-398780" r="-2439" b="-512000"/>
                          </a:stretch>
                        </a:blipFill>
                      </a:tcPr>
                    </a:tc>
                    <a:extLst>
                      <a:ext uri="{0D108BD9-81ED-4DB2-BD59-A6C34878D82A}">
                        <a16:rowId xmlns:a16="http://schemas.microsoft.com/office/drawing/2014/main" val="390445491"/>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Rain</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During</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Backpack</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Tired</a:t>
                          </a:r>
                        </a:p>
                      </a:txBody>
                      <a:tcPr marL="9525" marR="9525" marT="9525"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400" b="0" i="0" u="none" strike="noStrike" dirty="0">
                              <a:solidFill>
                                <a:srgbClr val="000000"/>
                              </a:solidFill>
                              <a:effectLst/>
                              <a:latin typeface="Corbel" panose="020B0503020204020204" pitchFamily="34" charset="0"/>
                            </a:rPr>
                            <a:t>Bus</a:t>
                          </a:r>
                        </a:p>
                      </a:txBody>
                      <a:tcPr marL="9525" marR="9525" marT="9525" marB="0" anchor="ctr"/>
                    </a:tc>
                    <a:extLst>
                      <a:ext uri="{0D108BD9-81ED-4DB2-BD59-A6C34878D82A}">
                        <a16:rowId xmlns:a16="http://schemas.microsoft.com/office/drawing/2014/main" val="1641110165"/>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Rain</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After</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Both</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Not Tired</a:t>
                          </a:r>
                        </a:p>
                      </a:txBody>
                      <a:tcPr marL="9525" marR="9525" marT="9525"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400" b="0" i="0" u="none" strike="noStrike" dirty="0">
                              <a:solidFill>
                                <a:srgbClr val="000000"/>
                              </a:solidFill>
                              <a:effectLst/>
                              <a:latin typeface="Corbel" panose="020B0503020204020204" pitchFamily="34" charset="0"/>
                            </a:rPr>
                            <a:t>Bus</a:t>
                          </a:r>
                        </a:p>
                      </a:txBody>
                      <a:tcPr marL="9525" marR="9525" marT="9525" marB="0" anchor="ctr"/>
                    </a:tc>
                    <a:extLst>
                      <a:ext uri="{0D108BD9-81ED-4DB2-BD59-A6C34878D82A}">
                        <a16:rowId xmlns:a16="http://schemas.microsoft.com/office/drawing/2014/main" val="2677123430"/>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No Rain</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Before</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Backpack</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Not Tired</a:t>
                          </a:r>
                        </a:p>
                      </a:txBody>
                      <a:tcPr marL="9525" marR="9525" marT="9525"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400" b="0" i="0" u="none" strike="noStrike">
                              <a:solidFill>
                                <a:srgbClr val="000000"/>
                              </a:solidFill>
                              <a:effectLst/>
                              <a:latin typeface="Corbel" panose="020B0503020204020204" pitchFamily="34" charset="0"/>
                            </a:rPr>
                            <a:t>Bus</a:t>
                          </a:r>
                        </a:p>
                      </a:txBody>
                      <a:tcPr marL="9525" marR="9525" marT="9525" marB="0" anchor="ctr"/>
                    </a:tc>
                    <a:extLst>
                      <a:ext uri="{0D108BD9-81ED-4DB2-BD59-A6C34878D82A}">
                        <a16:rowId xmlns:a16="http://schemas.microsoft.com/office/drawing/2014/main" val="2597160028"/>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No Rain</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During</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Lunchbox</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Tired</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Drive</a:t>
                          </a:r>
                        </a:p>
                      </a:txBody>
                      <a:tcPr marL="9525" marR="9525" marT="9525" marB="0" anchor="ctr"/>
                    </a:tc>
                    <a:extLst>
                      <a:ext uri="{0D108BD9-81ED-4DB2-BD59-A6C34878D82A}">
                        <a16:rowId xmlns:a16="http://schemas.microsoft.com/office/drawing/2014/main" val="2558674705"/>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No Rain</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After</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Lunchbox</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Tired</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Drive</a:t>
                          </a:r>
                        </a:p>
                      </a:txBody>
                      <a:tcPr marL="9525" marR="9525" marT="9525" marB="0" anchor="ctr"/>
                    </a:tc>
                    <a:extLst>
                      <a:ext uri="{0D108BD9-81ED-4DB2-BD59-A6C34878D82A}">
                        <a16:rowId xmlns:a16="http://schemas.microsoft.com/office/drawing/2014/main" val="2341188523"/>
                      </a:ext>
                    </a:extLst>
                  </a:tr>
                </a:tbl>
              </a:graphicData>
            </a:graphic>
          </p:graphicFrame>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152DF0F-72C8-049F-006A-610FA13F8899}"/>
                  </a:ext>
                </a:extLst>
              </p:cNvPr>
              <p:cNvSpPr txBox="1"/>
              <p:nvPr/>
            </p:nvSpPr>
            <p:spPr>
              <a:xfrm>
                <a:off x="1861485" y="5595051"/>
                <a:ext cx="3091660"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i="1" smtClean="0">
                          <a:solidFill>
                            <a:schemeClr val="accent6">
                              <a:lumMod val="75000"/>
                            </a:schemeClr>
                          </a:solidFill>
                          <a:latin typeface="Cambria Math" panose="02040503050406030204" pitchFamily="18" charset="0"/>
                        </a:rPr>
                        <m:t>𝑒𝑟𝑟</m:t>
                      </m:r>
                      <m:d>
                        <m:dPr>
                          <m:ctrlPr>
                            <a:rPr lang="en-US" sz="2400" i="1">
                              <a:solidFill>
                                <a:schemeClr val="accent6">
                                  <a:lumMod val="75000"/>
                                </a:schemeClr>
                              </a:solidFill>
                              <a:latin typeface="Cambria Math" panose="02040503050406030204" pitchFamily="18" charset="0"/>
                            </a:rPr>
                          </m:ctrlPr>
                        </m:dPr>
                        <m:e>
                          <m:r>
                            <a:rPr lang="en-US" sz="2400" i="1">
                              <a:solidFill>
                                <a:schemeClr val="accent6">
                                  <a:lumMod val="75000"/>
                                </a:schemeClr>
                              </a:solidFill>
                              <a:latin typeface="Cambria Math" panose="02040503050406030204" pitchFamily="18" charset="0"/>
                            </a:rPr>
                            <m:t>h</m:t>
                          </m:r>
                          <m:r>
                            <a:rPr lang="en-US" sz="2400" b="0" i="1" smtClean="0">
                              <a:solidFill>
                                <a:schemeClr val="accent6">
                                  <a:lumMod val="75000"/>
                                </a:schemeClr>
                              </a:solidFill>
                              <a:latin typeface="Cambria Math" panose="02040503050406030204" pitchFamily="18" charset="0"/>
                            </a:rPr>
                            <m:t>−</m:t>
                          </m:r>
                          <m:sSub>
                            <m:sSubPr>
                              <m:ctrlPr>
                                <a:rPr lang="en-US" sz="2400" b="0" i="1" smtClean="0">
                                  <a:solidFill>
                                    <a:schemeClr val="accent6">
                                      <a:lumMod val="75000"/>
                                    </a:schemeClr>
                                  </a:solidFill>
                                  <a:latin typeface="Cambria Math" panose="02040503050406030204" pitchFamily="18" charset="0"/>
                                </a:rPr>
                              </m:ctrlPr>
                            </m:sSubPr>
                            <m:e>
                              <m:r>
                                <a:rPr lang="en-US" sz="2400" b="0" i="1" smtClean="0">
                                  <a:solidFill>
                                    <a:schemeClr val="accent6">
                                      <a:lumMod val="75000"/>
                                    </a:schemeClr>
                                  </a:solidFill>
                                  <a:latin typeface="Cambria Math" panose="02040503050406030204" pitchFamily="18" charset="0"/>
                                </a:rPr>
                                <m:t>𝑠</m:t>
                              </m:r>
                            </m:e>
                            <m:sub>
                              <m:r>
                                <a:rPr lang="en-US" sz="2400" b="0" i="1" smtClean="0">
                                  <a:solidFill>
                                    <a:schemeClr val="accent6">
                                      <a:lumMod val="75000"/>
                                    </a:schemeClr>
                                  </a:solidFill>
                                  <a:latin typeface="Cambria Math" panose="02040503050406030204" pitchFamily="18" charset="0"/>
                                </a:rPr>
                                <m:t>1</m:t>
                              </m:r>
                            </m:sub>
                          </m:sSub>
                          <m:r>
                            <a:rPr lang="en-US" sz="2400" i="1">
                              <a:solidFill>
                                <a:schemeClr val="accent6">
                                  <a:lumMod val="75000"/>
                                </a:schemeClr>
                              </a:solidFill>
                              <a:latin typeface="Cambria Math" panose="02040503050406030204" pitchFamily="18" charset="0"/>
                            </a:rPr>
                            <m:t>,</m:t>
                          </m:r>
                          <m:sSub>
                            <m:sSubPr>
                              <m:ctrlPr>
                                <a:rPr lang="en-US" sz="2400" i="1">
                                  <a:solidFill>
                                    <a:schemeClr val="accent6">
                                      <a:lumMod val="75000"/>
                                    </a:schemeClr>
                                  </a:solidFill>
                                  <a:latin typeface="Cambria Math" panose="02040503050406030204" pitchFamily="18" charset="0"/>
                                  <a:ea typeface="Cambria Math" panose="02040503050406030204" pitchFamily="18" charset="0"/>
                                </a:rPr>
                              </m:ctrlPr>
                            </m:sSubPr>
                            <m:e>
                              <m:r>
                                <a:rPr lang="en-US" sz="2400" i="1">
                                  <a:solidFill>
                                    <a:schemeClr val="accent6">
                                      <a:lumMod val="75000"/>
                                    </a:schemeClr>
                                  </a:solidFill>
                                  <a:latin typeface="Cambria Math" panose="02040503050406030204" pitchFamily="18" charset="0"/>
                                  <a:ea typeface="Cambria Math" panose="02040503050406030204" pitchFamily="18" charset="0"/>
                                </a:rPr>
                                <m:t>𝒟</m:t>
                              </m:r>
                            </m:e>
                            <m:sub>
                              <m:r>
                                <a:rPr lang="en-US" sz="2400" b="0" i="1" smtClean="0">
                                  <a:solidFill>
                                    <a:schemeClr val="accent6">
                                      <a:lumMod val="75000"/>
                                    </a:schemeClr>
                                  </a:solidFill>
                                  <a:latin typeface="Cambria Math" panose="02040503050406030204" pitchFamily="18" charset="0"/>
                                  <a:ea typeface="Cambria Math" panose="02040503050406030204" pitchFamily="18" charset="0"/>
                                </a:rPr>
                                <m:t>𝑣𝑎𝑙</m:t>
                              </m:r>
                            </m:sub>
                          </m:sSub>
                        </m:e>
                      </m:d>
                      <m:r>
                        <m:rPr>
                          <m:nor/>
                        </m:rPr>
                        <a:rPr lang="en-US" sz="2400" dirty="0"/>
                        <m:t> </m:t>
                      </m:r>
                      <m:r>
                        <a:rPr lang="en-US" sz="2400" b="0" i="1" smtClean="0">
                          <a:solidFill>
                            <a:schemeClr val="bg1"/>
                          </a:solidFill>
                          <a:latin typeface="Cambria Math" panose="02040503050406030204" pitchFamily="18" charset="0"/>
                          <a:ea typeface="Cambria Math" panose="02040503050406030204" pitchFamily="18" charset="0"/>
                        </a:rPr>
                        <m:t>=0.2</m:t>
                      </m:r>
                    </m:oMath>
                  </m:oMathPara>
                </a14:m>
                <a:endParaRPr lang="en-US" sz="2400" dirty="0">
                  <a:solidFill>
                    <a:schemeClr val="accent6">
                      <a:lumMod val="75000"/>
                    </a:schemeClr>
                  </a:solidFill>
                </a:endParaRPr>
              </a:p>
            </p:txBody>
          </p:sp>
        </mc:Choice>
        <mc:Fallback xmlns="">
          <p:sp>
            <p:nvSpPr>
              <p:cNvPr id="8" name="TextBox 7">
                <a:extLst>
                  <a:ext uri="{FF2B5EF4-FFF2-40B4-BE49-F238E27FC236}">
                    <a16:creationId xmlns:a16="http://schemas.microsoft.com/office/drawing/2014/main" id="{1152DF0F-72C8-049F-006A-610FA13F8899}"/>
                  </a:ext>
                </a:extLst>
              </p:cNvPr>
              <p:cNvSpPr txBox="1">
                <a:spLocks noRot="1" noChangeAspect="1" noMove="1" noResize="1" noEditPoints="1" noAdjustHandles="1" noChangeArrowheads="1" noChangeShapeType="1" noTextEdit="1"/>
              </p:cNvSpPr>
              <p:nvPr/>
            </p:nvSpPr>
            <p:spPr>
              <a:xfrm>
                <a:off x="1861485" y="5595051"/>
                <a:ext cx="3091660" cy="369332"/>
              </a:xfrm>
              <a:prstGeom prst="rect">
                <a:avLst/>
              </a:prstGeom>
              <a:blipFill>
                <a:blip r:embed="rId14"/>
                <a:stretch>
                  <a:fillRect l="-1633" t="-20000" r="-2449" b="-43333"/>
                </a:stretch>
              </a:blipFill>
            </p:spPr>
            <p:txBody>
              <a:bodyPr/>
              <a:lstStyle/>
              <a:p>
                <a:r>
                  <a:rPr lang="en-US">
                    <a:noFill/>
                  </a:rPr>
                  <a:t> </a:t>
                </a:r>
              </a:p>
            </p:txBody>
          </p:sp>
        </mc:Fallback>
      </mc:AlternateContent>
    </p:spTree>
    <p:extLst>
      <p:ext uri="{BB962C8B-B14F-4D97-AF65-F5344CB8AC3E}">
        <p14:creationId xmlns:p14="http://schemas.microsoft.com/office/powerpoint/2010/main" val="342306916"/>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162DF2A-64D1-4AA9-BA42-8A4063EADE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1" name="Rectangle 10">
            <a:extLst>
              <a:ext uri="{FF2B5EF4-FFF2-40B4-BE49-F238E27FC236}">
                <a16:creationId xmlns:a16="http://schemas.microsoft.com/office/drawing/2014/main" id="{5D7C1373-63AF-4A75-909E-990E053566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useBgFill="1">
        <p:nvSpPr>
          <p:cNvPr id="13" name="Rectangle 12">
            <a:extLst>
              <a:ext uri="{FF2B5EF4-FFF2-40B4-BE49-F238E27FC236}">
                <a16:creationId xmlns:a16="http://schemas.microsoft.com/office/drawing/2014/main" id="{5BDAAE7A-177F-4691-8F07-36CBBA6113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9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5BF82D1D-28BC-4216-A1EA-F7D9C6D1AA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1286934"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7" name="Rectangle 16">
            <a:extLst>
              <a:ext uri="{FF2B5EF4-FFF2-40B4-BE49-F238E27FC236}">
                <a16:creationId xmlns:a16="http://schemas.microsoft.com/office/drawing/2014/main" id="{60A1DC48-C242-4442-822C-570436B809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685778" y="767825"/>
            <a:ext cx="508012" cy="5328173"/>
          </a:xfrm>
          <a:prstGeom prst="rect">
            <a:avLst/>
          </a:prstGeom>
          <a:solidFill>
            <a:srgbClr val="C8C8C8">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D54E0B5B-04CB-A042-AC28-DC3810B18F68}"/>
                  </a:ext>
                </a:extLst>
              </p:cNvPr>
              <p:cNvSpPr txBox="1"/>
              <p:nvPr/>
            </p:nvSpPr>
            <p:spPr>
              <a:xfrm>
                <a:off x="5213506" y="4843603"/>
                <a:ext cx="96116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solidFill>
                                <a:schemeClr val="accent6">
                                  <a:lumMod val="75000"/>
                                </a:schemeClr>
                              </a:solidFill>
                              <a:latin typeface="Cambria Math" panose="02040503050406030204" pitchFamily="18" charset="0"/>
                              <a:ea typeface="Cambria Math" panose="02040503050406030204" pitchFamily="18" charset="0"/>
                            </a:rPr>
                          </m:ctrlPr>
                        </m:sSubPr>
                        <m:e>
                          <m:r>
                            <a:rPr lang="en-US" sz="2400" i="1" smtClean="0">
                              <a:solidFill>
                                <a:schemeClr val="accent6">
                                  <a:lumMod val="75000"/>
                                </a:schemeClr>
                              </a:solidFill>
                              <a:latin typeface="Cambria Math" panose="02040503050406030204" pitchFamily="18" charset="0"/>
                              <a:ea typeface="Cambria Math" panose="02040503050406030204" pitchFamily="18" charset="0"/>
                            </a:rPr>
                            <m:t>𝒟</m:t>
                          </m:r>
                        </m:e>
                        <m:sub>
                          <m:r>
                            <a:rPr lang="en-US" sz="2400" b="0" i="1" smtClean="0">
                              <a:solidFill>
                                <a:schemeClr val="accent6">
                                  <a:lumMod val="75000"/>
                                </a:schemeClr>
                              </a:solidFill>
                              <a:latin typeface="Cambria Math" panose="02040503050406030204" pitchFamily="18" charset="0"/>
                              <a:ea typeface="Cambria Math" panose="02040503050406030204" pitchFamily="18" charset="0"/>
                            </a:rPr>
                            <m:t>𝑣𝑎𝑙</m:t>
                          </m:r>
                        </m:sub>
                      </m:sSub>
                      <m:r>
                        <a:rPr lang="en-US" sz="2400" b="0" i="1" smtClean="0">
                          <a:solidFill>
                            <a:schemeClr val="accent6">
                              <a:lumMod val="75000"/>
                            </a:schemeClr>
                          </a:solidFill>
                          <a:latin typeface="Cambria Math" panose="02040503050406030204" pitchFamily="18" charset="0"/>
                          <a:ea typeface="Cambria Math" panose="02040503050406030204" pitchFamily="18" charset="0"/>
                        </a:rPr>
                        <m:t>=</m:t>
                      </m:r>
                    </m:oMath>
                  </m:oMathPara>
                </a14:m>
                <a:endParaRPr lang="en-US" sz="2400" dirty="0">
                  <a:solidFill>
                    <a:schemeClr val="accent6">
                      <a:lumMod val="75000"/>
                    </a:schemeClr>
                  </a:solidFill>
                </a:endParaRPr>
              </a:p>
            </p:txBody>
          </p:sp>
        </mc:Choice>
        <mc:Fallback xmlns="">
          <p:sp>
            <p:nvSpPr>
              <p:cNvPr id="2" name="TextBox 1">
                <a:extLst>
                  <a:ext uri="{FF2B5EF4-FFF2-40B4-BE49-F238E27FC236}">
                    <a16:creationId xmlns:a16="http://schemas.microsoft.com/office/drawing/2014/main" id="{D54E0B5B-04CB-A042-AC28-DC3810B18F68}"/>
                  </a:ext>
                </a:extLst>
              </p:cNvPr>
              <p:cNvSpPr txBox="1">
                <a:spLocks noRot="1" noChangeAspect="1" noMove="1" noResize="1" noEditPoints="1" noAdjustHandles="1" noChangeArrowheads="1" noChangeShapeType="1" noTextEdit="1"/>
              </p:cNvSpPr>
              <p:nvPr/>
            </p:nvSpPr>
            <p:spPr>
              <a:xfrm>
                <a:off x="5213506" y="4843603"/>
                <a:ext cx="961161" cy="369332"/>
              </a:xfrm>
              <a:prstGeom prst="rect">
                <a:avLst/>
              </a:prstGeom>
              <a:blipFill>
                <a:blip r:embed="rId3"/>
                <a:stretch>
                  <a:fillRect l="-6494" r="-2597" b="-16667"/>
                </a:stretch>
              </a:blipFill>
            </p:spPr>
            <p:txBody>
              <a:bodyPr/>
              <a:lstStyle/>
              <a:p>
                <a:r>
                  <a:rPr lang="en-US">
                    <a:noFill/>
                  </a:rPr>
                  <a:t> </a:t>
                </a:r>
              </a:p>
            </p:txBody>
          </p:sp>
        </mc:Fallback>
      </mc:AlternateContent>
      <p:sp>
        <p:nvSpPr>
          <p:cNvPr id="49" name="Rounded Rectangle 48">
            <a:extLst>
              <a:ext uri="{FF2B5EF4-FFF2-40B4-BE49-F238E27FC236}">
                <a16:creationId xmlns:a16="http://schemas.microsoft.com/office/drawing/2014/main" id="{98E75E3F-5B0B-F64E-B05F-27A3A88E61E0}"/>
              </a:ext>
            </a:extLst>
          </p:cNvPr>
          <p:cNvSpPr/>
          <p:nvPr/>
        </p:nvSpPr>
        <p:spPr>
          <a:xfrm>
            <a:off x="6676685" y="882065"/>
            <a:ext cx="1051985"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Bus</a:t>
            </a:r>
          </a:p>
        </p:txBody>
      </p:sp>
      <mc:AlternateContent xmlns:mc="http://schemas.openxmlformats.org/markup-compatibility/2006" xmlns:a14="http://schemas.microsoft.com/office/drawing/2010/main">
        <mc:Choice Requires="a14">
          <p:graphicFrame>
            <p:nvGraphicFramePr>
              <p:cNvPr id="50" name="Table 49">
                <a:extLst>
                  <a:ext uri="{FF2B5EF4-FFF2-40B4-BE49-F238E27FC236}">
                    <a16:creationId xmlns:a16="http://schemas.microsoft.com/office/drawing/2014/main" id="{6A64D367-6D57-0940-8D17-880EF5573F7E}"/>
                  </a:ext>
                </a:extLst>
              </p:cNvPr>
              <p:cNvGraphicFramePr>
                <a:graphicFrameLocks noGrp="1"/>
              </p:cNvGraphicFramePr>
              <p:nvPr>
                <p:extLst>
                  <p:ext uri="{D42A27DB-BD31-4B8C-83A1-F6EECF244321}">
                    <p14:modId xmlns:p14="http://schemas.microsoft.com/office/powerpoint/2010/main" val="92679199"/>
                  </p:ext>
                </p:extLst>
              </p:nvPr>
            </p:nvGraphicFramePr>
            <p:xfrm>
              <a:off x="6298645" y="4087565"/>
              <a:ext cx="5178940" cy="1881408"/>
            </p:xfrm>
            <a:graphic>
              <a:graphicData uri="http://schemas.openxmlformats.org/drawingml/2006/table">
                <a:tbl>
                  <a:tblPr firstRow="1" bandRow="1">
                    <a:tableStyleId>{5C22544A-7EE6-4342-B048-85BDC9FD1C3A}</a:tableStyleId>
                  </a:tblPr>
                  <a:tblGrid>
                    <a:gridCol w="1035788">
                      <a:extLst>
                        <a:ext uri="{9D8B030D-6E8A-4147-A177-3AD203B41FA5}">
                          <a16:colId xmlns:a16="http://schemas.microsoft.com/office/drawing/2014/main" val="2523797516"/>
                        </a:ext>
                      </a:extLst>
                    </a:gridCol>
                    <a:gridCol w="1035788">
                      <a:extLst>
                        <a:ext uri="{9D8B030D-6E8A-4147-A177-3AD203B41FA5}">
                          <a16:colId xmlns:a16="http://schemas.microsoft.com/office/drawing/2014/main" val="2612020372"/>
                        </a:ext>
                      </a:extLst>
                    </a:gridCol>
                    <a:gridCol w="1035788">
                      <a:extLst>
                        <a:ext uri="{9D8B030D-6E8A-4147-A177-3AD203B41FA5}">
                          <a16:colId xmlns:a16="http://schemas.microsoft.com/office/drawing/2014/main" val="56344651"/>
                        </a:ext>
                      </a:extLst>
                    </a:gridCol>
                    <a:gridCol w="1035788">
                      <a:extLst>
                        <a:ext uri="{9D8B030D-6E8A-4147-A177-3AD203B41FA5}">
                          <a16:colId xmlns:a16="http://schemas.microsoft.com/office/drawing/2014/main" val="3162481479"/>
                        </a:ext>
                      </a:extLst>
                    </a:gridCol>
                    <a:gridCol w="1035788">
                      <a:extLst>
                        <a:ext uri="{9D8B030D-6E8A-4147-A177-3AD203B41FA5}">
                          <a16:colId xmlns:a16="http://schemas.microsoft.com/office/drawing/2014/main" val="4019668781"/>
                        </a:ext>
                      </a:extLst>
                    </a:gridCol>
                  </a:tblGrid>
                  <a:tr h="313568">
                    <a:tc>
                      <a:txBody>
                        <a:bodyPr/>
                        <a:lstStyle/>
                        <a:p>
                          <a:pPr algn="ctr"/>
                          <a14:m>
                            <m:oMathPara xmlns:m="http://schemas.openxmlformats.org/officeDocument/2006/math">
                              <m:oMathParaPr>
                                <m:jc m:val="centerGroup"/>
                              </m:oMathParaPr>
                              <m:oMath xmlns:m="http://schemas.openxmlformats.org/officeDocument/2006/math">
                                <m:sSub>
                                  <m:sSubPr>
                                    <m:ctrlPr>
                                      <a:rPr lang="en-US" sz="1400" b="1" i="1" smtClean="0">
                                        <a:latin typeface="Cambria Math" panose="02040503050406030204" pitchFamily="18" charset="0"/>
                                      </a:rPr>
                                    </m:ctrlPr>
                                  </m:sSubPr>
                                  <m:e>
                                    <m:r>
                                      <a:rPr lang="en-US" sz="1400" b="1" i="1" smtClean="0">
                                        <a:latin typeface="Cambria Math" panose="02040503050406030204" pitchFamily="18" charset="0"/>
                                      </a:rPr>
                                      <m:t>𝒙</m:t>
                                    </m:r>
                                  </m:e>
                                  <m:sub>
                                    <m:r>
                                      <a:rPr lang="en-US" sz="1400" b="1" i="1" smtClean="0">
                                        <a:latin typeface="Cambria Math" panose="02040503050406030204" pitchFamily="18" charset="0"/>
                                      </a:rPr>
                                      <m:t>𝟏</m:t>
                                    </m:r>
                                  </m:sub>
                                </m:sSub>
                              </m:oMath>
                            </m:oMathPara>
                          </a14:m>
                          <a:endParaRPr lang="en-US" sz="1400"/>
                        </a:p>
                      </a:txBody>
                      <a:tcPr marL="83991" marR="83991" marT="41996" marB="41996" anchor="ctr"/>
                    </a:tc>
                    <a:tc>
                      <a:txBody>
                        <a:bodyPr/>
                        <a:lstStyle/>
                        <a:p>
                          <a:pPr algn="ctr"/>
                          <a14:m>
                            <m:oMathPara xmlns:m="http://schemas.openxmlformats.org/officeDocument/2006/math">
                              <m:oMathParaPr>
                                <m:jc m:val="centerGroup"/>
                              </m:oMathParaPr>
                              <m:oMath xmlns:m="http://schemas.openxmlformats.org/officeDocument/2006/math">
                                <m:sSub>
                                  <m:sSubPr>
                                    <m:ctrlPr>
                                      <a:rPr lang="en-US" sz="1400" b="1" i="1" smtClean="0">
                                        <a:latin typeface="Cambria Math" panose="02040503050406030204" pitchFamily="18" charset="0"/>
                                      </a:rPr>
                                    </m:ctrlPr>
                                  </m:sSubPr>
                                  <m:e>
                                    <m:r>
                                      <a:rPr lang="en-US" sz="1400" b="1" i="1" smtClean="0">
                                        <a:latin typeface="Cambria Math" panose="02040503050406030204" pitchFamily="18" charset="0"/>
                                      </a:rPr>
                                      <m:t>𝒙</m:t>
                                    </m:r>
                                  </m:e>
                                  <m:sub>
                                    <m:r>
                                      <a:rPr lang="en-US" sz="1400" b="1" i="1" smtClean="0">
                                        <a:latin typeface="Cambria Math" panose="02040503050406030204" pitchFamily="18" charset="0"/>
                                      </a:rPr>
                                      <m:t>𝟐</m:t>
                                    </m:r>
                                  </m:sub>
                                </m:sSub>
                              </m:oMath>
                            </m:oMathPara>
                          </a14:m>
                          <a:endParaRPr lang="en-US" sz="1400" dirty="0"/>
                        </a:p>
                      </a:txBody>
                      <a:tcPr marL="83991" marR="83991" marT="41996" marB="41996" anchor="ctr"/>
                    </a:tc>
                    <a:tc>
                      <a:txBody>
                        <a:bodyPr/>
                        <a:lstStyle/>
                        <a:p>
                          <a:pPr algn="ctr"/>
                          <a14:m>
                            <m:oMathPara xmlns:m="http://schemas.openxmlformats.org/officeDocument/2006/math">
                              <m:oMathParaPr>
                                <m:jc m:val="centerGroup"/>
                              </m:oMathParaPr>
                              <m:oMath xmlns:m="http://schemas.openxmlformats.org/officeDocument/2006/math">
                                <m:sSub>
                                  <m:sSubPr>
                                    <m:ctrlPr>
                                      <a:rPr lang="en-US" sz="1400" b="1" i="1" smtClean="0">
                                        <a:latin typeface="Cambria Math" panose="02040503050406030204" pitchFamily="18" charset="0"/>
                                      </a:rPr>
                                    </m:ctrlPr>
                                  </m:sSubPr>
                                  <m:e>
                                    <m:r>
                                      <a:rPr lang="en-US" sz="1400" b="1" i="1" smtClean="0">
                                        <a:latin typeface="Cambria Math" panose="02040503050406030204" pitchFamily="18" charset="0"/>
                                      </a:rPr>
                                      <m:t>𝒙</m:t>
                                    </m:r>
                                  </m:e>
                                  <m:sub>
                                    <m:r>
                                      <a:rPr lang="en-US" sz="1400" b="1" i="1" smtClean="0">
                                        <a:latin typeface="Cambria Math" panose="02040503050406030204" pitchFamily="18" charset="0"/>
                                      </a:rPr>
                                      <m:t>𝟑</m:t>
                                    </m:r>
                                  </m:sub>
                                </m:sSub>
                              </m:oMath>
                            </m:oMathPara>
                          </a14:m>
                          <a:endParaRPr lang="en-US" sz="1400"/>
                        </a:p>
                      </a:txBody>
                      <a:tcPr marL="83991" marR="83991" marT="41996" marB="41996" anchor="ctr"/>
                    </a:tc>
                    <a:tc>
                      <a:txBody>
                        <a:bodyPr/>
                        <a:lstStyle/>
                        <a:p>
                          <a:pPr algn="ctr"/>
                          <a14:m>
                            <m:oMathPara xmlns:m="http://schemas.openxmlformats.org/officeDocument/2006/math">
                              <m:oMathParaPr>
                                <m:jc m:val="centerGroup"/>
                              </m:oMathParaPr>
                              <m:oMath xmlns:m="http://schemas.openxmlformats.org/officeDocument/2006/math">
                                <m:sSub>
                                  <m:sSubPr>
                                    <m:ctrlPr>
                                      <a:rPr lang="en-US" sz="1400" b="1" i="1" smtClean="0">
                                        <a:latin typeface="Cambria Math" panose="02040503050406030204" pitchFamily="18" charset="0"/>
                                      </a:rPr>
                                    </m:ctrlPr>
                                  </m:sSubPr>
                                  <m:e>
                                    <m:r>
                                      <a:rPr lang="en-US" sz="1400" b="1" i="1" smtClean="0">
                                        <a:latin typeface="Cambria Math" panose="02040503050406030204" pitchFamily="18" charset="0"/>
                                      </a:rPr>
                                      <m:t>𝒙</m:t>
                                    </m:r>
                                  </m:e>
                                  <m:sub>
                                    <m:r>
                                      <a:rPr lang="en-US" sz="1400" b="1" i="1" smtClean="0">
                                        <a:latin typeface="Cambria Math" panose="02040503050406030204" pitchFamily="18" charset="0"/>
                                      </a:rPr>
                                      <m:t>𝟒</m:t>
                                    </m:r>
                                  </m:sub>
                                </m:sSub>
                              </m:oMath>
                            </m:oMathPara>
                          </a14:m>
                          <a:endParaRPr lang="en-US" sz="1400" dirty="0"/>
                        </a:p>
                      </a:txBody>
                      <a:tcPr marL="83991" marR="83991" marT="41996" marB="41996" anchor="ctr"/>
                    </a:tc>
                    <a:tc>
                      <a:txBody>
                        <a:bodyPr/>
                        <a:lstStyle/>
                        <a:p>
                          <a:pPr algn="ctr"/>
                          <a14:m>
                            <m:oMathPara xmlns:m="http://schemas.openxmlformats.org/officeDocument/2006/math">
                              <m:oMathParaPr>
                                <m:jc m:val="centerGroup"/>
                              </m:oMathParaPr>
                              <m:oMath xmlns:m="http://schemas.openxmlformats.org/officeDocument/2006/math">
                                <m:r>
                                  <a:rPr lang="en-US" sz="1400" b="1" i="1" smtClean="0">
                                    <a:latin typeface="Cambria Math" panose="02040503050406030204" pitchFamily="18" charset="0"/>
                                  </a:rPr>
                                  <m:t>𝒚</m:t>
                                </m:r>
                              </m:oMath>
                            </m:oMathPara>
                          </a14:m>
                          <a:endParaRPr lang="en-US" sz="1400"/>
                        </a:p>
                      </a:txBody>
                      <a:tcPr marL="83991" marR="83991" marT="41996" marB="41996" anchor="ctr"/>
                    </a:tc>
                    <a:extLst>
                      <a:ext uri="{0D108BD9-81ED-4DB2-BD59-A6C34878D82A}">
                        <a16:rowId xmlns:a16="http://schemas.microsoft.com/office/drawing/2014/main" val="390445491"/>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Rain</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During</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Backpack</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Tired</a:t>
                          </a:r>
                        </a:p>
                      </a:txBody>
                      <a:tcPr marL="9525" marR="9525" marT="9525"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400" b="0" i="0" u="none" strike="noStrike" dirty="0">
                              <a:solidFill>
                                <a:srgbClr val="000000"/>
                              </a:solidFill>
                              <a:effectLst/>
                              <a:latin typeface="Corbel" panose="020B0503020204020204" pitchFamily="34" charset="0"/>
                            </a:rPr>
                            <a:t>Bus</a:t>
                          </a:r>
                        </a:p>
                      </a:txBody>
                      <a:tcPr marL="9525" marR="9525" marT="9525" marB="0" anchor="ctr"/>
                    </a:tc>
                    <a:extLst>
                      <a:ext uri="{0D108BD9-81ED-4DB2-BD59-A6C34878D82A}">
                        <a16:rowId xmlns:a16="http://schemas.microsoft.com/office/drawing/2014/main" val="1641110165"/>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Rain</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After</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Both</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Not Tired</a:t>
                          </a:r>
                        </a:p>
                      </a:txBody>
                      <a:tcPr marL="9525" marR="9525" marT="9525"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400" b="0" i="0" u="none" strike="noStrike" dirty="0">
                              <a:solidFill>
                                <a:srgbClr val="000000"/>
                              </a:solidFill>
                              <a:effectLst/>
                              <a:latin typeface="Corbel" panose="020B0503020204020204" pitchFamily="34" charset="0"/>
                            </a:rPr>
                            <a:t>Bus</a:t>
                          </a:r>
                        </a:p>
                      </a:txBody>
                      <a:tcPr marL="9525" marR="9525" marT="9525" marB="0" anchor="ctr"/>
                    </a:tc>
                    <a:extLst>
                      <a:ext uri="{0D108BD9-81ED-4DB2-BD59-A6C34878D82A}">
                        <a16:rowId xmlns:a16="http://schemas.microsoft.com/office/drawing/2014/main" val="2677123430"/>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No Rain</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Before</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Backpack</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Not Tired</a:t>
                          </a:r>
                        </a:p>
                      </a:txBody>
                      <a:tcPr marL="9525" marR="9525" marT="9525"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400" b="0" i="0" u="none" strike="noStrike" dirty="0">
                              <a:solidFill>
                                <a:srgbClr val="000000"/>
                              </a:solidFill>
                              <a:effectLst/>
                              <a:latin typeface="Corbel" panose="020B0503020204020204" pitchFamily="34" charset="0"/>
                            </a:rPr>
                            <a:t>Bus</a:t>
                          </a:r>
                        </a:p>
                      </a:txBody>
                      <a:tcPr marL="9525" marR="9525" marT="9525" marB="0" anchor="ctr"/>
                    </a:tc>
                    <a:extLst>
                      <a:ext uri="{0D108BD9-81ED-4DB2-BD59-A6C34878D82A}">
                        <a16:rowId xmlns:a16="http://schemas.microsoft.com/office/drawing/2014/main" val="2597160028"/>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No Rain</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During</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Lunchbox</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Tired</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Drive</a:t>
                          </a:r>
                        </a:p>
                      </a:txBody>
                      <a:tcPr marL="9525" marR="9525" marT="9525" marB="0" anchor="ctr"/>
                    </a:tc>
                    <a:extLst>
                      <a:ext uri="{0D108BD9-81ED-4DB2-BD59-A6C34878D82A}">
                        <a16:rowId xmlns:a16="http://schemas.microsoft.com/office/drawing/2014/main" val="2558674705"/>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No Rain</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After</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Lunchbox</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Tired</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Drive</a:t>
                          </a:r>
                        </a:p>
                      </a:txBody>
                      <a:tcPr marL="9525" marR="9525" marT="9525" marB="0" anchor="ctr"/>
                    </a:tc>
                    <a:extLst>
                      <a:ext uri="{0D108BD9-81ED-4DB2-BD59-A6C34878D82A}">
                        <a16:rowId xmlns:a16="http://schemas.microsoft.com/office/drawing/2014/main" val="2341188523"/>
                      </a:ext>
                    </a:extLst>
                  </a:tr>
                </a:tbl>
              </a:graphicData>
            </a:graphic>
          </p:graphicFrame>
        </mc:Choice>
        <mc:Fallback xmlns="">
          <p:graphicFrame>
            <p:nvGraphicFramePr>
              <p:cNvPr id="50" name="Table 49">
                <a:extLst>
                  <a:ext uri="{FF2B5EF4-FFF2-40B4-BE49-F238E27FC236}">
                    <a16:creationId xmlns:a16="http://schemas.microsoft.com/office/drawing/2014/main" id="{6A64D367-6D57-0940-8D17-880EF5573F7E}"/>
                  </a:ext>
                </a:extLst>
              </p:cNvPr>
              <p:cNvGraphicFramePr>
                <a:graphicFrameLocks noGrp="1"/>
              </p:cNvGraphicFramePr>
              <p:nvPr>
                <p:extLst>
                  <p:ext uri="{D42A27DB-BD31-4B8C-83A1-F6EECF244321}">
                    <p14:modId xmlns:p14="http://schemas.microsoft.com/office/powerpoint/2010/main" val="92679199"/>
                  </p:ext>
                </p:extLst>
              </p:nvPr>
            </p:nvGraphicFramePr>
            <p:xfrm>
              <a:off x="6298645" y="4087565"/>
              <a:ext cx="5178940" cy="1881408"/>
            </p:xfrm>
            <a:graphic>
              <a:graphicData uri="http://schemas.openxmlformats.org/drawingml/2006/table">
                <a:tbl>
                  <a:tblPr firstRow="1" bandRow="1">
                    <a:tableStyleId>{5C22544A-7EE6-4342-B048-85BDC9FD1C3A}</a:tableStyleId>
                  </a:tblPr>
                  <a:tblGrid>
                    <a:gridCol w="1035788">
                      <a:extLst>
                        <a:ext uri="{9D8B030D-6E8A-4147-A177-3AD203B41FA5}">
                          <a16:colId xmlns:a16="http://schemas.microsoft.com/office/drawing/2014/main" val="2523797516"/>
                        </a:ext>
                      </a:extLst>
                    </a:gridCol>
                    <a:gridCol w="1035788">
                      <a:extLst>
                        <a:ext uri="{9D8B030D-6E8A-4147-A177-3AD203B41FA5}">
                          <a16:colId xmlns:a16="http://schemas.microsoft.com/office/drawing/2014/main" val="2612020372"/>
                        </a:ext>
                      </a:extLst>
                    </a:gridCol>
                    <a:gridCol w="1035788">
                      <a:extLst>
                        <a:ext uri="{9D8B030D-6E8A-4147-A177-3AD203B41FA5}">
                          <a16:colId xmlns:a16="http://schemas.microsoft.com/office/drawing/2014/main" val="56344651"/>
                        </a:ext>
                      </a:extLst>
                    </a:gridCol>
                    <a:gridCol w="1035788">
                      <a:extLst>
                        <a:ext uri="{9D8B030D-6E8A-4147-A177-3AD203B41FA5}">
                          <a16:colId xmlns:a16="http://schemas.microsoft.com/office/drawing/2014/main" val="3162481479"/>
                        </a:ext>
                      </a:extLst>
                    </a:gridCol>
                    <a:gridCol w="1035788">
                      <a:extLst>
                        <a:ext uri="{9D8B030D-6E8A-4147-A177-3AD203B41FA5}">
                          <a16:colId xmlns:a16="http://schemas.microsoft.com/office/drawing/2014/main" val="4019668781"/>
                        </a:ext>
                      </a:extLst>
                    </a:gridCol>
                  </a:tblGrid>
                  <a:tr h="313568">
                    <a:tc>
                      <a:txBody>
                        <a:bodyPr/>
                        <a:lstStyle/>
                        <a:p>
                          <a:endParaRPr lang="en-US"/>
                        </a:p>
                      </a:txBody>
                      <a:tcPr marL="83991" marR="83991" marT="41996" marB="41996" anchor="ctr">
                        <a:blipFill>
                          <a:blip r:embed="rId4"/>
                          <a:stretch>
                            <a:fillRect r="-401220" b="-512000"/>
                          </a:stretch>
                        </a:blipFill>
                      </a:tcPr>
                    </a:tc>
                    <a:tc>
                      <a:txBody>
                        <a:bodyPr/>
                        <a:lstStyle/>
                        <a:p>
                          <a:endParaRPr lang="en-US"/>
                        </a:p>
                      </a:txBody>
                      <a:tcPr marL="83991" marR="83991" marT="41996" marB="41996" anchor="ctr">
                        <a:blipFill>
                          <a:blip r:embed="rId4"/>
                          <a:stretch>
                            <a:fillRect l="-100000" r="-301220" b="-512000"/>
                          </a:stretch>
                        </a:blipFill>
                      </a:tcPr>
                    </a:tc>
                    <a:tc>
                      <a:txBody>
                        <a:bodyPr/>
                        <a:lstStyle/>
                        <a:p>
                          <a:endParaRPr lang="en-US"/>
                        </a:p>
                      </a:txBody>
                      <a:tcPr marL="83991" marR="83991" marT="41996" marB="41996" anchor="ctr">
                        <a:blipFill>
                          <a:blip r:embed="rId4"/>
                          <a:stretch>
                            <a:fillRect l="-202469" r="-204938" b="-512000"/>
                          </a:stretch>
                        </a:blipFill>
                      </a:tcPr>
                    </a:tc>
                    <a:tc>
                      <a:txBody>
                        <a:bodyPr/>
                        <a:lstStyle/>
                        <a:p>
                          <a:endParaRPr lang="en-US"/>
                        </a:p>
                      </a:txBody>
                      <a:tcPr marL="83991" marR="83991" marT="41996" marB="41996" anchor="ctr">
                        <a:blipFill>
                          <a:blip r:embed="rId4"/>
                          <a:stretch>
                            <a:fillRect l="-298780" r="-102439" b="-512000"/>
                          </a:stretch>
                        </a:blipFill>
                      </a:tcPr>
                    </a:tc>
                    <a:tc>
                      <a:txBody>
                        <a:bodyPr/>
                        <a:lstStyle/>
                        <a:p>
                          <a:endParaRPr lang="en-US"/>
                        </a:p>
                      </a:txBody>
                      <a:tcPr marL="83991" marR="83991" marT="41996" marB="41996" anchor="ctr">
                        <a:blipFill>
                          <a:blip r:embed="rId4"/>
                          <a:stretch>
                            <a:fillRect l="-398780" r="-2439" b="-512000"/>
                          </a:stretch>
                        </a:blipFill>
                      </a:tcPr>
                    </a:tc>
                    <a:extLst>
                      <a:ext uri="{0D108BD9-81ED-4DB2-BD59-A6C34878D82A}">
                        <a16:rowId xmlns:a16="http://schemas.microsoft.com/office/drawing/2014/main" val="390445491"/>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Rain</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During</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Backpack</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Tired</a:t>
                          </a:r>
                        </a:p>
                      </a:txBody>
                      <a:tcPr marL="9525" marR="9525" marT="9525"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400" b="0" i="0" u="none" strike="noStrike" dirty="0">
                              <a:solidFill>
                                <a:srgbClr val="000000"/>
                              </a:solidFill>
                              <a:effectLst/>
                              <a:latin typeface="Corbel" panose="020B0503020204020204" pitchFamily="34" charset="0"/>
                            </a:rPr>
                            <a:t>Bus</a:t>
                          </a:r>
                        </a:p>
                      </a:txBody>
                      <a:tcPr marL="9525" marR="9525" marT="9525" marB="0" anchor="ctr"/>
                    </a:tc>
                    <a:extLst>
                      <a:ext uri="{0D108BD9-81ED-4DB2-BD59-A6C34878D82A}">
                        <a16:rowId xmlns:a16="http://schemas.microsoft.com/office/drawing/2014/main" val="1641110165"/>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Rain</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After</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Both</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Not Tired</a:t>
                          </a:r>
                        </a:p>
                      </a:txBody>
                      <a:tcPr marL="9525" marR="9525" marT="9525"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400" b="0" i="0" u="none" strike="noStrike" dirty="0">
                              <a:solidFill>
                                <a:srgbClr val="000000"/>
                              </a:solidFill>
                              <a:effectLst/>
                              <a:latin typeface="Corbel" panose="020B0503020204020204" pitchFamily="34" charset="0"/>
                            </a:rPr>
                            <a:t>Bus</a:t>
                          </a:r>
                        </a:p>
                      </a:txBody>
                      <a:tcPr marL="9525" marR="9525" marT="9525" marB="0" anchor="ctr"/>
                    </a:tc>
                    <a:extLst>
                      <a:ext uri="{0D108BD9-81ED-4DB2-BD59-A6C34878D82A}">
                        <a16:rowId xmlns:a16="http://schemas.microsoft.com/office/drawing/2014/main" val="2677123430"/>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No Rain</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Before</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Backpack</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Not Tired</a:t>
                          </a:r>
                        </a:p>
                      </a:txBody>
                      <a:tcPr marL="9525" marR="9525" marT="9525"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400" b="0" i="0" u="none" strike="noStrike" dirty="0">
                              <a:solidFill>
                                <a:srgbClr val="000000"/>
                              </a:solidFill>
                              <a:effectLst/>
                              <a:latin typeface="Corbel" panose="020B0503020204020204" pitchFamily="34" charset="0"/>
                            </a:rPr>
                            <a:t>Bus</a:t>
                          </a:r>
                        </a:p>
                      </a:txBody>
                      <a:tcPr marL="9525" marR="9525" marT="9525" marB="0" anchor="ctr"/>
                    </a:tc>
                    <a:extLst>
                      <a:ext uri="{0D108BD9-81ED-4DB2-BD59-A6C34878D82A}">
                        <a16:rowId xmlns:a16="http://schemas.microsoft.com/office/drawing/2014/main" val="2597160028"/>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No Rain</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During</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Lunchbox</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Tired</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Drive</a:t>
                          </a:r>
                        </a:p>
                      </a:txBody>
                      <a:tcPr marL="9525" marR="9525" marT="9525" marB="0" anchor="ctr"/>
                    </a:tc>
                    <a:extLst>
                      <a:ext uri="{0D108BD9-81ED-4DB2-BD59-A6C34878D82A}">
                        <a16:rowId xmlns:a16="http://schemas.microsoft.com/office/drawing/2014/main" val="2558674705"/>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No Rain</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After</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Lunchbox</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Tired</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Drive</a:t>
                          </a:r>
                        </a:p>
                      </a:txBody>
                      <a:tcPr marL="9525" marR="9525" marT="9525" marB="0" anchor="ctr"/>
                    </a:tc>
                    <a:extLst>
                      <a:ext uri="{0D108BD9-81ED-4DB2-BD59-A6C34878D82A}">
                        <a16:rowId xmlns:a16="http://schemas.microsoft.com/office/drawing/2014/main" val="2341188523"/>
                      </a:ext>
                    </a:extLst>
                  </a:tr>
                </a:tbl>
              </a:graphicData>
            </a:graphic>
          </p:graphicFrame>
        </mc:Fallback>
      </mc:AlternateContent>
      <mc:AlternateContent xmlns:mc="http://schemas.openxmlformats.org/markup-compatibility/2006" xmlns:a14="http://schemas.microsoft.com/office/drawing/2010/main">
        <mc:Choice Requires="a14">
          <p:sp>
            <p:nvSpPr>
              <p:cNvPr id="12" name="Oval 11">
                <a:extLst>
                  <a:ext uri="{FF2B5EF4-FFF2-40B4-BE49-F238E27FC236}">
                    <a16:creationId xmlns:a16="http://schemas.microsoft.com/office/drawing/2014/main" id="{72C08123-E5CC-9D4C-889A-0AA91DEFB83E}"/>
                  </a:ext>
                </a:extLst>
              </p:cNvPr>
              <p:cNvSpPr/>
              <p:nvPr/>
            </p:nvSpPr>
            <p:spPr>
              <a:xfrm>
                <a:off x="6452585" y="418643"/>
                <a:ext cx="457200" cy="4572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 </m:t>
                          </m:r>
                          <m:r>
                            <a:rPr lang="en-US" sz="2400" b="0" i="1" smtClean="0">
                              <a:latin typeface="Cambria Math" panose="02040503050406030204" pitchFamily="18" charset="0"/>
                            </a:rPr>
                            <m:t>𝑠</m:t>
                          </m:r>
                        </m:e>
                        <m:sub>
                          <m:r>
                            <a:rPr lang="en-US" sz="2400" b="0" i="1" smtClean="0">
                              <a:latin typeface="Cambria Math" panose="02040503050406030204" pitchFamily="18" charset="0"/>
                            </a:rPr>
                            <m:t>1</m:t>
                          </m:r>
                        </m:sub>
                      </m:sSub>
                    </m:oMath>
                  </m:oMathPara>
                </a14:m>
                <a:endParaRPr lang="en-US" sz="2400" dirty="0"/>
              </a:p>
            </p:txBody>
          </p:sp>
        </mc:Choice>
        <mc:Fallback xmlns="">
          <p:sp>
            <p:nvSpPr>
              <p:cNvPr id="12" name="Oval 11">
                <a:extLst>
                  <a:ext uri="{FF2B5EF4-FFF2-40B4-BE49-F238E27FC236}">
                    <a16:creationId xmlns:a16="http://schemas.microsoft.com/office/drawing/2014/main" id="{72C08123-E5CC-9D4C-889A-0AA91DEFB83E}"/>
                  </a:ext>
                </a:extLst>
              </p:cNvPr>
              <p:cNvSpPr>
                <a:spLocks noRot="1" noChangeAspect="1" noMove="1" noResize="1" noEditPoints="1" noAdjustHandles="1" noChangeArrowheads="1" noChangeShapeType="1" noTextEdit="1"/>
              </p:cNvSpPr>
              <p:nvPr/>
            </p:nvSpPr>
            <p:spPr>
              <a:xfrm>
                <a:off x="6452585" y="418643"/>
                <a:ext cx="457200" cy="457200"/>
              </a:xfrm>
              <a:prstGeom prst="ellipse">
                <a:avLst/>
              </a:prstGeom>
              <a:blipFill>
                <a:blip r:embed="rId5"/>
                <a:stretch>
                  <a:fillRect l="-23684" b="-1842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B0A4347B-707E-1A04-15DF-100F2539659D}"/>
                  </a:ext>
                </a:extLst>
              </p:cNvPr>
              <p:cNvSpPr txBox="1"/>
              <p:nvPr/>
            </p:nvSpPr>
            <p:spPr>
              <a:xfrm>
                <a:off x="1861485" y="5595051"/>
                <a:ext cx="3091660"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i="1" smtClean="0">
                          <a:solidFill>
                            <a:schemeClr val="accent6">
                              <a:lumMod val="75000"/>
                            </a:schemeClr>
                          </a:solidFill>
                          <a:latin typeface="Cambria Math" panose="02040503050406030204" pitchFamily="18" charset="0"/>
                        </a:rPr>
                        <m:t>𝑒𝑟𝑟</m:t>
                      </m:r>
                      <m:d>
                        <m:dPr>
                          <m:ctrlPr>
                            <a:rPr lang="en-US" sz="2400" i="1">
                              <a:solidFill>
                                <a:schemeClr val="accent6">
                                  <a:lumMod val="75000"/>
                                </a:schemeClr>
                              </a:solidFill>
                              <a:latin typeface="Cambria Math" panose="02040503050406030204" pitchFamily="18" charset="0"/>
                            </a:rPr>
                          </m:ctrlPr>
                        </m:dPr>
                        <m:e>
                          <m:r>
                            <a:rPr lang="en-US" sz="2400" i="1">
                              <a:solidFill>
                                <a:schemeClr val="accent6">
                                  <a:lumMod val="75000"/>
                                </a:schemeClr>
                              </a:solidFill>
                              <a:latin typeface="Cambria Math" panose="02040503050406030204" pitchFamily="18" charset="0"/>
                            </a:rPr>
                            <m:t>h</m:t>
                          </m:r>
                          <m:r>
                            <a:rPr lang="en-US" sz="2400" b="0" i="1" smtClean="0">
                              <a:solidFill>
                                <a:schemeClr val="accent6">
                                  <a:lumMod val="75000"/>
                                </a:schemeClr>
                              </a:solidFill>
                              <a:latin typeface="Cambria Math" panose="02040503050406030204" pitchFamily="18" charset="0"/>
                            </a:rPr>
                            <m:t>−</m:t>
                          </m:r>
                          <m:sSub>
                            <m:sSubPr>
                              <m:ctrlPr>
                                <a:rPr lang="en-US" sz="2400" b="0" i="1" smtClean="0">
                                  <a:solidFill>
                                    <a:schemeClr val="accent6">
                                      <a:lumMod val="75000"/>
                                    </a:schemeClr>
                                  </a:solidFill>
                                  <a:latin typeface="Cambria Math" panose="02040503050406030204" pitchFamily="18" charset="0"/>
                                </a:rPr>
                              </m:ctrlPr>
                            </m:sSubPr>
                            <m:e>
                              <m:r>
                                <a:rPr lang="en-US" sz="2400" b="0" i="1" smtClean="0">
                                  <a:solidFill>
                                    <a:schemeClr val="accent6">
                                      <a:lumMod val="75000"/>
                                    </a:schemeClr>
                                  </a:solidFill>
                                  <a:latin typeface="Cambria Math" panose="02040503050406030204" pitchFamily="18" charset="0"/>
                                </a:rPr>
                                <m:t>𝑠</m:t>
                              </m:r>
                            </m:e>
                            <m:sub>
                              <m:r>
                                <a:rPr lang="en-US" sz="2400" b="0" i="1" smtClean="0">
                                  <a:solidFill>
                                    <a:schemeClr val="accent6">
                                      <a:lumMod val="75000"/>
                                    </a:schemeClr>
                                  </a:solidFill>
                                  <a:latin typeface="Cambria Math" panose="02040503050406030204" pitchFamily="18" charset="0"/>
                                </a:rPr>
                                <m:t>1</m:t>
                              </m:r>
                            </m:sub>
                          </m:sSub>
                          <m:r>
                            <a:rPr lang="en-US" sz="2400" i="1">
                              <a:solidFill>
                                <a:schemeClr val="accent6">
                                  <a:lumMod val="75000"/>
                                </a:schemeClr>
                              </a:solidFill>
                              <a:latin typeface="Cambria Math" panose="02040503050406030204" pitchFamily="18" charset="0"/>
                            </a:rPr>
                            <m:t>,</m:t>
                          </m:r>
                          <m:sSub>
                            <m:sSubPr>
                              <m:ctrlPr>
                                <a:rPr lang="en-US" sz="2400" i="1">
                                  <a:solidFill>
                                    <a:schemeClr val="accent6">
                                      <a:lumMod val="75000"/>
                                    </a:schemeClr>
                                  </a:solidFill>
                                  <a:latin typeface="Cambria Math" panose="02040503050406030204" pitchFamily="18" charset="0"/>
                                  <a:ea typeface="Cambria Math" panose="02040503050406030204" pitchFamily="18" charset="0"/>
                                </a:rPr>
                              </m:ctrlPr>
                            </m:sSubPr>
                            <m:e>
                              <m:r>
                                <a:rPr lang="en-US" sz="2400" i="1">
                                  <a:solidFill>
                                    <a:schemeClr val="accent6">
                                      <a:lumMod val="75000"/>
                                    </a:schemeClr>
                                  </a:solidFill>
                                  <a:latin typeface="Cambria Math" panose="02040503050406030204" pitchFamily="18" charset="0"/>
                                  <a:ea typeface="Cambria Math" panose="02040503050406030204" pitchFamily="18" charset="0"/>
                                </a:rPr>
                                <m:t>𝒟</m:t>
                              </m:r>
                            </m:e>
                            <m:sub>
                              <m:r>
                                <a:rPr lang="en-US" sz="2400" b="0" i="1" smtClean="0">
                                  <a:solidFill>
                                    <a:schemeClr val="accent6">
                                      <a:lumMod val="75000"/>
                                    </a:schemeClr>
                                  </a:solidFill>
                                  <a:latin typeface="Cambria Math" panose="02040503050406030204" pitchFamily="18" charset="0"/>
                                  <a:ea typeface="Cambria Math" panose="02040503050406030204" pitchFamily="18" charset="0"/>
                                </a:rPr>
                                <m:t>𝑣𝑎𝑙</m:t>
                              </m:r>
                            </m:sub>
                          </m:sSub>
                        </m:e>
                      </m:d>
                      <m:r>
                        <m:rPr>
                          <m:nor/>
                        </m:rPr>
                        <a:rPr lang="en-US" sz="2400" dirty="0"/>
                        <m:t> </m:t>
                      </m:r>
                      <m:r>
                        <a:rPr lang="en-US" sz="2400" b="0" i="1" smtClean="0">
                          <a:solidFill>
                            <a:schemeClr val="bg1"/>
                          </a:solidFill>
                          <a:latin typeface="Cambria Math" panose="02040503050406030204" pitchFamily="18" charset="0"/>
                          <a:ea typeface="Cambria Math" panose="02040503050406030204" pitchFamily="18" charset="0"/>
                        </a:rPr>
                        <m:t>=0.2</m:t>
                      </m:r>
                    </m:oMath>
                  </m:oMathPara>
                </a14:m>
                <a:endParaRPr lang="en-US" sz="2400" dirty="0">
                  <a:solidFill>
                    <a:schemeClr val="accent6">
                      <a:lumMod val="75000"/>
                    </a:schemeClr>
                  </a:solidFill>
                </a:endParaRPr>
              </a:p>
            </p:txBody>
          </p:sp>
        </mc:Choice>
        <mc:Fallback xmlns="">
          <p:sp>
            <p:nvSpPr>
              <p:cNvPr id="5" name="TextBox 4">
                <a:extLst>
                  <a:ext uri="{FF2B5EF4-FFF2-40B4-BE49-F238E27FC236}">
                    <a16:creationId xmlns:a16="http://schemas.microsoft.com/office/drawing/2014/main" id="{B0A4347B-707E-1A04-15DF-100F2539659D}"/>
                  </a:ext>
                </a:extLst>
              </p:cNvPr>
              <p:cNvSpPr txBox="1">
                <a:spLocks noRot="1" noChangeAspect="1" noMove="1" noResize="1" noEditPoints="1" noAdjustHandles="1" noChangeArrowheads="1" noChangeShapeType="1" noTextEdit="1"/>
              </p:cNvSpPr>
              <p:nvPr/>
            </p:nvSpPr>
            <p:spPr>
              <a:xfrm>
                <a:off x="1861485" y="5595051"/>
                <a:ext cx="3091660" cy="369332"/>
              </a:xfrm>
              <a:prstGeom prst="rect">
                <a:avLst/>
              </a:prstGeom>
              <a:blipFill>
                <a:blip r:embed="rId6"/>
                <a:stretch>
                  <a:fillRect l="-1633" t="-20000" r="-2449" b="-43333"/>
                </a:stretch>
              </a:blipFill>
            </p:spPr>
            <p:txBody>
              <a:bodyPr/>
              <a:lstStyle/>
              <a:p>
                <a:r>
                  <a:rPr lang="en-US">
                    <a:noFill/>
                  </a:rPr>
                  <a:t> </a:t>
                </a:r>
              </a:p>
            </p:txBody>
          </p:sp>
        </mc:Fallback>
      </mc:AlternateContent>
    </p:spTree>
    <p:extLst>
      <p:ext uri="{BB962C8B-B14F-4D97-AF65-F5344CB8AC3E}">
        <p14:creationId xmlns:p14="http://schemas.microsoft.com/office/powerpoint/2010/main" val="3430002865"/>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162DF2A-64D1-4AA9-BA42-8A4063EADE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1" name="Rectangle 10">
            <a:extLst>
              <a:ext uri="{FF2B5EF4-FFF2-40B4-BE49-F238E27FC236}">
                <a16:creationId xmlns:a16="http://schemas.microsoft.com/office/drawing/2014/main" id="{5D7C1373-63AF-4A75-909E-990E053566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useBgFill="1">
        <p:nvSpPr>
          <p:cNvPr id="13" name="Rectangle 12">
            <a:extLst>
              <a:ext uri="{FF2B5EF4-FFF2-40B4-BE49-F238E27FC236}">
                <a16:creationId xmlns:a16="http://schemas.microsoft.com/office/drawing/2014/main" id="{5BDAAE7A-177F-4691-8F07-36CBBA6113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9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5BF82D1D-28BC-4216-A1EA-F7D9C6D1AA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1286934"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7" name="Rectangle 16">
            <a:extLst>
              <a:ext uri="{FF2B5EF4-FFF2-40B4-BE49-F238E27FC236}">
                <a16:creationId xmlns:a16="http://schemas.microsoft.com/office/drawing/2014/main" id="{60A1DC48-C242-4442-822C-570436B809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685778" y="767825"/>
            <a:ext cx="508012" cy="5328173"/>
          </a:xfrm>
          <a:prstGeom prst="rect">
            <a:avLst/>
          </a:prstGeom>
          <a:solidFill>
            <a:srgbClr val="C8C8C8">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D54E0B5B-04CB-A042-AC28-DC3810B18F68}"/>
                  </a:ext>
                </a:extLst>
              </p:cNvPr>
              <p:cNvSpPr txBox="1"/>
              <p:nvPr/>
            </p:nvSpPr>
            <p:spPr>
              <a:xfrm>
                <a:off x="5213506" y="4843603"/>
                <a:ext cx="96116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solidFill>
                                <a:schemeClr val="accent6">
                                  <a:lumMod val="75000"/>
                                </a:schemeClr>
                              </a:solidFill>
                              <a:latin typeface="Cambria Math" panose="02040503050406030204" pitchFamily="18" charset="0"/>
                              <a:ea typeface="Cambria Math" panose="02040503050406030204" pitchFamily="18" charset="0"/>
                            </a:rPr>
                          </m:ctrlPr>
                        </m:sSubPr>
                        <m:e>
                          <m:r>
                            <a:rPr lang="en-US" sz="2400" i="1" smtClean="0">
                              <a:solidFill>
                                <a:schemeClr val="accent6">
                                  <a:lumMod val="75000"/>
                                </a:schemeClr>
                              </a:solidFill>
                              <a:latin typeface="Cambria Math" panose="02040503050406030204" pitchFamily="18" charset="0"/>
                              <a:ea typeface="Cambria Math" panose="02040503050406030204" pitchFamily="18" charset="0"/>
                            </a:rPr>
                            <m:t>𝒟</m:t>
                          </m:r>
                        </m:e>
                        <m:sub>
                          <m:r>
                            <a:rPr lang="en-US" sz="2400" b="0" i="1" smtClean="0">
                              <a:solidFill>
                                <a:schemeClr val="accent6">
                                  <a:lumMod val="75000"/>
                                </a:schemeClr>
                              </a:solidFill>
                              <a:latin typeface="Cambria Math" panose="02040503050406030204" pitchFamily="18" charset="0"/>
                              <a:ea typeface="Cambria Math" panose="02040503050406030204" pitchFamily="18" charset="0"/>
                            </a:rPr>
                            <m:t>𝑣𝑎𝑙</m:t>
                          </m:r>
                        </m:sub>
                      </m:sSub>
                      <m:r>
                        <a:rPr lang="en-US" sz="2400" b="0" i="1" smtClean="0">
                          <a:solidFill>
                            <a:schemeClr val="accent6">
                              <a:lumMod val="75000"/>
                            </a:schemeClr>
                          </a:solidFill>
                          <a:latin typeface="Cambria Math" panose="02040503050406030204" pitchFamily="18" charset="0"/>
                          <a:ea typeface="Cambria Math" panose="02040503050406030204" pitchFamily="18" charset="0"/>
                        </a:rPr>
                        <m:t>=</m:t>
                      </m:r>
                    </m:oMath>
                  </m:oMathPara>
                </a14:m>
                <a:endParaRPr lang="en-US" sz="2400" dirty="0">
                  <a:solidFill>
                    <a:schemeClr val="accent6">
                      <a:lumMod val="75000"/>
                    </a:schemeClr>
                  </a:solidFill>
                </a:endParaRPr>
              </a:p>
            </p:txBody>
          </p:sp>
        </mc:Choice>
        <mc:Fallback xmlns="">
          <p:sp>
            <p:nvSpPr>
              <p:cNvPr id="2" name="TextBox 1">
                <a:extLst>
                  <a:ext uri="{FF2B5EF4-FFF2-40B4-BE49-F238E27FC236}">
                    <a16:creationId xmlns:a16="http://schemas.microsoft.com/office/drawing/2014/main" id="{D54E0B5B-04CB-A042-AC28-DC3810B18F68}"/>
                  </a:ext>
                </a:extLst>
              </p:cNvPr>
              <p:cNvSpPr txBox="1">
                <a:spLocks noRot="1" noChangeAspect="1" noMove="1" noResize="1" noEditPoints="1" noAdjustHandles="1" noChangeArrowheads="1" noChangeShapeType="1" noTextEdit="1"/>
              </p:cNvSpPr>
              <p:nvPr/>
            </p:nvSpPr>
            <p:spPr>
              <a:xfrm>
                <a:off x="5213506" y="4843603"/>
                <a:ext cx="961161" cy="369332"/>
              </a:xfrm>
              <a:prstGeom prst="rect">
                <a:avLst/>
              </a:prstGeom>
              <a:blipFill>
                <a:blip r:embed="rId3"/>
                <a:stretch>
                  <a:fillRect l="-6494" r="-2597" b="-16667"/>
                </a:stretch>
              </a:blipFill>
            </p:spPr>
            <p:txBody>
              <a:bodyPr/>
              <a:lstStyle/>
              <a:p>
                <a:r>
                  <a:rPr lang="en-US">
                    <a:noFill/>
                  </a:rPr>
                  <a:t> </a:t>
                </a:r>
              </a:p>
            </p:txBody>
          </p:sp>
        </mc:Fallback>
      </mc:AlternateContent>
      <p:sp>
        <p:nvSpPr>
          <p:cNvPr id="49" name="Rounded Rectangle 48">
            <a:extLst>
              <a:ext uri="{FF2B5EF4-FFF2-40B4-BE49-F238E27FC236}">
                <a16:creationId xmlns:a16="http://schemas.microsoft.com/office/drawing/2014/main" id="{98E75E3F-5B0B-F64E-B05F-27A3A88E61E0}"/>
              </a:ext>
            </a:extLst>
          </p:cNvPr>
          <p:cNvSpPr/>
          <p:nvPr/>
        </p:nvSpPr>
        <p:spPr>
          <a:xfrm>
            <a:off x="6676685" y="882065"/>
            <a:ext cx="1051985"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Bus</a:t>
            </a:r>
          </a:p>
        </p:txBody>
      </p:sp>
      <mc:AlternateContent xmlns:mc="http://schemas.openxmlformats.org/markup-compatibility/2006" xmlns:a14="http://schemas.microsoft.com/office/drawing/2010/main">
        <mc:Choice Requires="a14">
          <p:sp>
            <p:nvSpPr>
              <p:cNvPr id="14" name="Oval 13">
                <a:extLst>
                  <a:ext uri="{FF2B5EF4-FFF2-40B4-BE49-F238E27FC236}">
                    <a16:creationId xmlns:a16="http://schemas.microsoft.com/office/drawing/2014/main" id="{E61BBE73-5906-EC48-8EA4-B9F461FFF9B9}"/>
                  </a:ext>
                </a:extLst>
              </p:cNvPr>
              <p:cNvSpPr/>
              <p:nvPr/>
            </p:nvSpPr>
            <p:spPr>
              <a:xfrm>
                <a:off x="6452585" y="418643"/>
                <a:ext cx="457200" cy="4572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 </m:t>
                          </m:r>
                          <m:r>
                            <a:rPr lang="en-US" sz="2400" b="0" i="1" smtClean="0">
                              <a:latin typeface="Cambria Math" panose="02040503050406030204" pitchFamily="18" charset="0"/>
                            </a:rPr>
                            <m:t>𝑠</m:t>
                          </m:r>
                        </m:e>
                        <m:sub>
                          <m:r>
                            <a:rPr lang="en-US" sz="2400" b="0" i="1" smtClean="0">
                              <a:latin typeface="Cambria Math" panose="02040503050406030204" pitchFamily="18" charset="0"/>
                            </a:rPr>
                            <m:t>1</m:t>
                          </m:r>
                        </m:sub>
                      </m:sSub>
                    </m:oMath>
                  </m:oMathPara>
                </a14:m>
                <a:endParaRPr lang="en-US" sz="2400" dirty="0"/>
              </a:p>
            </p:txBody>
          </p:sp>
        </mc:Choice>
        <mc:Fallback xmlns="">
          <p:sp>
            <p:nvSpPr>
              <p:cNvPr id="14" name="Oval 13">
                <a:extLst>
                  <a:ext uri="{FF2B5EF4-FFF2-40B4-BE49-F238E27FC236}">
                    <a16:creationId xmlns:a16="http://schemas.microsoft.com/office/drawing/2014/main" id="{E61BBE73-5906-EC48-8EA4-B9F461FFF9B9}"/>
                  </a:ext>
                </a:extLst>
              </p:cNvPr>
              <p:cNvSpPr>
                <a:spLocks noRot="1" noChangeAspect="1" noMove="1" noResize="1" noEditPoints="1" noAdjustHandles="1" noChangeArrowheads="1" noChangeShapeType="1" noTextEdit="1"/>
              </p:cNvSpPr>
              <p:nvPr/>
            </p:nvSpPr>
            <p:spPr>
              <a:xfrm>
                <a:off x="6452585" y="418643"/>
                <a:ext cx="457200" cy="457200"/>
              </a:xfrm>
              <a:prstGeom prst="ellipse">
                <a:avLst/>
              </a:prstGeom>
              <a:blipFill>
                <a:blip r:embed="rId6"/>
                <a:stretch>
                  <a:fillRect l="-23684" b="-1842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16" name="Table 15">
                <a:extLst>
                  <a:ext uri="{FF2B5EF4-FFF2-40B4-BE49-F238E27FC236}">
                    <a16:creationId xmlns:a16="http://schemas.microsoft.com/office/drawing/2014/main" id="{16ED6872-B275-0429-B11D-6E332FEBE532}"/>
                  </a:ext>
                </a:extLst>
              </p:cNvPr>
              <p:cNvGraphicFramePr>
                <a:graphicFrameLocks noGrp="1"/>
              </p:cNvGraphicFramePr>
              <p:nvPr>
                <p:extLst>
                  <p:ext uri="{D42A27DB-BD31-4B8C-83A1-F6EECF244321}">
                    <p14:modId xmlns:p14="http://schemas.microsoft.com/office/powerpoint/2010/main" val="2044866815"/>
                  </p:ext>
                </p:extLst>
              </p:nvPr>
            </p:nvGraphicFramePr>
            <p:xfrm>
              <a:off x="6298645" y="4087565"/>
              <a:ext cx="5178940" cy="1881408"/>
            </p:xfrm>
            <a:graphic>
              <a:graphicData uri="http://schemas.openxmlformats.org/drawingml/2006/table">
                <a:tbl>
                  <a:tblPr firstRow="1" bandRow="1">
                    <a:tableStyleId>{5C22544A-7EE6-4342-B048-85BDC9FD1C3A}</a:tableStyleId>
                  </a:tblPr>
                  <a:tblGrid>
                    <a:gridCol w="1035788">
                      <a:extLst>
                        <a:ext uri="{9D8B030D-6E8A-4147-A177-3AD203B41FA5}">
                          <a16:colId xmlns:a16="http://schemas.microsoft.com/office/drawing/2014/main" val="2523797516"/>
                        </a:ext>
                      </a:extLst>
                    </a:gridCol>
                    <a:gridCol w="1035788">
                      <a:extLst>
                        <a:ext uri="{9D8B030D-6E8A-4147-A177-3AD203B41FA5}">
                          <a16:colId xmlns:a16="http://schemas.microsoft.com/office/drawing/2014/main" val="2612020372"/>
                        </a:ext>
                      </a:extLst>
                    </a:gridCol>
                    <a:gridCol w="1035788">
                      <a:extLst>
                        <a:ext uri="{9D8B030D-6E8A-4147-A177-3AD203B41FA5}">
                          <a16:colId xmlns:a16="http://schemas.microsoft.com/office/drawing/2014/main" val="56344651"/>
                        </a:ext>
                      </a:extLst>
                    </a:gridCol>
                    <a:gridCol w="1035788">
                      <a:extLst>
                        <a:ext uri="{9D8B030D-6E8A-4147-A177-3AD203B41FA5}">
                          <a16:colId xmlns:a16="http://schemas.microsoft.com/office/drawing/2014/main" val="3162481479"/>
                        </a:ext>
                      </a:extLst>
                    </a:gridCol>
                    <a:gridCol w="1035788">
                      <a:extLst>
                        <a:ext uri="{9D8B030D-6E8A-4147-A177-3AD203B41FA5}">
                          <a16:colId xmlns:a16="http://schemas.microsoft.com/office/drawing/2014/main" val="4019668781"/>
                        </a:ext>
                      </a:extLst>
                    </a:gridCol>
                  </a:tblGrid>
                  <a:tr h="313568">
                    <a:tc>
                      <a:txBody>
                        <a:bodyPr/>
                        <a:lstStyle/>
                        <a:p>
                          <a:pPr algn="ctr"/>
                          <a14:m>
                            <m:oMathPara xmlns:m="http://schemas.openxmlformats.org/officeDocument/2006/math">
                              <m:oMathParaPr>
                                <m:jc m:val="centerGroup"/>
                              </m:oMathParaPr>
                              <m:oMath xmlns:m="http://schemas.openxmlformats.org/officeDocument/2006/math">
                                <m:sSub>
                                  <m:sSubPr>
                                    <m:ctrlPr>
                                      <a:rPr lang="en-US" sz="1400" b="1" i="1" smtClean="0">
                                        <a:latin typeface="Cambria Math" panose="02040503050406030204" pitchFamily="18" charset="0"/>
                                      </a:rPr>
                                    </m:ctrlPr>
                                  </m:sSubPr>
                                  <m:e>
                                    <m:r>
                                      <a:rPr lang="en-US" sz="1400" b="1" i="1" smtClean="0">
                                        <a:latin typeface="Cambria Math" panose="02040503050406030204" pitchFamily="18" charset="0"/>
                                      </a:rPr>
                                      <m:t>𝒙</m:t>
                                    </m:r>
                                  </m:e>
                                  <m:sub>
                                    <m:r>
                                      <a:rPr lang="en-US" sz="1400" b="1" i="1" smtClean="0">
                                        <a:latin typeface="Cambria Math" panose="02040503050406030204" pitchFamily="18" charset="0"/>
                                      </a:rPr>
                                      <m:t>𝟏</m:t>
                                    </m:r>
                                  </m:sub>
                                </m:sSub>
                              </m:oMath>
                            </m:oMathPara>
                          </a14:m>
                          <a:endParaRPr lang="en-US" sz="1400"/>
                        </a:p>
                      </a:txBody>
                      <a:tcPr marL="83991" marR="83991" marT="41996" marB="41996" anchor="ctr"/>
                    </a:tc>
                    <a:tc>
                      <a:txBody>
                        <a:bodyPr/>
                        <a:lstStyle/>
                        <a:p>
                          <a:pPr algn="ctr"/>
                          <a14:m>
                            <m:oMathPara xmlns:m="http://schemas.openxmlformats.org/officeDocument/2006/math">
                              <m:oMathParaPr>
                                <m:jc m:val="centerGroup"/>
                              </m:oMathParaPr>
                              <m:oMath xmlns:m="http://schemas.openxmlformats.org/officeDocument/2006/math">
                                <m:sSub>
                                  <m:sSubPr>
                                    <m:ctrlPr>
                                      <a:rPr lang="en-US" sz="1400" b="1" i="1" smtClean="0">
                                        <a:latin typeface="Cambria Math" panose="02040503050406030204" pitchFamily="18" charset="0"/>
                                      </a:rPr>
                                    </m:ctrlPr>
                                  </m:sSubPr>
                                  <m:e>
                                    <m:r>
                                      <a:rPr lang="en-US" sz="1400" b="1" i="1" smtClean="0">
                                        <a:latin typeface="Cambria Math" panose="02040503050406030204" pitchFamily="18" charset="0"/>
                                      </a:rPr>
                                      <m:t>𝒙</m:t>
                                    </m:r>
                                  </m:e>
                                  <m:sub>
                                    <m:r>
                                      <a:rPr lang="en-US" sz="1400" b="1" i="1" smtClean="0">
                                        <a:latin typeface="Cambria Math" panose="02040503050406030204" pitchFamily="18" charset="0"/>
                                      </a:rPr>
                                      <m:t>𝟐</m:t>
                                    </m:r>
                                  </m:sub>
                                </m:sSub>
                              </m:oMath>
                            </m:oMathPara>
                          </a14:m>
                          <a:endParaRPr lang="en-US" sz="1400" dirty="0"/>
                        </a:p>
                      </a:txBody>
                      <a:tcPr marL="83991" marR="83991" marT="41996" marB="41996" anchor="ctr"/>
                    </a:tc>
                    <a:tc>
                      <a:txBody>
                        <a:bodyPr/>
                        <a:lstStyle/>
                        <a:p>
                          <a:pPr algn="ctr"/>
                          <a14:m>
                            <m:oMathPara xmlns:m="http://schemas.openxmlformats.org/officeDocument/2006/math">
                              <m:oMathParaPr>
                                <m:jc m:val="centerGroup"/>
                              </m:oMathParaPr>
                              <m:oMath xmlns:m="http://schemas.openxmlformats.org/officeDocument/2006/math">
                                <m:sSub>
                                  <m:sSubPr>
                                    <m:ctrlPr>
                                      <a:rPr lang="en-US" sz="1400" b="1" i="1" smtClean="0">
                                        <a:latin typeface="Cambria Math" panose="02040503050406030204" pitchFamily="18" charset="0"/>
                                      </a:rPr>
                                    </m:ctrlPr>
                                  </m:sSubPr>
                                  <m:e>
                                    <m:r>
                                      <a:rPr lang="en-US" sz="1400" b="1" i="1" smtClean="0">
                                        <a:latin typeface="Cambria Math" panose="02040503050406030204" pitchFamily="18" charset="0"/>
                                      </a:rPr>
                                      <m:t>𝒙</m:t>
                                    </m:r>
                                  </m:e>
                                  <m:sub>
                                    <m:r>
                                      <a:rPr lang="en-US" sz="1400" b="1" i="1" smtClean="0">
                                        <a:latin typeface="Cambria Math" panose="02040503050406030204" pitchFamily="18" charset="0"/>
                                      </a:rPr>
                                      <m:t>𝟑</m:t>
                                    </m:r>
                                  </m:sub>
                                </m:sSub>
                              </m:oMath>
                            </m:oMathPara>
                          </a14:m>
                          <a:endParaRPr lang="en-US" sz="1400"/>
                        </a:p>
                      </a:txBody>
                      <a:tcPr marL="83991" marR="83991" marT="41996" marB="41996" anchor="ctr"/>
                    </a:tc>
                    <a:tc>
                      <a:txBody>
                        <a:bodyPr/>
                        <a:lstStyle/>
                        <a:p>
                          <a:pPr algn="ctr"/>
                          <a14:m>
                            <m:oMathPara xmlns:m="http://schemas.openxmlformats.org/officeDocument/2006/math">
                              <m:oMathParaPr>
                                <m:jc m:val="centerGroup"/>
                              </m:oMathParaPr>
                              <m:oMath xmlns:m="http://schemas.openxmlformats.org/officeDocument/2006/math">
                                <m:sSub>
                                  <m:sSubPr>
                                    <m:ctrlPr>
                                      <a:rPr lang="en-US" sz="1400" b="1" i="1" smtClean="0">
                                        <a:latin typeface="Cambria Math" panose="02040503050406030204" pitchFamily="18" charset="0"/>
                                      </a:rPr>
                                    </m:ctrlPr>
                                  </m:sSubPr>
                                  <m:e>
                                    <m:r>
                                      <a:rPr lang="en-US" sz="1400" b="1" i="1" smtClean="0">
                                        <a:latin typeface="Cambria Math" panose="02040503050406030204" pitchFamily="18" charset="0"/>
                                      </a:rPr>
                                      <m:t>𝒙</m:t>
                                    </m:r>
                                  </m:e>
                                  <m:sub>
                                    <m:r>
                                      <a:rPr lang="en-US" sz="1400" b="1" i="1" smtClean="0">
                                        <a:latin typeface="Cambria Math" panose="02040503050406030204" pitchFamily="18" charset="0"/>
                                      </a:rPr>
                                      <m:t>𝟒</m:t>
                                    </m:r>
                                  </m:sub>
                                </m:sSub>
                              </m:oMath>
                            </m:oMathPara>
                          </a14:m>
                          <a:endParaRPr lang="en-US" sz="1400" dirty="0"/>
                        </a:p>
                      </a:txBody>
                      <a:tcPr marL="83991" marR="83991" marT="41996" marB="41996" anchor="ctr"/>
                    </a:tc>
                    <a:tc>
                      <a:txBody>
                        <a:bodyPr/>
                        <a:lstStyle/>
                        <a:p>
                          <a:pPr algn="ctr"/>
                          <a14:m>
                            <m:oMathPara xmlns:m="http://schemas.openxmlformats.org/officeDocument/2006/math">
                              <m:oMathParaPr>
                                <m:jc m:val="centerGroup"/>
                              </m:oMathParaPr>
                              <m:oMath xmlns:m="http://schemas.openxmlformats.org/officeDocument/2006/math">
                                <m:r>
                                  <a:rPr lang="en-US" sz="1400" b="1" i="1" smtClean="0">
                                    <a:latin typeface="Cambria Math" panose="02040503050406030204" pitchFamily="18" charset="0"/>
                                  </a:rPr>
                                  <m:t>𝒚</m:t>
                                </m:r>
                              </m:oMath>
                            </m:oMathPara>
                          </a14:m>
                          <a:endParaRPr lang="en-US" sz="1400"/>
                        </a:p>
                      </a:txBody>
                      <a:tcPr marL="83991" marR="83991" marT="41996" marB="41996" anchor="ctr"/>
                    </a:tc>
                    <a:extLst>
                      <a:ext uri="{0D108BD9-81ED-4DB2-BD59-A6C34878D82A}">
                        <a16:rowId xmlns:a16="http://schemas.microsoft.com/office/drawing/2014/main" val="390445491"/>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Rain</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During</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Backpack</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Tired</a:t>
                          </a:r>
                        </a:p>
                      </a:txBody>
                      <a:tcPr marL="9525" marR="9525" marT="9525"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400" b="0" i="0" u="none" strike="noStrike" dirty="0">
                              <a:solidFill>
                                <a:srgbClr val="000000"/>
                              </a:solidFill>
                              <a:effectLst/>
                              <a:latin typeface="Corbel" panose="020B0503020204020204" pitchFamily="34" charset="0"/>
                            </a:rPr>
                            <a:t>Bus</a:t>
                          </a:r>
                        </a:p>
                      </a:txBody>
                      <a:tcPr marL="9525" marR="9525" marT="9525" marB="0" anchor="ctr"/>
                    </a:tc>
                    <a:extLst>
                      <a:ext uri="{0D108BD9-81ED-4DB2-BD59-A6C34878D82A}">
                        <a16:rowId xmlns:a16="http://schemas.microsoft.com/office/drawing/2014/main" val="1641110165"/>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Rain</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After</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Both</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Not Tired</a:t>
                          </a:r>
                        </a:p>
                      </a:txBody>
                      <a:tcPr marL="9525" marR="9525" marT="9525"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400" b="0" i="0" u="none" strike="noStrike" dirty="0">
                              <a:solidFill>
                                <a:srgbClr val="000000"/>
                              </a:solidFill>
                              <a:effectLst/>
                              <a:latin typeface="Corbel" panose="020B0503020204020204" pitchFamily="34" charset="0"/>
                            </a:rPr>
                            <a:t>Bus</a:t>
                          </a:r>
                        </a:p>
                      </a:txBody>
                      <a:tcPr marL="9525" marR="9525" marT="9525" marB="0" anchor="ctr"/>
                    </a:tc>
                    <a:extLst>
                      <a:ext uri="{0D108BD9-81ED-4DB2-BD59-A6C34878D82A}">
                        <a16:rowId xmlns:a16="http://schemas.microsoft.com/office/drawing/2014/main" val="2677123430"/>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No Rain</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Before</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Backpack</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Not Tired</a:t>
                          </a:r>
                        </a:p>
                      </a:txBody>
                      <a:tcPr marL="9525" marR="9525" marT="9525"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400" b="0" i="0" u="none" strike="noStrike">
                              <a:solidFill>
                                <a:srgbClr val="000000"/>
                              </a:solidFill>
                              <a:effectLst/>
                              <a:latin typeface="Corbel" panose="020B0503020204020204" pitchFamily="34" charset="0"/>
                            </a:rPr>
                            <a:t>Bus</a:t>
                          </a:r>
                        </a:p>
                      </a:txBody>
                      <a:tcPr marL="9525" marR="9525" marT="9525" marB="0" anchor="ctr"/>
                    </a:tc>
                    <a:extLst>
                      <a:ext uri="{0D108BD9-81ED-4DB2-BD59-A6C34878D82A}">
                        <a16:rowId xmlns:a16="http://schemas.microsoft.com/office/drawing/2014/main" val="2597160028"/>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No Rain</a:t>
                          </a:r>
                        </a:p>
                      </a:txBody>
                      <a:tcPr marL="9525" marR="9525" marT="9525" marB="0" anchor="ctr">
                        <a:solidFill>
                          <a:schemeClr val="accent6">
                            <a:lumMod val="40000"/>
                            <a:lumOff val="6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During</a:t>
                          </a:r>
                        </a:p>
                      </a:txBody>
                      <a:tcPr marL="9525" marR="9525" marT="9525" marB="0" anchor="ctr">
                        <a:solidFill>
                          <a:schemeClr val="accent6">
                            <a:lumMod val="40000"/>
                            <a:lumOff val="6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Lunchbox</a:t>
                          </a:r>
                        </a:p>
                      </a:txBody>
                      <a:tcPr marL="9525" marR="9525" marT="9525" marB="0" anchor="ctr">
                        <a:solidFill>
                          <a:schemeClr val="accent6">
                            <a:lumMod val="40000"/>
                            <a:lumOff val="6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Tired</a:t>
                          </a:r>
                        </a:p>
                      </a:txBody>
                      <a:tcPr marL="9525" marR="9525" marT="9525" marB="0" anchor="ctr">
                        <a:solidFill>
                          <a:schemeClr val="accent6">
                            <a:lumMod val="40000"/>
                            <a:lumOff val="6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Drive</a:t>
                          </a:r>
                        </a:p>
                      </a:txBody>
                      <a:tcPr marL="9525" marR="9525" marT="9525" marB="0" anchor="ctr">
                        <a:solidFill>
                          <a:schemeClr val="accent6">
                            <a:lumMod val="40000"/>
                            <a:lumOff val="60000"/>
                          </a:schemeClr>
                        </a:solidFill>
                      </a:tcPr>
                    </a:tc>
                    <a:extLst>
                      <a:ext uri="{0D108BD9-81ED-4DB2-BD59-A6C34878D82A}">
                        <a16:rowId xmlns:a16="http://schemas.microsoft.com/office/drawing/2014/main" val="2558674705"/>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No Rain</a:t>
                          </a:r>
                        </a:p>
                      </a:txBody>
                      <a:tcPr marL="9525" marR="9525" marT="9525" marB="0" anchor="ctr">
                        <a:solidFill>
                          <a:schemeClr val="accent6">
                            <a:lumMod val="40000"/>
                            <a:lumOff val="6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After</a:t>
                          </a:r>
                        </a:p>
                      </a:txBody>
                      <a:tcPr marL="9525" marR="9525" marT="9525" marB="0" anchor="ctr">
                        <a:solidFill>
                          <a:schemeClr val="accent6">
                            <a:lumMod val="40000"/>
                            <a:lumOff val="6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Lunchbox</a:t>
                          </a:r>
                        </a:p>
                      </a:txBody>
                      <a:tcPr marL="9525" marR="9525" marT="9525" marB="0" anchor="ctr">
                        <a:solidFill>
                          <a:schemeClr val="accent6">
                            <a:lumMod val="40000"/>
                            <a:lumOff val="6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Tired</a:t>
                          </a:r>
                        </a:p>
                      </a:txBody>
                      <a:tcPr marL="9525" marR="9525" marT="9525" marB="0" anchor="ctr">
                        <a:solidFill>
                          <a:schemeClr val="accent6">
                            <a:lumMod val="40000"/>
                            <a:lumOff val="6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Drive</a:t>
                          </a:r>
                        </a:p>
                      </a:txBody>
                      <a:tcPr marL="9525" marR="9525" marT="9525" marB="0" anchor="ctr">
                        <a:solidFill>
                          <a:schemeClr val="accent6">
                            <a:lumMod val="40000"/>
                            <a:lumOff val="60000"/>
                          </a:schemeClr>
                        </a:solidFill>
                      </a:tcPr>
                    </a:tc>
                    <a:extLst>
                      <a:ext uri="{0D108BD9-81ED-4DB2-BD59-A6C34878D82A}">
                        <a16:rowId xmlns:a16="http://schemas.microsoft.com/office/drawing/2014/main" val="2341188523"/>
                      </a:ext>
                    </a:extLst>
                  </a:tr>
                </a:tbl>
              </a:graphicData>
            </a:graphic>
          </p:graphicFrame>
        </mc:Choice>
        <mc:Fallback xmlns="">
          <p:graphicFrame>
            <p:nvGraphicFramePr>
              <p:cNvPr id="16" name="Table 15">
                <a:extLst>
                  <a:ext uri="{FF2B5EF4-FFF2-40B4-BE49-F238E27FC236}">
                    <a16:creationId xmlns:a16="http://schemas.microsoft.com/office/drawing/2014/main" id="{16ED6872-B275-0429-B11D-6E332FEBE532}"/>
                  </a:ext>
                </a:extLst>
              </p:cNvPr>
              <p:cNvGraphicFramePr>
                <a:graphicFrameLocks noGrp="1"/>
              </p:cNvGraphicFramePr>
              <p:nvPr>
                <p:extLst>
                  <p:ext uri="{D42A27DB-BD31-4B8C-83A1-F6EECF244321}">
                    <p14:modId xmlns:p14="http://schemas.microsoft.com/office/powerpoint/2010/main" val="2044866815"/>
                  </p:ext>
                </p:extLst>
              </p:nvPr>
            </p:nvGraphicFramePr>
            <p:xfrm>
              <a:off x="6298645" y="4087565"/>
              <a:ext cx="5178940" cy="1881408"/>
            </p:xfrm>
            <a:graphic>
              <a:graphicData uri="http://schemas.openxmlformats.org/drawingml/2006/table">
                <a:tbl>
                  <a:tblPr firstRow="1" bandRow="1">
                    <a:tableStyleId>{5C22544A-7EE6-4342-B048-85BDC9FD1C3A}</a:tableStyleId>
                  </a:tblPr>
                  <a:tblGrid>
                    <a:gridCol w="1035788">
                      <a:extLst>
                        <a:ext uri="{9D8B030D-6E8A-4147-A177-3AD203B41FA5}">
                          <a16:colId xmlns:a16="http://schemas.microsoft.com/office/drawing/2014/main" val="2523797516"/>
                        </a:ext>
                      </a:extLst>
                    </a:gridCol>
                    <a:gridCol w="1035788">
                      <a:extLst>
                        <a:ext uri="{9D8B030D-6E8A-4147-A177-3AD203B41FA5}">
                          <a16:colId xmlns:a16="http://schemas.microsoft.com/office/drawing/2014/main" val="2612020372"/>
                        </a:ext>
                      </a:extLst>
                    </a:gridCol>
                    <a:gridCol w="1035788">
                      <a:extLst>
                        <a:ext uri="{9D8B030D-6E8A-4147-A177-3AD203B41FA5}">
                          <a16:colId xmlns:a16="http://schemas.microsoft.com/office/drawing/2014/main" val="56344651"/>
                        </a:ext>
                      </a:extLst>
                    </a:gridCol>
                    <a:gridCol w="1035788">
                      <a:extLst>
                        <a:ext uri="{9D8B030D-6E8A-4147-A177-3AD203B41FA5}">
                          <a16:colId xmlns:a16="http://schemas.microsoft.com/office/drawing/2014/main" val="3162481479"/>
                        </a:ext>
                      </a:extLst>
                    </a:gridCol>
                    <a:gridCol w="1035788">
                      <a:extLst>
                        <a:ext uri="{9D8B030D-6E8A-4147-A177-3AD203B41FA5}">
                          <a16:colId xmlns:a16="http://schemas.microsoft.com/office/drawing/2014/main" val="4019668781"/>
                        </a:ext>
                      </a:extLst>
                    </a:gridCol>
                  </a:tblGrid>
                  <a:tr h="313568">
                    <a:tc>
                      <a:txBody>
                        <a:bodyPr/>
                        <a:lstStyle/>
                        <a:p>
                          <a:endParaRPr lang="en-US"/>
                        </a:p>
                      </a:txBody>
                      <a:tcPr marL="83991" marR="83991" marT="41996" marB="41996" anchor="ctr">
                        <a:blipFill>
                          <a:blip r:embed="rId7"/>
                          <a:stretch>
                            <a:fillRect r="-401220" b="-512000"/>
                          </a:stretch>
                        </a:blipFill>
                      </a:tcPr>
                    </a:tc>
                    <a:tc>
                      <a:txBody>
                        <a:bodyPr/>
                        <a:lstStyle/>
                        <a:p>
                          <a:endParaRPr lang="en-US"/>
                        </a:p>
                      </a:txBody>
                      <a:tcPr marL="83991" marR="83991" marT="41996" marB="41996" anchor="ctr">
                        <a:blipFill>
                          <a:blip r:embed="rId7"/>
                          <a:stretch>
                            <a:fillRect l="-100000" r="-301220" b="-512000"/>
                          </a:stretch>
                        </a:blipFill>
                      </a:tcPr>
                    </a:tc>
                    <a:tc>
                      <a:txBody>
                        <a:bodyPr/>
                        <a:lstStyle/>
                        <a:p>
                          <a:endParaRPr lang="en-US"/>
                        </a:p>
                      </a:txBody>
                      <a:tcPr marL="83991" marR="83991" marT="41996" marB="41996" anchor="ctr">
                        <a:blipFill>
                          <a:blip r:embed="rId7"/>
                          <a:stretch>
                            <a:fillRect l="-202469" r="-204938" b="-512000"/>
                          </a:stretch>
                        </a:blipFill>
                      </a:tcPr>
                    </a:tc>
                    <a:tc>
                      <a:txBody>
                        <a:bodyPr/>
                        <a:lstStyle/>
                        <a:p>
                          <a:endParaRPr lang="en-US"/>
                        </a:p>
                      </a:txBody>
                      <a:tcPr marL="83991" marR="83991" marT="41996" marB="41996" anchor="ctr">
                        <a:blipFill>
                          <a:blip r:embed="rId7"/>
                          <a:stretch>
                            <a:fillRect l="-298780" r="-102439" b="-512000"/>
                          </a:stretch>
                        </a:blipFill>
                      </a:tcPr>
                    </a:tc>
                    <a:tc>
                      <a:txBody>
                        <a:bodyPr/>
                        <a:lstStyle/>
                        <a:p>
                          <a:endParaRPr lang="en-US"/>
                        </a:p>
                      </a:txBody>
                      <a:tcPr marL="83991" marR="83991" marT="41996" marB="41996" anchor="ctr">
                        <a:blipFill>
                          <a:blip r:embed="rId7"/>
                          <a:stretch>
                            <a:fillRect l="-398780" r="-2439" b="-512000"/>
                          </a:stretch>
                        </a:blipFill>
                      </a:tcPr>
                    </a:tc>
                    <a:extLst>
                      <a:ext uri="{0D108BD9-81ED-4DB2-BD59-A6C34878D82A}">
                        <a16:rowId xmlns:a16="http://schemas.microsoft.com/office/drawing/2014/main" val="390445491"/>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Rain</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During</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Backpack</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Tired</a:t>
                          </a:r>
                        </a:p>
                      </a:txBody>
                      <a:tcPr marL="9525" marR="9525" marT="9525"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400" b="0" i="0" u="none" strike="noStrike" dirty="0">
                              <a:solidFill>
                                <a:srgbClr val="000000"/>
                              </a:solidFill>
                              <a:effectLst/>
                              <a:latin typeface="Corbel" panose="020B0503020204020204" pitchFamily="34" charset="0"/>
                            </a:rPr>
                            <a:t>Bus</a:t>
                          </a:r>
                        </a:p>
                      </a:txBody>
                      <a:tcPr marL="9525" marR="9525" marT="9525" marB="0" anchor="ctr"/>
                    </a:tc>
                    <a:extLst>
                      <a:ext uri="{0D108BD9-81ED-4DB2-BD59-A6C34878D82A}">
                        <a16:rowId xmlns:a16="http://schemas.microsoft.com/office/drawing/2014/main" val="1641110165"/>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Rain</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After</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Both</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Not Tired</a:t>
                          </a:r>
                        </a:p>
                      </a:txBody>
                      <a:tcPr marL="9525" marR="9525" marT="9525"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400" b="0" i="0" u="none" strike="noStrike" dirty="0">
                              <a:solidFill>
                                <a:srgbClr val="000000"/>
                              </a:solidFill>
                              <a:effectLst/>
                              <a:latin typeface="Corbel" panose="020B0503020204020204" pitchFamily="34" charset="0"/>
                            </a:rPr>
                            <a:t>Bus</a:t>
                          </a:r>
                        </a:p>
                      </a:txBody>
                      <a:tcPr marL="9525" marR="9525" marT="9525" marB="0" anchor="ctr"/>
                    </a:tc>
                    <a:extLst>
                      <a:ext uri="{0D108BD9-81ED-4DB2-BD59-A6C34878D82A}">
                        <a16:rowId xmlns:a16="http://schemas.microsoft.com/office/drawing/2014/main" val="2677123430"/>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No Rain</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Before</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Backpack</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Not Tired</a:t>
                          </a:r>
                        </a:p>
                      </a:txBody>
                      <a:tcPr marL="9525" marR="9525" marT="9525"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400" b="0" i="0" u="none" strike="noStrike">
                              <a:solidFill>
                                <a:srgbClr val="000000"/>
                              </a:solidFill>
                              <a:effectLst/>
                              <a:latin typeface="Corbel" panose="020B0503020204020204" pitchFamily="34" charset="0"/>
                            </a:rPr>
                            <a:t>Bus</a:t>
                          </a:r>
                        </a:p>
                      </a:txBody>
                      <a:tcPr marL="9525" marR="9525" marT="9525" marB="0" anchor="ctr"/>
                    </a:tc>
                    <a:extLst>
                      <a:ext uri="{0D108BD9-81ED-4DB2-BD59-A6C34878D82A}">
                        <a16:rowId xmlns:a16="http://schemas.microsoft.com/office/drawing/2014/main" val="2597160028"/>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No Rain</a:t>
                          </a:r>
                        </a:p>
                      </a:txBody>
                      <a:tcPr marL="9525" marR="9525" marT="9525" marB="0" anchor="ctr">
                        <a:solidFill>
                          <a:schemeClr val="accent6">
                            <a:lumMod val="40000"/>
                            <a:lumOff val="6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During</a:t>
                          </a:r>
                        </a:p>
                      </a:txBody>
                      <a:tcPr marL="9525" marR="9525" marT="9525" marB="0" anchor="ctr">
                        <a:solidFill>
                          <a:schemeClr val="accent6">
                            <a:lumMod val="40000"/>
                            <a:lumOff val="6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Lunchbox</a:t>
                          </a:r>
                        </a:p>
                      </a:txBody>
                      <a:tcPr marL="9525" marR="9525" marT="9525" marB="0" anchor="ctr">
                        <a:solidFill>
                          <a:schemeClr val="accent6">
                            <a:lumMod val="40000"/>
                            <a:lumOff val="6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Tired</a:t>
                          </a:r>
                        </a:p>
                      </a:txBody>
                      <a:tcPr marL="9525" marR="9525" marT="9525" marB="0" anchor="ctr">
                        <a:solidFill>
                          <a:schemeClr val="accent6">
                            <a:lumMod val="40000"/>
                            <a:lumOff val="6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Drive</a:t>
                          </a:r>
                        </a:p>
                      </a:txBody>
                      <a:tcPr marL="9525" marR="9525" marT="9525" marB="0" anchor="ctr">
                        <a:solidFill>
                          <a:schemeClr val="accent6">
                            <a:lumMod val="40000"/>
                            <a:lumOff val="60000"/>
                          </a:schemeClr>
                        </a:solidFill>
                      </a:tcPr>
                    </a:tc>
                    <a:extLst>
                      <a:ext uri="{0D108BD9-81ED-4DB2-BD59-A6C34878D82A}">
                        <a16:rowId xmlns:a16="http://schemas.microsoft.com/office/drawing/2014/main" val="2558674705"/>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No Rain</a:t>
                          </a:r>
                        </a:p>
                      </a:txBody>
                      <a:tcPr marL="9525" marR="9525" marT="9525" marB="0" anchor="ctr">
                        <a:solidFill>
                          <a:schemeClr val="accent6">
                            <a:lumMod val="40000"/>
                            <a:lumOff val="6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After</a:t>
                          </a:r>
                        </a:p>
                      </a:txBody>
                      <a:tcPr marL="9525" marR="9525" marT="9525" marB="0" anchor="ctr">
                        <a:solidFill>
                          <a:schemeClr val="accent6">
                            <a:lumMod val="40000"/>
                            <a:lumOff val="6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Lunchbox</a:t>
                          </a:r>
                        </a:p>
                      </a:txBody>
                      <a:tcPr marL="9525" marR="9525" marT="9525" marB="0" anchor="ctr">
                        <a:solidFill>
                          <a:schemeClr val="accent6">
                            <a:lumMod val="40000"/>
                            <a:lumOff val="6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Tired</a:t>
                          </a:r>
                        </a:p>
                      </a:txBody>
                      <a:tcPr marL="9525" marR="9525" marT="9525" marB="0" anchor="ctr">
                        <a:solidFill>
                          <a:schemeClr val="accent6">
                            <a:lumMod val="40000"/>
                            <a:lumOff val="6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Drive</a:t>
                          </a:r>
                        </a:p>
                      </a:txBody>
                      <a:tcPr marL="9525" marR="9525" marT="9525" marB="0" anchor="ctr">
                        <a:solidFill>
                          <a:schemeClr val="accent6">
                            <a:lumMod val="40000"/>
                            <a:lumOff val="60000"/>
                          </a:schemeClr>
                        </a:solidFill>
                      </a:tcPr>
                    </a:tc>
                    <a:extLst>
                      <a:ext uri="{0D108BD9-81ED-4DB2-BD59-A6C34878D82A}">
                        <a16:rowId xmlns:a16="http://schemas.microsoft.com/office/drawing/2014/main" val="2341188523"/>
                      </a:ext>
                    </a:extLst>
                  </a:tr>
                </a:tbl>
              </a:graphicData>
            </a:graphic>
          </p:graphicFrame>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391FB16-35F8-E4A7-12CF-4E1E03C239E7}"/>
                  </a:ext>
                </a:extLst>
              </p:cNvPr>
              <p:cNvSpPr txBox="1"/>
              <p:nvPr/>
            </p:nvSpPr>
            <p:spPr>
              <a:xfrm>
                <a:off x="1874737" y="5595051"/>
                <a:ext cx="3091660"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i="1" smtClean="0">
                          <a:solidFill>
                            <a:schemeClr val="accent6">
                              <a:lumMod val="75000"/>
                            </a:schemeClr>
                          </a:solidFill>
                          <a:latin typeface="Cambria Math" panose="02040503050406030204" pitchFamily="18" charset="0"/>
                        </a:rPr>
                        <m:t>𝑒𝑟𝑟</m:t>
                      </m:r>
                      <m:d>
                        <m:dPr>
                          <m:ctrlPr>
                            <a:rPr lang="en-US" sz="2400" i="1">
                              <a:solidFill>
                                <a:schemeClr val="accent6">
                                  <a:lumMod val="75000"/>
                                </a:schemeClr>
                              </a:solidFill>
                              <a:latin typeface="Cambria Math" panose="02040503050406030204" pitchFamily="18" charset="0"/>
                            </a:rPr>
                          </m:ctrlPr>
                        </m:dPr>
                        <m:e>
                          <m:r>
                            <a:rPr lang="en-US" sz="2400" i="1">
                              <a:solidFill>
                                <a:schemeClr val="accent6">
                                  <a:lumMod val="75000"/>
                                </a:schemeClr>
                              </a:solidFill>
                              <a:latin typeface="Cambria Math" panose="02040503050406030204" pitchFamily="18" charset="0"/>
                            </a:rPr>
                            <m:t>h</m:t>
                          </m:r>
                          <m:r>
                            <a:rPr lang="en-US" sz="2400" b="0" i="1" smtClean="0">
                              <a:solidFill>
                                <a:schemeClr val="accent6">
                                  <a:lumMod val="75000"/>
                                </a:schemeClr>
                              </a:solidFill>
                              <a:latin typeface="Cambria Math" panose="02040503050406030204" pitchFamily="18" charset="0"/>
                            </a:rPr>
                            <m:t>−</m:t>
                          </m:r>
                          <m:sSub>
                            <m:sSubPr>
                              <m:ctrlPr>
                                <a:rPr lang="en-US" sz="2400" b="0" i="1" smtClean="0">
                                  <a:solidFill>
                                    <a:schemeClr val="accent6">
                                      <a:lumMod val="75000"/>
                                    </a:schemeClr>
                                  </a:solidFill>
                                  <a:latin typeface="Cambria Math" panose="02040503050406030204" pitchFamily="18" charset="0"/>
                                </a:rPr>
                              </m:ctrlPr>
                            </m:sSubPr>
                            <m:e>
                              <m:r>
                                <a:rPr lang="en-US" sz="2400" b="0" i="1" smtClean="0">
                                  <a:solidFill>
                                    <a:schemeClr val="accent6">
                                      <a:lumMod val="75000"/>
                                    </a:schemeClr>
                                  </a:solidFill>
                                  <a:latin typeface="Cambria Math" panose="02040503050406030204" pitchFamily="18" charset="0"/>
                                </a:rPr>
                                <m:t>𝑠</m:t>
                              </m:r>
                            </m:e>
                            <m:sub>
                              <m:r>
                                <a:rPr lang="en-US" sz="2400" b="0" i="1" smtClean="0">
                                  <a:solidFill>
                                    <a:schemeClr val="accent6">
                                      <a:lumMod val="75000"/>
                                    </a:schemeClr>
                                  </a:solidFill>
                                  <a:latin typeface="Cambria Math" panose="02040503050406030204" pitchFamily="18" charset="0"/>
                                </a:rPr>
                                <m:t>1</m:t>
                              </m:r>
                            </m:sub>
                          </m:sSub>
                          <m:r>
                            <a:rPr lang="en-US" sz="2400" i="1">
                              <a:solidFill>
                                <a:schemeClr val="accent6">
                                  <a:lumMod val="75000"/>
                                </a:schemeClr>
                              </a:solidFill>
                              <a:latin typeface="Cambria Math" panose="02040503050406030204" pitchFamily="18" charset="0"/>
                            </a:rPr>
                            <m:t>,</m:t>
                          </m:r>
                          <m:sSub>
                            <m:sSubPr>
                              <m:ctrlPr>
                                <a:rPr lang="en-US" sz="2400" i="1">
                                  <a:solidFill>
                                    <a:schemeClr val="accent6">
                                      <a:lumMod val="75000"/>
                                    </a:schemeClr>
                                  </a:solidFill>
                                  <a:latin typeface="Cambria Math" panose="02040503050406030204" pitchFamily="18" charset="0"/>
                                  <a:ea typeface="Cambria Math" panose="02040503050406030204" pitchFamily="18" charset="0"/>
                                </a:rPr>
                              </m:ctrlPr>
                            </m:sSubPr>
                            <m:e>
                              <m:r>
                                <a:rPr lang="en-US" sz="2400" i="1">
                                  <a:solidFill>
                                    <a:schemeClr val="accent6">
                                      <a:lumMod val="75000"/>
                                    </a:schemeClr>
                                  </a:solidFill>
                                  <a:latin typeface="Cambria Math" panose="02040503050406030204" pitchFamily="18" charset="0"/>
                                  <a:ea typeface="Cambria Math" panose="02040503050406030204" pitchFamily="18" charset="0"/>
                                </a:rPr>
                                <m:t>𝒟</m:t>
                              </m:r>
                            </m:e>
                            <m:sub>
                              <m:r>
                                <a:rPr lang="en-US" sz="2400" b="0" i="1" smtClean="0">
                                  <a:solidFill>
                                    <a:schemeClr val="accent6">
                                      <a:lumMod val="75000"/>
                                    </a:schemeClr>
                                  </a:solidFill>
                                  <a:latin typeface="Cambria Math" panose="02040503050406030204" pitchFamily="18" charset="0"/>
                                  <a:ea typeface="Cambria Math" panose="02040503050406030204" pitchFamily="18" charset="0"/>
                                </a:rPr>
                                <m:t>𝑣𝑎𝑙</m:t>
                              </m:r>
                            </m:sub>
                          </m:sSub>
                        </m:e>
                      </m:d>
                      <m:r>
                        <m:rPr>
                          <m:nor/>
                        </m:rPr>
                        <a:rPr lang="en-US" sz="2400" dirty="0"/>
                        <m:t> </m:t>
                      </m:r>
                      <m:r>
                        <a:rPr lang="en-US" sz="2400" b="0" i="1" smtClean="0">
                          <a:solidFill>
                            <a:schemeClr val="accent6">
                              <a:lumMod val="75000"/>
                            </a:schemeClr>
                          </a:solidFill>
                          <a:latin typeface="Cambria Math" panose="02040503050406030204" pitchFamily="18" charset="0"/>
                          <a:ea typeface="Cambria Math" panose="02040503050406030204" pitchFamily="18" charset="0"/>
                        </a:rPr>
                        <m:t>=0.4</m:t>
                      </m:r>
                    </m:oMath>
                  </m:oMathPara>
                </a14:m>
                <a:endParaRPr lang="en-US" sz="2400" dirty="0">
                  <a:solidFill>
                    <a:schemeClr val="accent6">
                      <a:lumMod val="75000"/>
                    </a:schemeClr>
                  </a:solidFill>
                </a:endParaRPr>
              </a:p>
            </p:txBody>
          </p:sp>
        </mc:Choice>
        <mc:Fallback xmlns="">
          <p:sp>
            <p:nvSpPr>
              <p:cNvPr id="5" name="TextBox 4">
                <a:extLst>
                  <a:ext uri="{FF2B5EF4-FFF2-40B4-BE49-F238E27FC236}">
                    <a16:creationId xmlns:a16="http://schemas.microsoft.com/office/drawing/2014/main" id="{3391FB16-35F8-E4A7-12CF-4E1E03C239E7}"/>
                  </a:ext>
                </a:extLst>
              </p:cNvPr>
              <p:cNvSpPr txBox="1">
                <a:spLocks noRot="1" noChangeAspect="1" noMove="1" noResize="1" noEditPoints="1" noAdjustHandles="1" noChangeArrowheads="1" noChangeShapeType="1" noTextEdit="1"/>
              </p:cNvSpPr>
              <p:nvPr/>
            </p:nvSpPr>
            <p:spPr>
              <a:xfrm>
                <a:off x="1874737" y="5595051"/>
                <a:ext cx="3091660" cy="369332"/>
              </a:xfrm>
              <a:prstGeom prst="rect">
                <a:avLst/>
              </a:prstGeom>
              <a:blipFill>
                <a:blip r:embed="rId8"/>
                <a:stretch>
                  <a:fillRect l="-1633" t="-20000" r="-2449" b="-43333"/>
                </a:stretch>
              </a:blipFill>
            </p:spPr>
            <p:txBody>
              <a:bodyPr/>
              <a:lstStyle/>
              <a:p>
                <a:r>
                  <a:rPr lang="en-US">
                    <a:noFill/>
                  </a:rPr>
                  <a:t> </a:t>
                </a:r>
              </a:p>
            </p:txBody>
          </p:sp>
        </mc:Fallback>
      </mc:AlternateContent>
    </p:spTree>
    <p:extLst>
      <p:ext uri="{BB962C8B-B14F-4D97-AF65-F5344CB8AC3E}">
        <p14:creationId xmlns:p14="http://schemas.microsoft.com/office/powerpoint/2010/main" val="1166376654"/>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162DF2A-64D1-4AA9-BA42-8A4063EADE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1" name="Rectangle 10">
            <a:extLst>
              <a:ext uri="{FF2B5EF4-FFF2-40B4-BE49-F238E27FC236}">
                <a16:creationId xmlns:a16="http://schemas.microsoft.com/office/drawing/2014/main" id="{5D7C1373-63AF-4A75-909E-990E053566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useBgFill="1">
        <p:nvSpPr>
          <p:cNvPr id="13" name="Rectangle 12">
            <a:extLst>
              <a:ext uri="{FF2B5EF4-FFF2-40B4-BE49-F238E27FC236}">
                <a16:creationId xmlns:a16="http://schemas.microsoft.com/office/drawing/2014/main" id="{5BDAAE7A-177F-4691-8F07-36CBBA6113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9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5BF82D1D-28BC-4216-A1EA-F7D9C6D1AA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1286934"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7" name="Rectangle 16">
            <a:extLst>
              <a:ext uri="{FF2B5EF4-FFF2-40B4-BE49-F238E27FC236}">
                <a16:creationId xmlns:a16="http://schemas.microsoft.com/office/drawing/2014/main" id="{60A1DC48-C242-4442-822C-570436B809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685778" y="767825"/>
            <a:ext cx="508012" cy="5328173"/>
          </a:xfrm>
          <a:prstGeom prst="rect">
            <a:avLst/>
          </a:prstGeom>
          <a:solidFill>
            <a:srgbClr val="C8C8C8">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Rounded Rectangle 18">
                <a:extLst>
                  <a:ext uri="{FF2B5EF4-FFF2-40B4-BE49-F238E27FC236}">
                    <a16:creationId xmlns:a16="http://schemas.microsoft.com/office/drawing/2014/main" id="{AE4AC143-A5E9-6B40-87CA-E99281EE550F}"/>
                  </a:ext>
                </a:extLst>
              </p:cNvPr>
              <p:cNvSpPr/>
              <p:nvPr/>
            </p:nvSpPr>
            <p:spPr>
              <a:xfrm>
                <a:off x="6911576" y="874517"/>
                <a:ext cx="585788"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right"/>
                    </m:oMathParaPr>
                    <m:oMath xmlns:m="http://schemas.openxmlformats.org/officeDocument/2006/math">
                      <m:sSub>
                        <m:sSubPr>
                          <m:ctrlPr>
                            <a:rPr lang="en-US" sz="2400" b="1" i="1">
                              <a:latin typeface="Cambria Math" panose="02040503050406030204" pitchFamily="18" charset="0"/>
                            </a:rPr>
                          </m:ctrlPr>
                        </m:sSubPr>
                        <m:e>
                          <m:r>
                            <a:rPr lang="en-US" sz="2400" b="1" i="1">
                              <a:latin typeface="Cambria Math" panose="02040503050406030204" pitchFamily="18" charset="0"/>
                            </a:rPr>
                            <m:t>𝒙</m:t>
                          </m:r>
                        </m:e>
                        <m:sub>
                          <m:r>
                            <a:rPr lang="en-US" sz="2400" b="1" i="1">
                              <a:latin typeface="Cambria Math" panose="02040503050406030204" pitchFamily="18" charset="0"/>
                            </a:rPr>
                            <m:t>𝟒</m:t>
                          </m:r>
                        </m:sub>
                      </m:sSub>
                    </m:oMath>
                  </m:oMathPara>
                </a14:m>
                <a:endParaRPr lang="en-US" sz="2400" dirty="0"/>
              </a:p>
            </p:txBody>
          </p:sp>
        </mc:Choice>
        <mc:Fallback xmlns="">
          <p:sp>
            <p:nvSpPr>
              <p:cNvPr id="19" name="Rounded Rectangle 18">
                <a:extLst>
                  <a:ext uri="{FF2B5EF4-FFF2-40B4-BE49-F238E27FC236}">
                    <a16:creationId xmlns:a16="http://schemas.microsoft.com/office/drawing/2014/main" id="{AE4AC143-A5E9-6B40-87CA-E99281EE550F}"/>
                  </a:ext>
                </a:extLst>
              </p:cNvPr>
              <p:cNvSpPr>
                <a:spLocks noRot="1" noChangeAspect="1" noMove="1" noResize="1" noEditPoints="1" noAdjustHandles="1" noChangeArrowheads="1" noChangeShapeType="1" noTextEdit="1"/>
              </p:cNvSpPr>
              <p:nvPr/>
            </p:nvSpPr>
            <p:spPr>
              <a:xfrm>
                <a:off x="6911576" y="874517"/>
                <a:ext cx="585788" cy="457200"/>
              </a:xfrm>
              <a:prstGeom prst="roundRect">
                <a:avLst/>
              </a:prstGeom>
              <a:blipFill>
                <a:blip r:embed="rId3"/>
                <a:stretch>
                  <a:fillRect/>
                </a:stretch>
              </a:blipFill>
            </p:spPr>
            <p:txBody>
              <a:bodyPr/>
              <a:lstStyle/>
              <a:p>
                <a:r>
                  <a:rPr lang="en-US">
                    <a:noFill/>
                  </a:rPr>
                  <a:t> </a:t>
                </a:r>
              </a:p>
            </p:txBody>
          </p:sp>
        </mc:Fallback>
      </mc:AlternateContent>
      <p:cxnSp>
        <p:nvCxnSpPr>
          <p:cNvPr id="20" name="Straight Arrow Connector 19">
            <a:extLst>
              <a:ext uri="{FF2B5EF4-FFF2-40B4-BE49-F238E27FC236}">
                <a16:creationId xmlns:a16="http://schemas.microsoft.com/office/drawing/2014/main" id="{51CECA28-50D9-B646-9922-CB3252D07FC9}"/>
              </a:ext>
            </a:extLst>
          </p:cNvPr>
          <p:cNvCxnSpPr>
            <a:cxnSpLocks/>
            <a:stCxn id="19" idx="2"/>
            <a:endCxn id="22" idx="0"/>
          </p:cNvCxnSpPr>
          <p:nvPr/>
        </p:nvCxnSpPr>
        <p:spPr>
          <a:xfrm rot="5400000">
            <a:off x="6013394" y="422547"/>
            <a:ext cx="281906" cy="2100246"/>
          </a:xfrm>
          <a:prstGeom prst="curvedConnector3">
            <a:avLst/>
          </a:prstGeom>
          <a:ln>
            <a:tailEnd type="triangle" w="lg" len="lg"/>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8DD29D8B-7913-BD4F-8B61-17EA3114474D}"/>
              </a:ext>
            </a:extLst>
          </p:cNvPr>
          <p:cNvCxnSpPr>
            <a:cxnSpLocks/>
            <a:stCxn id="19" idx="2"/>
            <a:endCxn id="23" idx="0"/>
          </p:cNvCxnSpPr>
          <p:nvPr/>
        </p:nvCxnSpPr>
        <p:spPr>
          <a:xfrm rot="16200000" flipH="1">
            <a:off x="8112586" y="423600"/>
            <a:ext cx="281906" cy="2098139"/>
          </a:xfrm>
          <a:prstGeom prst="curvedConnector3">
            <a:avLst>
              <a:gd name="adj1" fmla="val 50000"/>
            </a:avLst>
          </a:prstGeom>
          <a:ln>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Rounded Rectangle 21">
                <a:extLst>
                  <a:ext uri="{FF2B5EF4-FFF2-40B4-BE49-F238E27FC236}">
                    <a16:creationId xmlns:a16="http://schemas.microsoft.com/office/drawing/2014/main" id="{F24F4E02-9F81-8540-8FFE-6EB47D5D3E25}"/>
                  </a:ext>
                </a:extLst>
              </p:cNvPr>
              <p:cNvSpPr/>
              <p:nvPr/>
            </p:nvSpPr>
            <p:spPr>
              <a:xfrm>
                <a:off x="4811330" y="1613623"/>
                <a:ext cx="585788"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right"/>
                    </m:oMathParaPr>
                    <m:oMath xmlns:m="http://schemas.openxmlformats.org/officeDocument/2006/math">
                      <m:sSub>
                        <m:sSubPr>
                          <m:ctrlPr>
                            <a:rPr lang="en-US" sz="2400" b="1" i="1" smtClean="0">
                              <a:latin typeface="Cambria Math" panose="02040503050406030204" pitchFamily="18" charset="0"/>
                            </a:rPr>
                          </m:ctrlPr>
                        </m:sSubPr>
                        <m:e>
                          <m:r>
                            <a:rPr lang="en-US" sz="2400" b="1" i="1">
                              <a:latin typeface="Cambria Math" panose="02040503050406030204" pitchFamily="18" charset="0"/>
                            </a:rPr>
                            <m:t>𝒙</m:t>
                          </m:r>
                        </m:e>
                        <m:sub>
                          <m:r>
                            <a:rPr lang="en-US" sz="2400" b="1" i="1" smtClean="0">
                              <a:latin typeface="Cambria Math" panose="02040503050406030204" pitchFamily="18" charset="0"/>
                            </a:rPr>
                            <m:t>𝟑</m:t>
                          </m:r>
                        </m:sub>
                      </m:sSub>
                    </m:oMath>
                  </m:oMathPara>
                </a14:m>
                <a:endParaRPr lang="en-US" sz="2400" dirty="0"/>
              </a:p>
            </p:txBody>
          </p:sp>
        </mc:Choice>
        <mc:Fallback xmlns="">
          <p:sp>
            <p:nvSpPr>
              <p:cNvPr id="22" name="Rounded Rectangle 21">
                <a:extLst>
                  <a:ext uri="{FF2B5EF4-FFF2-40B4-BE49-F238E27FC236}">
                    <a16:creationId xmlns:a16="http://schemas.microsoft.com/office/drawing/2014/main" id="{F24F4E02-9F81-8540-8FFE-6EB47D5D3E25}"/>
                  </a:ext>
                </a:extLst>
              </p:cNvPr>
              <p:cNvSpPr>
                <a:spLocks noRot="1" noChangeAspect="1" noMove="1" noResize="1" noEditPoints="1" noAdjustHandles="1" noChangeArrowheads="1" noChangeShapeType="1" noTextEdit="1"/>
              </p:cNvSpPr>
              <p:nvPr/>
            </p:nvSpPr>
            <p:spPr>
              <a:xfrm>
                <a:off x="4811330" y="1613623"/>
                <a:ext cx="585788" cy="457200"/>
              </a:xfrm>
              <a:prstGeom prst="round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Rounded Rectangle 22">
                <a:extLst>
                  <a:ext uri="{FF2B5EF4-FFF2-40B4-BE49-F238E27FC236}">
                    <a16:creationId xmlns:a16="http://schemas.microsoft.com/office/drawing/2014/main" id="{4EC665F0-AA84-3D4F-B8A1-46E22E0FC2C1}"/>
                  </a:ext>
                </a:extLst>
              </p:cNvPr>
              <p:cNvSpPr/>
              <p:nvPr/>
            </p:nvSpPr>
            <p:spPr>
              <a:xfrm>
                <a:off x="9009715" y="1613623"/>
                <a:ext cx="585788"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right"/>
                    </m:oMathParaPr>
                    <m:oMath xmlns:m="http://schemas.openxmlformats.org/officeDocument/2006/math">
                      <m:sSub>
                        <m:sSubPr>
                          <m:ctrlPr>
                            <a:rPr lang="en-US" sz="2400" b="1" i="1" smtClean="0">
                              <a:latin typeface="Cambria Math" panose="02040503050406030204" pitchFamily="18" charset="0"/>
                            </a:rPr>
                          </m:ctrlPr>
                        </m:sSubPr>
                        <m:e>
                          <m:r>
                            <a:rPr lang="en-US" sz="2400" b="1" i="1">
                              <a:latin typeface="Cambria Math" panose="02040503050406030204" pitchFamily="18" charset="0"/>
                            </a:rPr>
                            <m:t>𝒙</m:t>
                          </m:r>
                        </m:e>
                        <m:sub>
                          <m:r>
                            <a:rPr lang="en-US" sz="2400" b="1" i="1" smtClean="0">
                              <a:latin typeface="Cambria Math" panose="02040503050406030204" pitchFamily="18" charset="0"/>
                            </a:rPr>
                            <m:t>𝟑</m:t>
                          </m:r>
                        </m:sub>
                      </m:sSub>
                    </m:oMath>
                  </m:oMathPara>
                </a14:m>
                <a:endParaRPr lang="en-US" sz="2400" dirty="0"/>
              </a:p>
            </p:txBody>
          </p:sp>
        </mc:Choice>
        <mc:Fallback xmlns="">
          <p:sp>
            <p:nvSpPr>
              <p:cNvPr id="23" name="Rounded Rectangle 22">
                <a:extLst>
                  <a:ext uri="{FF2B5EF4-FFF2-40B4-BE49-F238E27FC236}">
                    <a16:creationId xmlns:a16="http://schemas.microsoft.com/office/drawing/2014/main" id="{4EC665F0-AA84-3D4F-B8A1-46E22E0FC2C1}"/>
                  </a:ext>
                </a:extLst>
              </p:cNvPr>
              <p:cNvSpPr>
                <a:spLocks noRot="1" noChangeAspect="1" noMove="1" noResize="1" noEditPoints="1" noAdjustHandles="1" noChangeArrowheads="1" noChangeShapeType="1" noTextEdit="1"/>
              </p:cNvSpPr>
              <p:nvPr/>
            </p:nvSpPr>
            <p:spPr>
              <a:xfrm>
                <a:off x="9009715" y="1613623"/>
                <a:ext cx="585788" cy="457200"/>
              </a:xfrm>
              <a:prstGeom prst="roundRect">
                <a:avLst/>
              </a:prstGeom>
              <a:blipFill>
                <a:blip r:embed="rId5"/>
                <a:stretch>
                  <a:fillRect/>
                </a:stretch>
              </a:blipFill>
            </p:spPr>
            <p:txBody>
              <a:bodyPr/>
              <a:lstStyle/>
              <a:p>
                <a:r>
                  <a:rPr lang="en-US">
                    <a:noFill/>
                  </a:rPr>
                  <a:t> </a:t>
                </a:r>
              </a:p>
            </p:txBody>
          </p:sp>
        </mc:Fallback>
      </mc:AlternateContent>
      <p:cxnSp>
        <p:nvCxnSpPr>
          <p:cNvPr id="24" name="Straight Arrow Connector 23">
            <a:extLst>
              <a:ext uri="{FF2B5EF4-FFF2-40B4-BE49-F238E27FC236}">
                <a16:creationId xmlns:a16="http://schemas.microsoft.com/office/drawing/2014/main" id="{E9E42CB5-D9E4-5947-91E9-F5B050B15E07}"/>
              </a:ext>
            </a:extLst>
          </p:cNvPr>
          <p:cNvCxnSpPr>
            <a:cxnSpLocks/>
            <a:stCxn id="22" idx="2"/>
            <a:endCxn id="33" idx="0"/>
          </p:cNvCxnSpPr>
          <p:nvPr/>
        </p:nvCxnSpPr>
        <p:spPr>
          <a:xfrm rot="5400000">
            <a:off x="4500974" y="1943995"/>
            <a:ext cx="476423" cy="730079"/>
          </a:xfrm>
          <a:prstGeom prst="curvedConnector3">
            <a:avLst>
              <a:gd name="adj1" fmla="val 50000"/>
            </a:avLst>
          </a:prstGeom>
          <a:ln>
            <a:tailEnd type="triangle" w="lg" len="lg"/>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FF1BDA6B-CEB0-8E42-9157-6C50A84FF5CA}"/>
              </a:ext>
            </a:extLst>
          </p:cNvPr>
          <p:cNvCxnSpPr>
            <a:cxnSpLocks/>
            <a:stCxn id="23" idx="2"/>
            <a:endCxn id="30" idx="0"/>
          </p:cNvCxnSpPr>
          <p:nvPr/>
        </p:nvCxnSpPr>
        <p:spPr>
          <a:xfrm rot="5400000">
            <a:off x="8704706" y="1949342"/>
            <a:ext cx="476423" cy="719385"/>
          </a:xfrm>
          <a:prstGeom prst="curvedConnector3">
            <a:avLst>
              <a:gd name="adj1" fmla="val 50000"/>
            </a:avLst>
          </a:prstGeom>
          <a:ln>
            <a:tailEnd type="triangle" w="lg" len="lg"/>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4498572C-6925-DD47-A165-F9383BC327C4}"/>
              </a:ext>
            </a:extLst>
          </p:cNvPr>
          <p:cNvCxnSpPr>
            <a:cxnSpLocks/>
            <a:stCxn id="22" idx="2"/>
          </p:cNvCxnSpPr>
          <p:nvPr/>
        </p:nvCxnSpPr>
        <p:spPr>
          <a:xfrm rot="16200000" flipH="1">
            <a:off x="5193508" y="1981539"/>
            <a:ext cx="476423" cy="654990"/>
          </a:xfrm>
          <a:prstGeom prst="curvedConnector3">
            <a:avLst>
              <a:gd name="adj1" fmla="val 50000"/>
            </a:avLst>
          </a:prstGeom>
          <a:ln>
            <a:tailEnd type="triangle" w="lg" len="lg"/>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4E8189AB-FDAC-5E47-8BC2-3285F06560E4}"/>
              </a:ext>
            </a:extLst>
          </p:cNvPr>
          <p:cNvCxnSpPr>
            <a:cxnSpLocks/>
            <a:stCxn id="23" idx="2"/>
            <a:endCxn id="28" idx="0"/>
          </p:cNvCxnSpPr>
          <p:nvPr/>
        </p:nvCxnSpPr>
        <p:spPr>
          <a:xfrm rot="16200000" flipH="1">
            <a:off x="9397165" y="1976266"/>
            <a:ext cx="476423" cy="665535"/>
          </a:xfrm>
          <a:prstGeom prst="curvedConnector3">
            <a:avLst>
              <a:gd name="adj1" fmla="val 50000"/>
            </a:avLst>
          </a:prstGeom>
          <a:ln>
            <a:tailEnd type="triangle" w="lg" len="lg"/>
          </a:ln>
        </p:spPr>
        <p:style>
          <a:lnRef idx="1">
            <a:schemeClr val="accent1"/>
          </a:lnRef>
          <a:fillRef idx="0">
            <a:schemeClr val="accent1"/>
          </a:fillRef>
          <a:effectRef idx="0">
            <a:schemeClr val="accent1"/>
          </a:effectRef>
          <a:fontRef idx="minor">
            <a:schemeClr val="tx1"/>
          </a:fontRef>
        </p:style>
      </p:cxnSp>
      <p:sp>
        <p:nvSpPr>
          <p:cNvPr id="28" name="Rounded Rectangle 27">
            <a:extLst>
              <a:ext uri="{FF2B5EF4-FFF2-40B4-BE49-F238E27FC236}">
                <a16:creationId xmlns:a16="http://schemas.microsoft.com/office/drawing/2014/main" id="{A3E8A1A6-61B5-8144-B586-936FF4ABB18D}"/>
              </a:ext>
            </a:extLst>
          </p:cNvPr>
          <p:cNvSpPr/>
          <p:nvPr/>
        </p:nvSpPr>
        <p:spPr>
          <a:xfrm>
            <a:off x="9494202" y="2547246"/>
            <a:ext cx="947884"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Drive</a:t>
            </a:r>
          </a:p>
        </p:txBody>
      </p:sp>
      <mc:AlternateContent xmlns:mc="http://schemas.openxmlformats.org/markup-compatibility/2006" xmlns:a14="http://schemas.microsoft.com/office/drawing/2010/main">
        <mc:Choice Requires="a14">
          <p:sp>
            <p:nvSpPr>
              <p:cNvPr id="30" name="Rounded Rectangle 29">
                <a:extLst>
                  <a:ext uri="{FF2B5EF4-FFF2-40B4-BE49-F238E27FC236}">
                    <a16:creationId xmlns:a16="http://schemas.microsoft.com/office/drawing/2014/main" id="{D36D1BC7-04A2-6C43-9789-F865ADC5AC37}"/>
                  </a:ext>
                </a:extLst>
              </p:cNvPr>
              <p:cNvSpPr/>
              <p:nvPr/>
            </p:nvSpPr>
            <p:spPr>
              <a:xfrm>
                <a:off x="8290330" y="2547246"/>
                <a:ext cx="585788"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right"/>
                    </m:oMathParaPr>
                    <m:oMath xmlns:m="http://schemas.openxmlformats.org/officeDocument/2006/math">
                      <m:sSub>
                        <m:sSubPr>
                          <m:ctrlPr>
                            <a:rPr lang="en-US" sz="2400" b="1" i="1" smtClean="0">
                              <a:latin typeface="Cambria Math" panose="02040503050406030204" pitchFamily="18" charset="0"/>
                            </a:rPr>
                          </m:ctrlPr>
                        </m:sSubPr>
                        <m:e>
                          <m:r>
                            <a:rPr lang="en-US" sz="2400" b="1" i="1">
                              <a:latin typeface="Cambria Math" panose="02040503050406030204" pitchFamily="18" charset="0"/>
                            </a:rPr>
                            <m:t>𝒙</m:t>
                          </m:r>
                        </m:e>
                        <m:sub>
                          <m:r>
                            <a:rPr lang="en-US" sz="2400" b="1" i="1" smtClean="0">
                              <a:latin typeface="Cambria Math" panose="02040503050406030204" pitchFamily="18" charset="0"/>
                            </a:rPr>
                            <m:t>𝟏</m:t>
                          </m:r>
                        </m:sub>
                      </m:sSub>
                    </m:oMath>
                  </m:oMathPara>
                </a14:m>
                <a:endParaRPr lang="en-US" sz="2400" dirty="0"/>
              </a:p>
            </p:txBody>
          </p:sp>
        </mc:Choice>
        <mc:Fallback xmlns="">
          <p:sp>
            <p:nvSpPr>
              <p:cNvPr id="30" name="Rounded Rectangle 29">
                <a:extLst>
                  <a:ext uri="{FF2B5EF4-FFF2-40B4-BE49-F238E27FC236}">
                    <a16:creationId xmlns:a16="http://schemas.microsoft.com/office/drawing/2014/main" id="{D36D1BC7-04A2-6C43-9789-F865ADC5AC37}"/>
                  </a:ext>
                </a:extLst>
              </p:cNvPr>
              <p:cNvSpPr>
                <a:spLocks noRot="1" noChangeAspect="1" noMove="1" noResize="1" noEditPoints="1" noAdjustHandles="1" noChangeArrowheads="1" noChangeShapeType="1" noTextEdit="1"/>
              </p:cNvSpPr>
              <p:nvPr/>
            </p:nvSpPr>
            <p:spPr>
              <a:xfrm>
                <a:off x="8290330" y="2547246"/>
                <a:ext cx="585788" cy="457200"/>
              </a:xfrm>
              <a:prstGeom prst="roundRect">
                <a:avLst/>
              </a:prstGeom>
              <a:blipFill>
                <a:blip r:embed="rId6"/>
                <a:stretch>
                  <a:fillRect/>
                </a:stretch>
              </a:blipFill>
            </p:spPr>
            <p:txBody>
              <a:bodyPr/>
              <a:lstStyle/>
              <a:p>
                <a:r>
                  <a:rPr lang="en-US">
                    <a:noFill/>
                  </a:rPr>
                  <a:t> </a:t>
                </a:r>
              </a:p>
            </p:txBody>
          </p:sp>
        </mc:Fallback>
      </mc:AlternateContent>
      <p:cxnSp>
        <p:nvCxnSpPr>
          <p:cNvPr id="32" name="Straight Arrow Connector 31">
            <a:extLst>
              <a:ext uri="{FF2B5EF4-FFF2-40B4-BE49-F238E27FC236}">
                <a16:creationId xmlns:a16="http://schemas.microsoft.com/office/drawing/2014/main" id="{CE9904D0-26E3-6B4A-99DA-932E3FFADB38}"/>
              </a:ext>
            </a:extLst>
          </p:cNvPr>
          <p:cNvCxnSpPr>
            <a:cxnSpLocks/>
            <a:stCxn id="30" idx="2"/>
          </p:cNvCxnSpPr>
          <p:nvPr/>
        </p:nvCxnSpPr>
        <p:spPr>
          <a:xfrm rot="16200000" flipH="1">
            <a:off x="8704706" y="2882964"/>
            <a:ext cx="476423" cy="719386"/>
          </a:xfrm>
          <a:prstGeom prst="curvedConnector3">
            <a:avLst>
              <a:gd name="adj1" fmla="val 50000"/>
            </a:avLst>
          </a:prstGeom>
          <a:ln>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Rounded Rectangle 32">
                <a:extLst>
                  <a:ext uri="{FF2B5EF4-FFF2-40B4-BE49-F238E27FC236}">
                    <a16:creationId xmlns:a16="http://schemas.microsoft.com/office/drawing/2014/main" id="{C3715223-E59B-C04F-A687-8C7D7DF64C03}"/>
                  </a:ext>
                </a:extLst>
              </p:cNvPr>
              <p:cNvSpPr/>
              <p:nvPr/>
            </p:nvSpPr>
            <p:spPr>
              <a:xfrm>
                <a:off x="4081251" y="2547246"/>
                <a:ext cx="585788"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right"/>
                    </m:oMathParaPr>
                    <m:oMath xmlns:m="http://schemas.openxmlformats.org/officeDocument/2006/math">
                      <m:sSub>
                        <m:sSubPr>
                          <m:ctrlPr>
                            <a:rPr lang="en-US" sz="2400" b="1" i="1" smtClean="0">
                              <a:latin typeface="Cambria Math" panose="02040503050406030204" pitchFamily="18" charset="0"/>
                            </a:rPr>
                          </m:ctrlPr>
                        </m:sSubPr>
                        <m:e>
                          <m:r>
                            <a:rPr lang="en-US" sz="2400" b="1" i="1">
                              <a:latin typeface="Cambria Math" panose="02040503050406030204" pitchFamily="18" charset="0"/>
                            </a:rPr>
                            <m:t>𝒙</m:t>
                          </m:r>
                        </m:e>
                        <m:sub>
                          <m:r>
                            <a:rPr lang="en-US" sz="2400" b="1" i="1" smtClean="0">
                              <a:latin typeface="Cambria Math" panose="02040503050406030204" pitchFamily="18" charset="0"/>
                            </a:rPr>
                            <m:t>𝟏</m:t>
                          </m:r>
                        </m:sub>
                      </m:sSub>
                    </m:oMath>
                  </m:oMathPara>
                </a14:m>
                <a:endParaRPr lang="en-US" sz="2400" dirty="0"/>
              </a:p>
            </p:txBody>
          </p:sp>
        </mc:Choice>
        <mc:Fallback xmlns="">
          <p:sp>
            <p:nvSpPr>
              <p:cNvPr id="33" name="Rounded Rectangle 32">
                <a:extLst>
                  <a:ext uri="{FF2B5EF4-FFF2-40B4-BE49-F238E27FC236}">
                    <a16:creationId xmlns:a16="http://schemas.microsoft.com/office/drawing/2014/main" id="{C3715223-E59B-C04F-A687-8C7D7DF64C03}"/>
                  </a:ext>
                </a:extLst>
              </p:cNvPr>
              <p:cNvSpPr>
                <a:spLocks noRot="1" noChangeAspect="1" noMove="1" noResize="1" noEditPoints="1" noAdjustHandles="1" noChangeArrowheads="1" noChangeShapeType="1" noTextEdit="1"/>
              </p:cNvSpPr>
              <p:nvPr/>
            </p:nvSpPr>
            <p:spPr>
              <a:xfrm>
                <a:off x="4081251" y="2547246"/>
                <a:ext cx="585788" cy="457200"/>
              </a:xfrm>
              <a:prstGeom prst="roundRect">
                <a:avLst/>
              </a:prstGeom>
              <a:blipFill>
                <a:blip r:embed="rId7"/>
                <a:stretch>
                  <a:fillRect/>
                </a:stretch>
              </a:blipFill>
            </p:spPr>
            <p:txBody>
              <a:bodyPr/>
              <a:lstStyle/>
              <a:p>
                <a:r>
                  <a:rPr lang="en-US">
                    <a:noFill/>
                  </a:rPr>
                  <a:t> </a:t>
                </a:r>
              </a:p>
            </p:txBody>
          </p:sp>
        </mc:Fallback>
      </mc:AlternateContent>
      <p:cxnSp>
        <p:nvCxnSpPr>
          <p:cNvPr id="34" name="Straight Arrow Connector 33">
            <a:extLst>
              <a:ext uri="{FF2B5EF4-FFF2-40B4-BE49-F238E27FC236}">
                <a16:creationId xmlns:a16="http://schemas.microsoft.com/office/drawing/2014/main" id="{A56217F6-CB28-E146-ABD7-64A60117E073}"/>
              </a:ext>
            </a:extLst>
          </p:cNvPr>
          <p:cNvCxnSpPr>
            <a:cxnSpLocks/>
            <a:stCxn id="33" idx="2"/>
            <a:endCxn id="39" idx="0"/>
          </p:cNvCxnSpPr>
          <p:nvPr/>
        </p:nvCxnSpPr>
        <p:spPr>
          <a:xfrm rot="5400000">
            <a:off x="3755630" y="2862353"/>
            <a:ext cx="476423" cy="760609"/>
          </a:xfrm>
          <a:prstGeom prst="curvedConnector3">
            <a:avLst>
              <a:gd name="adj1" fmla="val 50000"/>
            </a:avLst>
          </a:prstGeom>
          <a:ln>
            <a:tailEnd type="triangle" w="lg" len="lg"/>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FAEEAA16-AB39-B84C-A80B-AA9EAB4680A5}"/>
              </a:ext>
            </a:extLst>
          </p:cNvPr>
          <p:cNvCxnSpPr>
            <a:cxnSpLocks/>
            <a:stCxn id="33" idx="2"/>
          </p:cNvCxnSpPr>
          <p:nvPr/>
        </p:nvCxnSpPr>
        <p:spPr>
          <a:xfrm rot="16200000" flipH="1">
            <a:off x="4500974" y="2877617"/>
            <a:ext cx="476423" cy="730080"/>
          </a:xfrm>
          <a:prstGeom prst="curvedConnector3">
            <a:avLst>
              <a:gd name="adj1" fmla="val 50000"/>
            </a:avLst>
          </a:prstGeom>
          <a:ln>
            <a:tailEnd type="triangle" w="lg" len="lg"/>
          </a:ln>
        </p:spPr>
        <p:style>
          <a:lnRef idx="1">
            <a:schemeClr val="accent1"/>
          </a:lnRef>
          <a:fillRef idx="0">
            <a:schemeClr val="accent1"/>
          </a:fillRef>
          <a:effectRef idx="0">
            <a:schemeClr val="accent1"/>
          </a:effectRef>
          <a:fontRef idx="minor">
            <a:schemeClr val="tx1"/>
          </a:fontRef>
        </p:style>
      </p:cxnSp>
      <p:sp>
        <p:nvSpPr>
          <p:cNvPr id="36" name="Rounded Rectangle 35">
            <a:extLst>
              <a:ext uri="{FF2B5EF4-FFF2-40B4-BE49-F238E27FC236}">
                <a16:creationId xmlns:a16="http://schemas.microsoft.com/office/drawing/2014/main" id="{8329B260-1795-C444-AB0E-CACF0AC5811E}"/>
              </a:ext>
            </a:extLst>
          </p:cNvPr>
          <p:cNvSpPr/>
          <p:nvPr/>
        </p:nvSpPr>
        <p:spPr>
          <a:xfrm>
            <a:off x="7430645" y="3483782"/>
            <a:ext cx="947884"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Bike</a:t>
            </a:r>
          </a:p>
        </p:txBody>
      </p:sp>
      <mc:AlternateContent xmlns:mc="http://schemas.openxmlformats.org/markup-compatibility/2006" xmlns:a14="http://schemas.microsoft.com/office/drawing/2010/main">
        <mc:Choice Requires="a14">
          <p:sp>
            <p:nvSpPr>
              <p:cNvPr id="39" name="Rounded Rectangle 38">
                <a:extLst>
                  <a:ext uri="{FF2B5EF4-FFF2-40B4-BE49-F238E27FC236}">
                    <a16:creationId xmlns:a16="http://schemas.microsoft.com/office/drawing/2014/main" id="{AA22C62F-3BDA-1649-95ED-8843B4E8BC99}"/>
                  </a:ext>
                </a:extLst>
              </p:cNvPr>
              <p:cNvSpPr/>
              <p:nvPr/>
            </p:nvSpPr>
            <p:spPr>
              <a:xfrm>
                <a:off x="3320642" y="3480869"/>
                <a:ext cx="585788"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right"/>
                    </m:oMathParaPr>
                    <m:oMath xmlns:m="http://schemas.openxmlformats.org/officeDocument/2006/math">
                      <m:sSub>
                        <m:sSubPr>
                          <m:ctrlPr>
                            <a:rPr lang="en-US" sz="2400" b="1" i="1" smtClean="0">
                              <a:latin typeface="Cambria Math" panose="02040503050406030204" pitchFamily="18" charset="0"/>
                            </a:rPr>
                          </m:ctrlPr>
                        </m:sSubPr>
                        <m:e>
                          <m:r>
                            <a:rPr lang="en-US" sz="2400" b="1" i="1">
                              <a:latin typeface="Cambria Math" panose="02040503050406030204" pitchFamily="18" charset="0"/>
                            </a:rPr>
                            <m:t>𝒙</m:t>
                          </m:r>
                        </m:e>
                        <m:sub>
                          <m:r>
                            <a:rPr lang="en-US" sz="2400" b="1" i="1" smtClean="0">
                              <a:latin typeface="Cambria Math" panose="02040503050406030204" pitchFamily="18" charset="0"/>
                            </a:rPr>
                            <m:t>𝟐</m:t>
                          </m:r>
                        </m:sub>
                      </m:sSub>
                    </m:oMath>
                  </m:oMathPara>
                </a14:m>
                <a:endParaRPr lang="en-US" sz="2400" dirty="0"/>
              </a:p>
            </p:txBody>
          </p:sp>
        </mc:Choice>
        <mc:Fallback xmlns="">
          <p:sp>
            <p:nvSpPr>
              <p:cNvPr id="39" name="Rounded Rectangle 38">
                <a:extLst>
                  <a:ext uri="{FF2B5EF4-FFF2-40B4-BE49-F238E27FC236}">
                    <a16:creationId xmlns:a16="http://schemas.microsoft.com/office/drawing/2014/main" id="{AA22C62F-3BDA-1649-95ED-8843B4E8BC99}"/>
                  </a:ext>
                </a:extLst>
              </p:cNvPr>
              <p:cNvSpPr>
                <a:spLocks noRot="1" noChangeAspect="1" noMove="1" noResize="1" noEditPoints="1" noAdjustHandles="1" noChangeArrowheads="1" noChangeShapeType="1" noTextEdit="1"/>
              </p:cNvSpPr>
              <p:nvPr/>
            </p:nvSpPr>
            <p:spPr>
              <a:xfrm>
                <a:off x="3320642" y="3480869"/>
                <a:ext cx="585788" cy="457200"/>
              </a:xfrm>
              <a:prstGeom prst="roundRect">
                <a:avLst/>
              </a:prstGeom>
              <a:blipFill>
                <a:blip r:embed="rId8"/>
                <a:stretch>
                  <a:fillRect b="-2632"/>
                </a:stretch>
              </a:blipFill>
            </p:spPr>
            <p:txBody>
              <a:bodyPr/>
              <a:lstStyle/>
              <a:p>
                <a:r>
                  <a:rPr lang="en-US">
                    <a:noFill/>
                  </a:rPr>
                  <a:t> </a:t>
                </a:r>
              </a:p>
            </p:txBody>
          </p:sp>
        </mc:Fallback>
      </mc:AlternateContent>
      <p:cxnSp>
        <p:nvCxnSpPr>
          <p:cNvPr id="40" name="Straight Arrow Connector 39">
            <a:extLst>
              <a:ext uri="{FF2B5EF4-FFF2-40B4-BE49-F238E27FC236}">
                <a16:creationId xmlns:a16="http://schemas.microsoft.com/office/drawing/2014/main" id="{11AAA9C4-898A-5C4E-BFEE-03FF57596B55}"/>
              </a:ext>
            </a:extLst>
          </p:cNvPr>
          <p:cNvCxnSpPr>
            <a:cxnSpLocks/>
            <a:stCxn id="39" idx="2"/>
            <a:endCxn id="42" idx="0"/>
          </p:cNvCxnSpPr>
          <p:nvPr/>
        </p:nvCxnSpPr>
        <p:spPr>
          <a:xfrm rot="5400000">
            <a:off x="2991907" y="3792862"/>
            <a:ext cx="476423" cy="766836"/>
          </a:xfrm>
          <a:prstGeom prst="curvedConnector3">
            <a:avLst>
              <a:gd name="adj1" fmla="val 50000"/>
            </a:avLst>
          </a:prstGeom>
          <a:ln>
            <a:tailEnd type="triangle" w="lg" len="lg"/>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37517189-5147-9544-AF88-780211EACA4A}"/>
              </a:ext>
            </a:extLst>
          </p:cNvPr>
          <p:cNvCxnSpPr>
            <a:cxnSpLocks/>
            <a:stCxn id="39" idx="2"/>
          </p:cNvCxnSpPr>
          <p:nvPr/>
        </p:nvCxnSpPr>
        <p:spPr>
          <a:xfrm rot="16200000" flipH="1">
            <a:off x="3755629" y="3795975"/>
            <a:ext cx="476423" cy="760609"/>
          </a:xfrm>
          <a:prstGeom prst="curvedConnector3">
            <a:avLst>
              <a:gd name="adj1" fmla="val 50000"/>
            </a:avLst>
          </a:prstGeom>
          <a:ln>
            <a:tailEnd type="triangle" w="lg" len="lg"/>
          </a:ln>
        </p:spPr>
        <p:style>
          <a:lnRef idx="1">
            <a:schemeClr val="accent1"/>
          </a:lnRef>
          <a:fillRef idx="0">
            <a:schemeClr val="accent1"/>
          </a:fillRef>
          <a:effectRef idx="0">
            <a:schemeClr val="accent1"/>
          </a:effectRef>
          <a:fontRef idx="minor">
            <a:schemeClr val="tx1"/>
          </a:fontRef>
        </p:style>
      </p:cxnSp>
      <p:sp>
        <p:nvSpPr>
          <p:cNvPr id="42" name="Rounded Rectangle 41">
            <a:extLst>
              <a:ext uri="{FF2B5EF4-FFF2-40B4-BE49-F238E27FC236}">
                <a16:creationId xmlns:a16="http://schemas.microsoft.com/office/drawing/2014/main" id="{D3480479-511D-A64F-85FB-C749D340A09D}"/>
              </a:ext>
            </a:extLst>
          </p:cNvPr>
          <p:cNvSpPr/>
          <p:nvPr/>
        </p:nvSpPr>
        <p:spPr>
          <a:xfrm>
            <a:off x="2372758" y="4414492"/>
            <a:ext cx="947884"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Bike</a:t>
            </a:r>
          </a:p>
        </p:txBody>
      </p:sp>
      <p:sp>
        <p:nvSpPr>
          <p:cNvPr id="99" name="TextBox 98">
            <a:extLst>
              <a:ext uri="{FF2B5EF4-FFF2-40B4-BE49-F238E27FC236}">
                <a16:creationId xmlns:a16="http://schemas.microsoft.com/office/drawing/2014/main" id="{38B1AA36-2023-B540-94DE-6BFF073E2700}"/>
              </a:ext>
            </a:extLst>
          </p:cNvPr>
          <p:cNvSpPr txBox="1"/>
          <p:nvPr/>
        </p:nvSpPr>
        <p:spPr>
          <a:xfrm>
            <a:off x="7904289" y="1140938"/>
            <a:ext cx="681318" cy="369332"/>
          </a:xfrm>
          <a:prstGeom prst="rect">
            <a:avLst/>
          </a:prstGeom>
          <a:noFill/>
        </p:spPr>
        <p:txBody>
          <a:bodyPr wrap="square" rtlCol="0">
            <a:spAutoFit/>
          </a:bodyPr>
          <a:lstStyle/>
          <a:p>
            <a:r>
              <a:rPr lang="en-US" dirty="0"/>
              <a:t>Tired</a:t>
            </a:r>
          </a:p>
        </p:txBody>
      </p:sp>
      <p:sp>
        <p:nvSpPr>
          <p:cNvPr id="100" name="TextBox 99">
            <a:extLst>
              <a:ext uri="{FF2B5EF4-FFF2-40B4-BE49-F238E27FC236}">
                <a16:creationId xmlns:a16="http://schemas.microsoft.com/office/drawing/2014/main" id="{2B940A9F-2818-3041-B84D-9B139632F0DC}"/>
              </a:ext>
            </a:extLst>
          </p:cNvPr>
          <p:cNvSpPr txBox="1"/>
          <p:nvPr/>
        </p:nvSpPr>
        <p:spPr>
          <a:xfrm>
            <a:off x="5554385" y="1140938"/>
            <a:ext cx="1191432" cy="369332"/>
          </a:xfrm>
          <a:prstGeom prst="rect">
            <a:avLst/>
          </a:prstGeom>
          <a:noFill/>
        </p:spPr>
        <p:txBody>
          <a:bodyPr wrap="square" rtlCol="0">
            <a:spAutoFit/>
          </a:bodyPr>
          <a:lstStyle/>
          <a:p>
            <a:r>
              <a:rPr lang="en-US" dirty="0"/>
              <a:t>Not Tired</a:t>
            </a:r>
          </a:p>
        </p:txBody>
      </p:sp>
      <p:sp>
        <p:nvSpPr>
          <p:cNvPr id="101" name="TextBox 100">
            <a:extLst>
              <a:ext uri="{FF2B5EF4-FFF2-40B4-BE49-F238E27FC236}">
                <a16:creationId xmlns:a16="http://schemas.microsoft.com/office/drawing/2014/main" id="{F906AFA6-6648-084B-90F1-18A2116E3759}"/>
              </a:ext>
            </a:extLst>
          </p:cNvPr>
          <p:cNvSpPr txBox="1"/>
          <p:nvPr/>
        </p:nvSpPr>
        <p:spPr>
          <a:xfrm>
            <a:off x="9840078" y="1999692"/>
            <a:ext cx="1705239" cy="369332"/>
          </a:xfrm>
          <a:prstGeom prst="rect">
            <a:avLst/>
          </a:prstGeom>
          <a:noFill/>
        </p:spPr>
        <p:txBody>
          <a:bodyPr wrap="square" rtlCol="0">
            <a:spAutoFit/>
          </a:bodyPr>
          <a:lstStyle/>
          <a:p>
            <a:r>
              <a:rPr lang="en-US" dirty="0"/>
              <a:t>Both, Lunchbox</a:t>
            </a:r>
          </a:p>
        </p:txBody>
      </p:sp>
      <p:sp>
        <p:nvSpPr>
          <p:cNvPr id="102" name="TextBox 101">
            <a:extLst>
              <a:ext uri="{FF2B5EF4-FFF2-40B4-BE49-F238E27FC236}">
                <a16:creationId xmlns:a16="http://schemas.microsoft.com/office/drawing/2014/main" id="{BF8EB174-BCBC-E543-BA85-40940CA4D853}"/>
              </a:ext>
            </a:extLst>
          </p:cNvPr>
          <p:cNvSpPr txBox="1"/>
          <p:nvPr/>
        </p:nvSpPr>
        <p:spPr>
          <a:xfrm>
            <a:off x="7789336" y="1999692"/>
            <a:ext cx="1178385" cy="369332"/>
          </a:xfrm>
          <a:prstGeom prst="rect">
            <a:avLst/>
          </a:prstGeom>
          <a:noFill/>
        </p:spPr>
        <p:txBody>
          <a:bodyPr wrap="square" rtlCol="0">
            <a:spAutoFit/>
          </a:bodyPr>
          <a:lstStyle/>
          <a:p>
            <a:r>
              <a:rPr lang="en-US" dirty="0"/>
              <a:t>Backpack</a:t>
            </a:r>
          </a:p>
        </p:txBody>
      </p:sp>
      <p:sp>
        <p:nvSpPr>
          <p:cNvPr id="103" name="TextBox 102">
            <a:extLst>
              <a:ext uri="{FF2B5EF4-FFF2-40B4-BE49-F238E27FC236}">
                <a16:creationId xmlns:a16="http://schemas.microsoft.com/office/drawing/2014/main" id="{FD1548BD-F0D6-F745-82BF-039F6CF9BE3F}"/>
              </a:ext>
            </a:extLst>
          </p:cNvPr>
          <p:cNvSpPr txBox="1"/>
          <p:nvPr/>
        </p:nvSpPr>
        <p:spPr>
          <a:xfrm>
            <a:off x="5560254" y="1999692"/>
            <a:ext cx="1705239" cy="369332"/>
          </a:xfrm>
          <a:prstGeom prst="rect">
            <a:avLst/>
          </a:prstGeom>
          <a:noFill/>
        </p:spPr>
        <p:txBody>
          <a:bodyPr wrap="square" rtlCol="0">
            <a:spAutoFit/>
          </a:bodyPr>
          <a:lstStyle/>
          <a:p>
            <a:r>
              <a:rPr lang="en-US" dirty="0"/>
              <a:t>Both, Lunchbox</a:t>
            </a:r>
          </a:p>
        </p:txBody>
      </p:sp>
      <p:sp>
        <p:nvSpPr>
          <p:cNvPr id="104" name="TextBox 103">
            <a:extLst>
              <a:ext uri="{FF2B5EF4-FFF2-40B4-BE49-F238E27FC236}">
                <a16:creationId xmlns:a16="http://schemas.microsoft.com/office/drawing/2014/main" id="{2786B564-6EA1-9C4B-98ED-62498AF397F5}"/>
              </a:ext>
            </a:extLst>
          </p:cNvPr>
          <p:cNvSpPr txBox="1"/>
          <p:nvPr/>
        </p:nvSpPr>
        <p:spPr>
          <a:xfrm>
            <a:off x="3469809" y="1996846"/>
            <a:ext cx="1178385" cy="369332"/>
          </a:xfrm>
          <a:prstGeom prst="rect">
            <a:avLst/>
          </a:prstGeom>
          <a:noFill/>
        </p:spPr>
        <p:txBody>
          <a:bodyPr wrap="square" rtlCol="0">
            <a:spAutoFit/>
          </a:bodyPr>
          <a:lstStyle/>
          <a:p>
            <a:r>
              <a:rPr lang="en-US" dirty="0"/>
              <a:t>Backpack</a:t>
            </a:r>
          </a:p>
        </p:txBody>
      </p:sp>
      <p:sp>
        <p:nvSpPr>
          <p:cNvPr id="105" name="TextBox 104">
            <a:extLst>
              <a:ext uri="{FF2B5EF4-FFF2-40B4-BE49-F238E27FC236}">
                <a16:creationId xmlns:a16="http://schemas.microsoft.com/office/drawing/2014/main" id="{ACDB58FD-DA36-EB4A-9FB3-4223FAFFBA01}"/>
              </a:ext>
            </a:extLst>
          </p:cNvPr>
          <p:cNvSpPr txBox="1"/>
          <p:nvPr/>
        </p:nvSpPr>
        <p:spPr>
          <a:xfrm>
            <a:off x="9328848" y="3082461"/>
            <a:ext cx="615360" cy="369332"/>
          </a:xfrm>
          <a:prstGeom prst="rect">
            <a:avLst/>
          </a:prstGeom>
          <a:noFill/>
        </p:spPr>
        <p:txBody>
          <a:bodyPr wrap="square" rtlCol="0">
            <a:spAutoFit/>
          </a:bodyPr>
          <a:lstStyle/>
          <a:p>
            <a:r>
              <a:rPr lang="en-US" dirty="0"/>
              <a:t>Rain</a:t>
            </a:r>
          </a:p>
        </p:txBody>
      </p:sp>
      <p:sp>
        <p:nvSpPr>
          <p:cNvPr id="106" name="TextBox 105">
            <a:extLst>
              <a:ext uri="{FF2B5EF4-FFF2-40B4-BE49-F238E27FC236}">
                <a16:creationId xmlns:a16="http://schemas.microsoft.com/office/drawing/2014/main" id="{29998D72-4AD8-8846-8091-AC633F011C01}"/>
              </a:ext>
            </a:extLst>
          </p:cNvPr>
          <p:cNvSpPr txBox="1"/>
          <p:nvPr/>
        </p:nvSpPr>
        <p:spPr>
          <a:xfrm>
            <a:off x="7036537" y="3082461"/>
            <a:ext cx="947756" cy="369332"/>
          </a:xfrm>
          <a:prstGeom prst="rect">
            <a:avLst/>
          </a:prstGeom>
          <a:noFill/>
        </p:spPr>
        <p:txBody>
          <a:bodyPr wrap="square" rtlCol="0">
            <a:spAutoFit/>
          </a:bodyPr>
          <a:lstStyle/>
          <a:p>
            <a:r>
              <a:rPr lang="en-US" dirty="0"/>
              <a:t>No Rain</a:t>
            </a:r>
          </a:p>
        </p:txBody>
      </p:sp>
      <p:sp>
        <p:nvSpPr>
          <p:cNvPr id="107" name="TextBox 106">
            <a:extLst>
              <a:ext uri="{FF2B5EF4-FFF2-40B4-BE49-F238E27FC236}">
                <a16:creationId xmlns:a16="http://schemas.microsoft.com/office/drawing/2014/main" id="{9D6AAAB4-9A9C-4E4A-9699-15961468340F}"/>
              </a:ext>
            </a:extLst>
          </p:cNvPr>
          <p:cNvSpPr txBox="1"/>
          <p:nvPr/>
        </p:nvSpPr>
        <p:spPr>
          <a:xfrm>
            <a:off x="5118279" y="3086192"/>
            <a:ext cx="615360" cy="369332"/>
          </a:xfrm>
          <a:prstGeom prst="rect">
            <a:avLst/>
          </a:prstGeom>
          <a:noFill/>
        </p:spPr>
        <p:txBody>
          <a:bodyPr wrap="square" rtlCol="0">
            <a:spAutoFit/>
          </a:bodyPr>
          <a:lstStyle/>
          <a:p>
            <a:r>
              <a:rPr lang="en-US" dirty="0"/>
              <a:t>Rain</a:t>
            </a:r>
          </a:p>
        </p:txBody>
      </p:sp>
      <p:sp>
        <p:nvSpPr>
          <p:cNvPr id="108" name="TextBox 107">
            <a:extLst>
              <a:ext uri="{FF2B5EF4-FFF2-40B4-BE49-F238E27FC236}">
                <a16:creationId xmlns:a16="http://schemas.microsoft.com/office/drawing/2014/main" id="{4DC80427-8A6F-BA4C-BCC6-ED83774B505B}"/>
              </a:ext>
            </a:extLst>
          </p:cNvPr>
          <p:cNvSpPr txBox="1"/>
          <p:nvPr/>
        </p:nvSpPr>
        <p:spPr>
          <a:xfrm>
            <a:off x="2717769" y="3086192"/>
            <a:ext cx="947756" cy="369332"/>
          </a:xfrm>
          <a:prstGeom prst="rect">
            <a:avLst/>
          </a:prstGeom>
          <a:noFill/>
        </p:spPr>
        <p:txBody>
          <a:bodyPr wrap="square" rtlCol="0">
            <a:spAutoFit/>
          </a:bodyPr>
          <a:lstStyle/>
          <a:p>
            <a:r>
              <a:rPr lang="en-US" dirty="0"/>
              <a:t>No Rain</a:t>
            </a:r>
          </a:p>
        </p:txBody>
      </p:sp>
      <p:sp>
        <p:nvSpPr>
          <p:cNvPr id="109" name="TextBox 108">
            <a:extLst>
              <a:ext uri="{FF2B5EF4-FFF2-40B4-BE49-F238E27FC236}">
                <a16:creationId xmlns:a16="http://schemas.microsoft.com/office/drawing/2014/main" id="{F66C92F9-DF64-784D-BA48-82A852863B94}"/>
              </a:ext>
            </a:extLst>
          </p:cNvPr>
          <p:cNvSpPr txBox="1"/>
          <p:nvPr/>
        </p:nvSpPr>
        <p:spPr>
          <a:xfrm>
            <a:off x="4374144" y="4002124"/>
            <a:ext cx="889001" cy="369332"/>
          </a:xfrm>
          <a:prstGeom prst="rect">
            <a:avLst/>
          </a:prstGeom>
          <a:noFill/>
        </p:spPr>
        <p:txBody>
          <a:bodyPr wrap="square" rtlCol="0">
            <a:spAutoFit/>
          </a:bodyPr>
          <a:lstStyle/>
          <a:p>
            <a:r>
              <a:rPr lang="en-US" dirty="0"/>
              <a:t>During</a:t>
            </a:r>
          </a:p>
        </p:txBody>
      </p:sp>
      <p:sp>
        <p:nvSpPr>
          <p:cNvPr id="110" name="TextBox 109">
            <a:extLst>
              <a:ext uri="{FF2B5EF4-FFF2-40B4-BE49-F238E27FC236}">
                <a16:creationId xmlns:a16="http://schemas.microsoft.com/office/drawing/2014/main" id="{4D93B7B1-DA0A-7B42-9221-DB3C5278463A}"/>
              </a:ext>
            </a:extLst>
          </p:cNvPr>
          <p:cNvSpPr txBox="1"/>
          <p:nvPr/>
        </p:nvSpPr>
        <p:spPr>
          <a:xfrm>
            <a:off x="1500000" y="4002124"/>
            <a:ext cx="1404686" cy="369332"/>
          </a:xfrm>
          <a:prstGeom prst="rect">
            <a:avLst/>
          </a:prstGeom>
          <a:noFill/>
        </p:spPr>
        <p:txBody>
          <a:bodyPr wrap="square" rtlCol="0">
            <a:spAutoFit/>
          </a:bodyPr>
          <a:lstStyle/>
          <a:p>
            <a:r>
              <a:rPr lang="en-US" dirty="0"/>
              <a:t>Before, After</a:t>
            </a:r>
          </a:p>
        </p:txBody>
      </p:sp>
      <p:cxnSp>
        <p:nvCxnSpPr>
          <p:cNvPr id="31" name="Straight Arrow Connector 30">
            <a:extLst>
              <a:ext uri="{FF2B5EF4-FFF2-40B4-BE49-F238E27FC236}">
                <a16:creationId xmlns:a16="http://schemas.microsoft.com/office/drawing/2014/main" id="{849B4FFB-3A37-9645-82AA-213396A3D04B}"/>
              </a:ext>
            </a:extLst>
          </p:cNvPr>
          <p:cNvCxnSpPr>
            <a:cxnSpLocks/>
            <a:stCxn id="30" idx="2"/>
            <a:endCxn id="36" idx="0"/>
          </p:cNvCxnSpPr>
          <p:nvPr/>
        </p:nvCxnSpPr>
        <p:spPr>
          <a:xfrm rot="5400000">
            <a:off x="8004238" y="2904796"/>
            <a:ext cx="479336" cy="678637"/>
          </a:xfrm>
          <a:prstGeom prst="curvedConnector3">
            <a:avLst>
              <a:gd name="adj1" fmla="val 50000"/>
            </a:avLst>
          </a:prstGeom>
          <a:ln>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D54E0B5B-04CB-A042-AC28-DC3810B18F68}"/>
                  </a:ext>
                </a:extLst>
              </p:cNvPr>
              <p:cNvSpPr txBox="1"/>
              <p:nvPr/>
            </p:nvSpPr>
            <p:spPr>
              <a:xfrm>
                <a:off x="5213506" y="4843603"/>
                <a:ext cx="96116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solidFill>
                                <a:schemeClr val="accent6">
                                  <a:lumMod val="75000"/>
                                </a:schemeClr>
                              </a:solidFill>
                              <a:latin typeface="Cambria Math" panose="02040503050406030204" pitchFamily="18" charset="0"/>
                              <a:ea typeface="Cambria Math" panose="02040503050406030204" pitchFamily="18" charset="0"/>
                            </a:rPr>
                          </m:ctrlPr>
                        </m:sSubPr>
                        <m:e>
                          <m:r>
                            <a:rPr lang="en-US" sz="2400" i="1" smtClean="0">
                              <a:solidFill>
                                <a:schemeClr val="accent6">
                                  <a:lumMod val="75000"/>
                                </a:schemeClr>
                              </a:solidFill>
                              <a:latin typeface="Cambria Math" panose="02040503050406030204" pitchFamily="18" charset="0"/>
                              <a:ea typeface="Cambria Math" panose="02040503050406030204" pitchFamily="18" charset="0"/>
                            </a:rPr>
                            <m:t>𝒟</m:t>
                          </m:r>
                        </m:e>
                        <m:sub>
                          <m:r>
                            <a:rPr lang="en-US" sz="2400" b="0" i="1" smtClean="0">
                              <a:solidFill>
                                <a:schemeClr val="accent6">
                                  <a:lumMod val="75000"/>
                                </a:schemeClr>
                              </a:solidFill>
                              <a:latin typeface="Cambria Math" panose="02040503050406030204" pitchFamily="18" charset="0"/>
                              <a:ea typeface="Cambria Math" panose="02040503050406030204" pitchFamily="18" charset="0"/>
                            </a:rPr>
                            <m:t>𝑣𝑎𝑙</m:t>
                          </m:r>
                        </m:sub>
                      </m:sSub>
                      <m:r>
                        <a:rPr lang="en-US" sz="2400" b="0" i="1" smtClean="0">
                          <a:solidFill>
                            <a:schemeClr val="accent6">
                              <a:lumMod val="75000"/>
                            </a:schemeClr>
                          </a:solidFill>
                          <a:latin typeface="Cambria Math" panose="02040503050406030204" pitchFamily="18" charset="0"/>
                          <a:ea typeface="Cambria Math" panose="02040503050406030204" pitchFamily="18" charset="0"/>
                        </a:rPr>
                        <m:t>=</m:t>
                      </m:r>
                    </m:oMath>
                  </m:oMathPara>
                </a14:m>
                <a:endParaRPr lang="en-US" sz="2400" dirty="0">
                  <a:solidFill>
                    <a:schemeClr val="accent6">
                      <a:lumMod val="75000"/>
                    </a:schemeClr>
                  </a:solidFill>
                </a:endParaRPr>
              </a:p>
            </p:txBody>
          </p:sp>
        </mc:Choice>
        <mc:Fallback xmlns="">
          <p:sp>
            <p:nvSpPr>
              <p:cNvPr id="2" name="TextBox 1">
                <a:extLst>
                  <a:ext uri="{FF2B5EF4-FFF2-40B4-BE49-F238E27FC236}">
                    <a16:creationId xmlns:a16="http://schemas.microsoft.com/office/drawing/2014/main" id="{D54E0B5B-04CB-A042-AC28-DC3810B18F68}"/>
                  </a:ext>
                </a:extLst>
              </p:cNvPr>
              <p:cNvSpPr txBox="1">
                <a:spLocks noRot="1" noChangeAspect="1" noMove="1" noResize="1" noEditPoints="1" noAdjustHandles="1" noChangeArrowheads="1" noChangeShapeType="1" noTextEdit="1"/>
              </p:cNvSpPr>
              <p:nvPr/>
            </p:nvSpPr>
            <p:spPr>
              <a:xfrm>
                <a:off x="5213506" y="4843603"/>
                <a:ext cx="961161" cy="369332"/>
              </a:xfrm>
              <a:prstGeom prst="rect">
                <a:avLst/>
              </a:prstGeom>
              <a:blipFill>
                <a:blip r:embed="rId9"/>
                <a:stretch>
                  <a:fillRect l="-6494" r="-2597"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Oval 48">
                <a:extLst>
                  <a:ext uri="{FF2B5EF4-FFF2-40B4-BE49-F238E27FC236}">
                    <a16:creationId xmlns:a16="http://schemas.microsoft.com/office/drawing/2014/main" id="{8300FF9E-454B-2048-A481-4EE4B84A543B}"/>
                  </a:ext>
                </a:extLst>
              </p:cNvPr>
              <p:cNvSpPr/>
              <p:nvPr/>
            </p:nvSpPr>
            <p:spPr>
              <a:xfrm>
                <a:off x="9600002" y="1148890"/>
                <a:ext cx="457200" cy="4572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 </m:t>
                          </m:r>
                          <m:r>
                            <a:rPr lang="en-US" sz="2400" b="0" i="1" smtClean="0">
                              <a:latin typeface="Cambria Math" panose="02040503050406030204" pitchFamily="18" charset="0"/>
                            </a:rPr>
                            <m:t>𝑠</m:t>
                          </m:r>
                        </m:e>
                        <m:sub>
                          <m:r>
                            <a:rPr lang="en-US" sz="2400" b="0" i="1" smtClean="0">
                              <a:latin typeface="Cambria Math" panose="02040503050406030204" pitchFamily="18" charset="0"/>
                            </a:rPr>
                            <m:t>2</m:t>
                          </m:r>
                        </m:sub>
                      </m:sSub>
                    </m:oMath>
                  </m:oMathPara>
                </a14:m>
                <a:endParaRPr lang="en-US" sz="2400" dirty="0"/>
              </a:p>
            </p:txBody>
          </p:sp>
        </mc:Choice>
        <mc:Fallback xmlns="">
          <p:sp>
            <p:nvSpPr>
              <p:cNvPr id="49" name="Oval 48">
                <a:extLst>
                  <a:ext uri="{FF2B5EF4-FFF2-40B4-BE49-F238E27FC236}">
                    <a16:creationId xmlns:a16="http://schemas.microsoft.com/office/drawing/2014/main" id="{8300FF9E-454B-2048-A481-4EE4B84A543B}"/>
                  </a:ext>
                </a:extLst>
              </p:cNvPr>
              <p:cNvSpPr>
                <a:spLocks noRot="1" noChangeAspect="1" noMove="1" noResize="1" noEditPoints="1" noAdjustHandles="1" noChangeArrowheads="1" noChangeShapeType="1" noTextEdit="1"/>
              </p:cNvSpPr>
              <p:nvPr/>
            </p:nvSpPr>
            <p:spPr>
              <a:xfrm>
                <a:off x="9600002" y="1148890"/>
                <a:ext cx="457200" cy="457200"/>
              </a:xfrm>
              <a:prstGeom prst="ellipse">
                <a:avLst/>
              </a:prstGeom>
              <a:blipFill>
                <a:blip r:embed="rId10"/>
                <a:stretch>
                  <a:fillRect l="-29730" b="-1842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52" name="Table 51">
                <a:extLst>
                  <a:ext uri="{FF2B5EF4-FFF2-40B4-BE49-F238E27FC236}">
                    <a16:creationId xmlns:a16="http://schemas.microsoft.com/office/drawing/2014/main" id="{2A053E64-EAF3-4E98-9E90-49F9A1C64C4C}"/>
                  </a:ext>
                </a:extLst>
              </p:cNvPr>
              <p:cNvGraphicFramePr>
                <a:graphicFrameLocks noGrp="1"/>
              </p:cNvGraphicFramePr>
              <p:nvPr>
                <p:extLst>
                  <p:ext uri="{D42A27DB-BD31-4B8C-83A1-F6EECF244321}">
                    <p14:modId xmlns:p14="http://schemas.microsoft.com/office/powerpoint/2010/main" val="2397872746"/>
                  </p:ext>
                </p:extLst>
              </p:nvPr>
            </p:nvGraphicFramePr>
            <p:xfrm>
              <a:off x="6298645" y="4087565"/>
              <a:ext cx="5178940" cy="1881408"/>
            </p:xfrm>
            <a:graphic>
              <a:graphicData uri="http://schemas.openxmlformats.org/drawingml/2006/table">
                <a:tbl>
                  <a:tblPr firstRow="1" bandRow="1">
                    <a:tableStyleId>{5C22544A-7EE6-4342-B048-85BDC9FD1C3A}</a:tableStyleId>
                  </a:tblPr>
                  <a:tblGrid>
                    <a:gridCol w="1035788">
                      <a:extLst>
                        <a:ext uri="{9D8B030D-6E8A-4147-A177-3AD203B41FA5}">
                          <a16:colId xmlns:a16="http://schemas.microsoft.com/office/drawing/2014/main" val="2523797516"/>
                        </a:ext>
                      </a:extLst>
                    </a:gridCol>
                    <a:gridCol w="1035788">
                      <a:extLst>
                        <a:ext uri="{9D8B030D-6E8A-4147-A177-3AD203B41FA5}">
                          <a16:colId xmlns:a16="http://schemas.microsoft.com/office/drawing/2014/main" val="2612020372"/>
                        </a:ext>
                      </a:extLst>
                    </a:gridCol>
                    <a:gridCol w="1035788">
                      <a:extLst>
                        <a:ext uri="{9D8B030D-6E8A-4147-A177-3AD203B41FA5}">
                          <a16:colId xmlns:a16="http://schemas.microsoft.com/office/drawing/2014/main" val="56344651"/>
                        </a:ext>
                      </a:extLst>
                    </a:gridCol>
                    <a:gridCol w="1035788">
                      <a:extLst>
                        <a:ext uri="{9D8B030D-6E8A-4147-A177-3AD203B41FA5}">
                          <a16:colId xmlns:a16="http://schemas.microsoft.com/office/drawing/2014/main" val="3162481479"/>
                        </a:ext>
                      </a:extLst>
                    </a:gridCol>
                    <a:gridCol w="1035788">
                      <a:extLst>
                        <a:ext uri="{9D8B030D-6E8A-4147-A177-3AD203B41FA5}">
                          <a16:colId xmlns:a16="http://schemas.microsoft.com/office/drawing/2014/main" val="4019668781"/>
                        </a:ext>
                      </a:extLst>
                    </a:gridCol>
                  </a:tblGrid>
                  <a:tr h="313568">
                    <a:tc>
                      <a:txBody>
                        <a:bodyPr/>
                        <a:lstStyle/>
                        <a:p>
                          <a:pPr algn="ctr"/>
                          <a14:m>
                            <m:oMathPara xmlns:m="http://schemas.openxmlformats.org/officeDocument/2006/math">
                              <m:oMathParaPr>
                                <m:jc m:val="centerGroup"/>
                              </m:oMathParaPr>
                              <m:oMath xmlns:m="http://schemas.openxmlformats.org/officeDocument/2006/math">
                                <m:sSub>
                                  <m:sSubPr>
                                    <m:ctrlPr>
                                      <a:rPr lang="en-US" sz="1400" b="1" i="1" smtClean="0">
                                        <a:latin typeface="Cambria Math" panose="02040503050406030204" pitchFamily="18" charset="0"/>
                                      </a:rPr>
                                    </m:ctrlPr>
                                  </m:sSubPr>
                                  <m:e>
                                    <m:r>
                                      <a:rPr lang="en-US" sz="1400" b="1" i="1" smtClean="0">
                                        <a:latin typeface="Cambria Math" panose="02040503050406030204" pitchFamily="18" charset="0"/>
                                      </a:rPr>
                                      <m:t>𝒙</m:t>
                                    </m:r>
                                  </m:e>
                                  <m:sub>
                                    <m:r>
                                      <a:rPr lang="en-US" sz="1400" b="1" i="1" smtClean="0">
                                        <a:latin typeface="Cambria Math" panose="02040503050406030204" pitchFamily="18" charset="0"/>
                                      </a:rPr>
                                      <m:t>𝟏</m:t>
                                    </m:r>
                                  </m:sub>
                                </m:sSub>
                              </m:oMath>
                            </m:oMathPara>
                          </a14:m>
                          <a:endParaRPr lang="en-US" sz="1400"/>
                        </a:p>
                      </a:txBody>
                      <a:tcPr marL="83991" marR="83991" marT="41996" marB="41996" anchor="ctr"/>
                    </a:tc>
                    <a:tc>
                      <a:txBody>
                        <a:bodyPr/>
                        <a:lstStyle/>
                        <a:p>
                          <a:pPr algn="ctr"/>
                          <a14:m>
                            <m:oMathPara xmlns:m="http://schemas.openxmlformats.org/officeDocument/2006/math">
                              <m:oMathParaPr>
                                <m:jc m:val="centerGroup"/>
                              </m:oMathParaPr>
                              <m:oMath xmlns:m="http://schemas.openxmlformats.org/officeDocument/2006/math">
                                <m:sSub>
                                  <m:sSubPr>
                                    <m:ctrlPr>
                                      <a:rPr lang="en-US" sz="1400" b="1" i="1" smtClean="0">
                                        <a:latin typeface="Cambria Math" panose="02040503050406030204" pitchFamily="18" charset="0"/>
                                      </a:rPr>
                                    </m:ctrlPr>
                                  </m:sSubPr>
                                  <m:e>
                                    <m:r>
                                      <a:rPr lang="en-US" sz="1400" b="1" i="1" smtClean="0">
                                        <a:latin typeface="Cambria Math" panose="02040503050406030204" pitchFamily="18" charset="0"/>
                                      </a:rPr>
                                      <m:t>𝒙</m:t>
                                    </m:r>
                                  </m:e>
                                  <m:sub>
                                    <m:r>
                                      <a:rPr lang="en-US" sz="1400" b="1" i="1" smtClean="0">
                                        <a:latin typeface="Cambria Math" panose="02040503050406030204" pitchFamily="18" charset="0"/>
                                      </a:rPr>
                                      <m:t>𝟐</m:t>
                                    </m:r>
                                  </m:sub>
                                </m:sSub>
                              </m:oMath>
                            </m:oMathPara>
                          </a14:m>
                          <a:endParaRPr lang="en-US" sz="1400" dirty="0"/>
                        </a:p>
                      </a:txBody>
                      <a:tcPr marL="83991" marR="83991" marT="41996" marB="41996" anchor="ctr"/>
                    </a:tc>
                    <a:tc>
                      <a:txBody>
                        <a:bodyPr/>
                        <a:lstStyle/>
                        <a:p>
                          <a:pPr algn="ctr"/>
                          <a14:m>
                            <m:oMathPara xmlns:m="http://schemas.openxmlformats.org/officeDocument/2006/math">
                              <m:oMathParaPr>
                                <m:jc m:val="centerGroup"/>
                              </m:oMathParaPr>
                              <m:oMath xmlns:m="http://schemas.openxmlformats.org/officeDocument/2006/math">
                                <m:sSub>
                                  <m:sSubPr>
                                    <m:ctrlPr>
                                      <a:rPr lang="en-US" sz="1400" b="1" i="1" smtClean="0">
                                        <a:latin typeface="Cambria Math" panose="02040503050406030204" pitchFamily="18" charset="0"/>
                                      </a:rPr>
                                    </m:ctrlPr>
                                  </m:sSubPr>
                                  <m:e>
                                    <m:r>
                                      <a:rPr lang="en-US" sz="1400" b="1" i="1" smtClean="0">
                                        <a:latin typeface="Cambria Math" panose="02040503050406030204" pitchFamily="18" charset="0"/>
                                      </a:rPr>
                                      <m:t>𝒙</m:t>
                                    </m:r>
                                  </m:e>
                                  <m:sub>
                                    <m:r>
                                      <a:rPr lang="en-US" sz="1400" b="1" i="1" smtClean="0">
                                        <a:latin typeface="Cambria Math" panose="02040503050406030204" pitchFamily="18" charset="0"/>
                                      </a:rPr>
                                      <m:t>𝟑</m:t>
                                    </m:r>
                                  </m:sub>
                                </m:sSub>
                              </m:oMath>
                            </m:oMathPara>
                          </a14:m>
                          <a:endParaRPr lang="en-US" sz="1400"/>
                        </a:p>
                      </a:txBody>
                      <a:tcPr marL="83991" marR="83991" marT="41996" marB="41996" anchor="ctr"/>
                    </a:tc>
                    <a:tc>
                      <a:txBody>
                        <a:bodyPr/>
                        <a:lstStyle/>
                        <a:p>
                          <a:pPr algn="ctr"/>
                          <a14:m>
                            <m:oMathPara xmlns:m="http://schemas.openxmlformats.org/officeDocument/2006/math">
                              <m:oMathParaPr>
                                <m:jc m:val="centerGroup"/>
                              </m:oMathParaPr>
                              <m:oMath xmlns:m="http://schemas.openxmlformats.org/officeDocument/2006/math">
                                <m:sSub>
                                  <m:sSubPr>
                                    <m:ctrlPr>
                                      <a:rPr lang="en-US" sz="1400" b="1" i="1" smtClean="0">
                                        <a:latin typeface="Cambria Math" panose="02040503050406030204" pitchFamily="18" charset="0"/>
                                      </a:rPr>
                                    </m:ctrlPr>
                                  </m:sSubPr>
                                  <m:e>
                                    <m:r>
                                      <a:rPr lang="en-US" sz="1400" b="1" i="1" smtClean="0">
                                        <a:latin typeface="Cambria Math" panose="02040503050406030204" pitchFamily="18" charset="0"/>
                                      </a:rPr>
                                      <m:t>𝒙</m:t>
                                    </m:r>
                                  </m:e>
                                  <m:sub>
                                    <m:r>
                                      <a:rPr lang="en-US" sz="1400" b="1" i="1" smtClean="0">
                                        <a:latin typeface="Cambria Math" panose="02040503050406030204" pitchFamily="18" charset="0"/>
                                      </a:rPr>
                                      <m:t>𝟒</m:t>
                                    </m:r>
                                  </m:sub>
                                </m:sSub>
                              </m:oMath>
                            </m:oMathPara>
                          </a14:m>
                          <a:endParaRPr lang="en-US" sz="1400" dirty="0"/>
                        </a:p>
                      </a:txBody>
                      <a:tcPr marL="83991" marR="83991" marT="41996" marB="41996" anchor="ctr"/>
                    </a:tc>
                    <a:tc>
                      <a:txBody>
                        <a:bodyPr/>
                        <a:lstStyle/>
                        <a:p>
                          <a:pPr algn="ctr"/>
                          <a14:m>
                            <m:oMathPara xmlns:m="http://schemas.openxmlformats.org/officeDocument/2006/math">
                              <m:oMathParaPr>
                                <m:jc m:val="centerGroup"/>
                              </m:oMathParaPr>
                              <m:oMath xmlns:m="http://schemas.openxmlformats.org/officeDocument/2006/math">
                                <m:r>
                                  <a:rPr lang="en-US" sz="1400" b="1" i="1" smtClean="0">
                                    <a:latin typeface="Cambria Math" panose="02040503050406030204" pitchFamily="18" charset="0"/>
                                  </a:rPr>
                                  <m:t>𝒚</m:t>
                                </m:r>
                              </m:oMath>
                            </m:oMathPara>
                          </a14:m>
                          <a:endParaRPr lang="en-US" sz="1400"/>
                        </a:p>
                      </a:txBody>
                      <a:tcPr marL="83991" marR="83991" marT="41996" marB="41996" anchor="ctr"/>
                    </a:tc>
                    <a:extLst>
                      <a:ext uri="{0D108BD9-81ED-4DB2-BD59-A6C34878D82A}">
                        <a16:rowId xmlns:a16="http://schemas.microsoft.com/office/drawing/2014/main" val="390445491"/>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Rain</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During</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Backpack</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Tired</a:t>
                          </a:r>
                        </a:p>
                      </a:txBody>
                      <a:tcPr marL="9525" marR="9525" marT="9525"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400" b="0" i="0" u="none" strike="noStrike" dirty="0">
                              <a:solidFill>
                                <a:srgbClr val="000000"/>
                              </a:solidFill>
                              <a:effectLst/>
                              <a:latin typeface="Corbel" panose="020B0503020204020204" pitchFamily="34" charset="0"/>
                            </a:rPr>
                            <a:t>Bus</a:t>
                          </a:r>
                        </a:p>
                      </a:txBody>
                      <a:tcPr marL="9525" marR="9525" marT="9525" marB="0" anchor="ctr"/>
                    </a:tc>
                    <a:extLst>
                      <a:ext uri="{0D108BD9-81ED-4DB2-BD59-A6C34878D82A}">
                        <a16:rowId xmlns:a16="http://schemas.microsoft.com/office/drawing/2014/main" val="1641110165"/>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Rain</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After</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Both</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Not Tired</a:t>
                          </a:r>
                        </a:p>
                      </a:txBody>
                      <a:tcPr marL="9525" marR="9525" marT="9525"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400" b="0" i="0" u="none" strike="noStrike" dirty="0">
                              <a:solidFill>
                                <a:srgbClr val="000000"/>
                              </a:solidFill>
                              <a:effectLst/>
                              <a:latin typeface="Corbel" panose="020B0503020204020204" pitchFamily="34" charset="0"/>
                            </a:rPr>
                            <a:t>Bus</a:t>
                          </a:r>
                        </a:p>
                      </a:txBody>
                      <a:tcPr marL="9525" marR="9525" marT="9525" marB="0" anchor="ctr"/>
                    </a:tc>
                    <a:extLst>
                      <a:ext uri="{0D108BD9-81ED-4DB2-BD59-A6C34878D82A}">
                        <a16:rowId xmlns:a16="http://schemas.microsoft.com/office/drawing/2014/main" val="2677123430"/>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No Rain</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Before</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Backpack</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Not Tired</a:t>
                          </a:r>
                        </a:p>
                      </a:txBody>
                      <a:tcPr marL="9525" marR="9525" marT="9525"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400" b="0" i="0" u="none" strike="noStrike">
                              <a:solidFill>
                                <a:srgbClr val="000000"/>
                              </a:solidFill>
                              <a:effectLst/>
                              <a:latin typeface="Corbel" panose="020B0503020204020204" pitchFamily="34" charset="0"/>
                            </a:rPr>
                            <a:t>Bus</a:t>
                          </a:r>
                        </a:p>
                      </a:txBody>
                      <a:tcPr marL="9525" marR="9525" marT="9525" marB="0" anchor="ctr"/>
                    </a:tc>
                    <a:extLst>
                      <a:ext uri="{0D108BD9-81ED-4DB2-BD59-A6C34878D82A}">
                        <a16:rowId xmlns:a16="http://schemas.microsoft.com/office/drawing/2014/main" val="2597160028"/>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No Rain</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During</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Lunchbox</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Tired</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Drive</a:t>
                          </a:r>
                        </a:p>
                      </a:txBody>
                      <a:tcPr marL="9525" marR="9525" marT="9525" marB="0" anchor="ctr"/>
                    </a:tc>
                    <a:extLst>
                      <a:ext uri="{0D108BD9-81ED-4DB2-BD59-A6C34878D82A}">
                        <a16:rowId xmlns:a16="http://schemas.microsoft.com/office/drawing/2014/main" val="2558674705"/>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No Rain</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After</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Lunchbox</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Tired</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Drive</a:t>
                          </a:r>
                        </a:p>
                      </a:txBody>
                      <a:tcPr marL="9525" marR="9525" marT="9525" marB="0" anchor="ctr"/>
                    </a:tc>
                    <a:extLst>
                      <a:ext uri="{0D108BD9-81ED-4DB2-BD59-A6C34878D82A}">
                        <a16:rowId xmlns:a16="http://schemas.microsoft.com/office/drawing/2014/main" val="2341188523"/>
                      </a:ext>
                    </a:extLst>
                  </a:tr>
                </a:tbl>
              </a:graphicData>
            </a:graphic>
          </p:graphicFrame>
        </mc:Choice>
        <mc:Fallback xmlns="">
          <p:graphicFrame>
            <p:nvGraphicFramePr>
              <p:cNvPr id="52" name="Table 51">
                <a:extLst>
                  <a:ext uri="{FF2B5EF4-FFF2-40B4-BE49-F238E27FC236}">
                    <a16:creationId xmlns:a16="http://schemas.microsoft.com/office/drawing/2014/main" id="{2A053E64-EAF3-4E98-9E90-49F9A1C64C4C}"/>
                  </a:ext>
                </a:extLst>
              </p:cNvPr>
              <p:cNvGraphicFramePr>
                <a:graphicFrameLocks noGrp="1"/>
              </p:cNvGraphicFramePr>
              <p:nvPr>
                <p:extLst>
                  <p:ext uri="{D42A27DB-BD31-4B8C-83A1-F6EECF244321}">
                    <p14:modId xmlns:p14="http://schemas.microsoft.com/office/powerpoint/2010/main" val="2397872746"/>
                  </p:ext>
                </p:extLst>
              </p:nvPr>
            </p:nvGraphicFramePr>
            <p:xfrm>
              <a:off x="6298645" y="4087565"/>
              <a:ext cx="5178940" cy="1881408"/>
            </p:xfrm>
            <a:graphic>
              <a:graphicData uri="http://schemas.openxmlformats.org/drawingml/2006/table">
                <a:tbl>
                  <a:tblPr firstRow="1" bandRow="1">
                    <a:tableStyleId>{5C22544A-7EE6-4342-B048-85BDC9FD1C3A}</a:tableStyleId>
                  </a:tblPr>
                  <a:tblGrid>
                    <a:gridCol w="1035788">
                      <a:extLst>
                        <a:ext uri="{9D8B030D-6E8A-4147-A177-3AD203B41FA5}">
                          <a16:colId xmlns:a16="http://schemas.microsoft.com/office/drawing/2014/main" val="2523797516"/>
                        </a:ext>
                      </a:extLst>
                    </a:gridCol>
                    <a:gridCol w="1035788">
                      <a:extLst>
                        <a:ext uri="{9D8B030D-6E8A-4147-A177-3AD203B41FA5}">
                          <a16:colId xmlns:a16="http://schemas.microsoft.com/office/drawing/2014/main" val="2612020372"/>
                        </a:ext>
                      </a:extLst>
                    </a:gridCol>
                    <a:gridCol w="1035788">
                      <a:extLst>
                        <a:ext uri="{9D8B030D-6E8A-4147-A177-3AD203B41FA5}">
                          <a16:colId xmlns:a16="http://schemas.microsoft.com/office/drawing/2014/main" val="56344651"/>
                        </a:ext>
                      </a:extLst>
                    </a:gridCol>
                    <a:gridCol w="1035788">
                      <a:extLst>
                        <a:ext uri="{9D8B030D-6E8A-4147-A177-3AD203B41FA5}">
                          <a16:colId xmlns:a16="http://schemas.microsoft.com/office/drawing/2014/main" val="3162481479"/>
                        </a:ext>
                      </a:extLst>
                    </a:gridCol>
                    <a:gridCol w="1035788">
                      <a:extLst>
                        <a:ext uri="{9D8B030D-6E8A-4147-A177-3AD203B41FA5}">
                          <a16:colId xmlns:a16="http://schemas.microsoft.com/office/drawing/2014/main" val="4019668781"/>
                        </a:ext>
                      </a:extLst>
                    </a:gridCol>
                  </a:tblGrid>
                  <a:tr h="313568">
                    <a:tc>
                      <a:txBody>
                        <a:bodyPr/>
                        <a:lstStyle/>
                        <a:p>
                          <a:endParaRPr lang="en-US"/>
                        </a:p>
                      </a:txBody>
                      <a:tcPr marL="83991" marR="83991" marT="41996" marB="41996" anchor="ctr">
                        <a:blipFill>
                          <a:blip r:embed="rId12"/>
                          <a:stretch>
                            <a:fillRect r="-401220" b="-512000"/>
                          </a:stretch>
                        </a:blipFill>
                      </a:tcPr>
                    </a:tc>
                    <a:tc>
                      <a:txBody>
                        <a:bodyPr/>
                        <a:lstStyle/>
                        <a:p>
                          <a:endParaRPr lang="en-US"/>
                        </a:p>
                      </a:txBody>
                      <a:tcPr marL="83991" marR="83991" marT="41996" marB="41996" anchor="ctr">
                        <a:blipFill>
                          <a:blip r:embed="rId12"/>
                          <a:stretch>
                            <a:fillRect l="-100000" r="-301220" b="-512000"/>
                          </a:stretch>
                        </a:blipFill>
                      </a:tcPr>
                    </a:tc>
                    <a:tc>
                      <a:txBody>
                        <a:bodyPr/>
                        <a:lstStyle/>
                        <a:p>
                          <a:endParaRPr lang="en-US"/>
                        </a:p>
                      </a:txBody>
                      <a:tcPr marL="83991" marR="83991" marT="41996" marB="41996" anchor="ctr">
                        <a:blipFill>
                          <a:blip r:embed="rId12"/>
                          <a:stretch>
                            <a:fillRect l="-202469" r="-204938" b="-512000"/>
                          </a:stretch>
                        </a:blipFill>
                      </a:tcPr>
                    </a:tc>
                    <a:tc>
                      <a:txBody>
                        <a:bodyPr/>
                        <a:lstStyle/>
                        <a:p>
                          <a:endParaRPr lang="en-US"/>
                        </a:p>
                      </a:txBody>
                      <a:tcPr marL="83991" marR="83991" marT="41996" marB="41996" anchor="ctr">
                        <a:blipFill>
                          <a:blip r:embed="rId12"/>
                          <a:stretch>
                            <a:fillRect l="-298780" r="-102439" b="-512000"/>
                          </a:stretch>
                        </a:blipFill>
                      </a:tcPr>
                    </a:tc>
                    <a:tc>
                      <a:txBody>
                        <a:bodyPr/>
                        <a:lstStyle/>
                        <a:p>
                          <a:endParaRPr lang="en-US"/>
                        </a:p>
                      </a:txBody>
                      <a:tcPr marL="83991" marR="83991" marT="41996" marB="41996" anchor="ctr">
                        <a:blipFill>
                          <a:blip r:embed="rId12"/>
                          <a:stretch>
                            <a:fillRect l="-398780" r="-2439" b="-512000"/>
                          </a:stretch>
                        </a:blipFill>
                      </a:tcPr>
                    </a:tc>
                    <a:extLst>
                      <a:ext uri="{0D108BD9-81ED-4DB2-BD59-A6C34878D82A}">
                        <a16:rowId xmlns:a16="http://schemas.microsoft.com/office/drawing/2014/main" val="390445491"/>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Rain</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During</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Backpack</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Tired</a:t>
                          </a:r>
                        </a:p>
                      </a:txBody>
                      <a:tcPr marL="9525" marR="9525" marT="9525"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400" b="0" i="0" u="none" strike="noStrike" dirty="0">
                              <a:solidFill>
                                <a:srgbClr val="000000"/>
                              </a:solidFill>
                              <a:effectLst/>
                              <a:latin typeface="Corbel" panose="020B0503020204020204" pitchFamily="34" charset="0"/>
                            </a:rPr>
                            <a:t>Bus</a:t>
                          </a:r>
                        </a:p>
                      </a:txBody>
                      <a:tcPr marL="9525" marR="9525" marT="9525" marB="0" anchor="ctr"/>
                    </a:tc>
                    <a:extLst>
                      <a:ext uri="{0D108BD9-81ED-4DB2-BD59-A6C34878D82A}">
                        <a16:rowId xmlns:a16="http://schemas.microsoft.com/office/drawing/2014/main" val="1641110165"/>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Rain</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After</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Both</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Not Tired</a:t>
                          </a:r>
                        </a:p>
                      </a:txBody>
                      <a:tcPr marL="9525" marR="9525" marT="9525"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400" b="0" i="0" u="none" strike="noStrike" dirty="0">
                              <a:solidFill>
                                <a:srgbClr val="000000"/>
                              </a:solidFill>
                              <a:effectLst/>
                              <a:latin typeface="Corbel" panose="020B0503020204020204" pitchFamily="34" charset="0"/>
                            </a:rPr>
                            <a:t>Bus</a:t>
                          </a:r>
                        </a:p>
                      </a:txBody>
                      <a:tcPr marL="9525" marR="9525" marT="9525" marB="0" anchor="ctr"/>
                    </a:tc>
                    <a:extLst>
                      <a:ext uri="{0D108BD9-81ED-4DB2-BD59-A6C34878D82A}">
                        <a16:rowId xmlns:a16="http://schemas.microsoft.com/office/drawing/2014/main" val="2677123430"/>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No Rain</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Before</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Backpack</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Not Tired</a:t>
                          </a:r>
                        </a:p>
                      </a:txBody>
                      <a:tcPr marL="9525" marR="9525" marT="9525"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400" b="0" i="0" u="none" strike="noStrike">
                              <a:solidFill>
                                <a:srgbClr val="000000"/>
                              </a:solidFill>
                              <a:effectLst/>
                              <a:latin typeface="Corbel" panose="020B0503020204020204" pitchFamily="34" charset="0"/>
                            </a:rPr>
                            <a:t>Bus</a:t>
                          </a:r>
                        </a:p>
                      </a:txBody>
                      <a:tcPr marL="9525" marR="9525" marT="9525" marB="0" anchor="ctr"/>
                    </a:tc>
                    <a:extLst>
                      <a:ext uri="{0D108BD9-81ED-4DB2-BD59-A6C34878D82A}">
                        <a16:rowId xmlns:a16="http://schemas.microsoft.com/office/drawing/2014/main" val="2597160028"/>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No Rain</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During</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Lunchbox</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Tired</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Drive</a:t>
                          </a:r>
                        </a:p>
                      </a:txBody>
                      <a:tcPr marL="9525" marR="9525" marT="9525" marB="0" anchor="ctr"/>
                    </a:tc>
                    <a:extLst>
                      <a:ext uri="{0D108BD9-81ED-4DB2-BD59-A6C34878D82A}">
                        <a16:rowId xmlns:a16="http://schemas.microsoft.com/office/drawing/2014/main" val="2558674705"/>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No Rain</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After</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Lunchbox</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Tired</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Drive</a:t>
                          </a:r>
                        </a:p>
                      </a:txBody>
                      <a:tcPr marL="9525" marR="9525" marT="9525" marB="0" anchor="ctr"/>
                    </a:tc>
                    <a:extLst>
                      <a:ext uri="{0D108BD9-81ED-4DB2-BD59-A6C34878D82A}">
                        <a16:rowId xmlns:a16="http://schemas.microsoft.com/office/drawing/2014/main" val="2341188523"/>
                      </a:ext>
                    </a:extLst>
                  </a:tr>
                </a:tbl>
              </a:graphicData>
            </a:graphic>
          </p:graphicFrame>
        </mc:Fallback>
      </mc:AlternateContent>
      <p:sp>
        <p:nvSpPr>
          <p:cNvPr id="53" name="Rounded Rectangle 52">
            <a:extLst>
              <a:ext uri="{FF2B5EF4-FFF2-40B4-BE49-F238E27FC236}">
                <a16:creationId xmlns:a16="http://schemas.microsoft.com/office/drawing/2014/main" id="{F4C5708B-5A1E-72BB-5119-3910B7915C58}"/>
              </a:ext>
            </a:extLst>
          </p:cNvPr>
          <p:cNvSpPr/>
          <p:nvPr/>
        </p:nvSpPr>
        <p:spPr>
          <a:xfrm>
            <a:off x="5233221" y="2547246"/>
            <a:ext cx="1051985"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Bus</a:t>
            </a:r>
          </a:p>
        </p:txBody>
      </p:sp>
      <p:sp>
        <p:nvSpPr>
          <p:cNvPr id="54" name="Rounded Rectangle 53">
            <a:extLst>
              <a:ext uri="{FF2B5EF4-FFF2-40B4-BE49-F238E27FC236}">
                <a16:creationId xmlns:a16="http://schemas.microsoft.com/office/drawing/2014/main" id="{8E8DB5D0-E6B9-770A-5E2B-08FEA4288CAB}"/>
              </a:ext>
            </a:extLst>
          </p:cNvPr>
          <p:cNvSpPr/>
          <p:nvPr/>
        </p:nvSpPr>
        <p:spPr>
          <a:xfrm>
            <a:off x="8776617" y="3480869"/>
            <a:ext cx="1051985"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Bus</a:t>
            </a:r>
          </a:p>
        </p:txBody>
      </p:sp>
      <p:sp>
        <p:nvSpPr>
          <p:cNvPr id="55" name="Rounded Rectangle 54">
            <a:extLst>
              <a:ext uri="{FF2B5EF4-FFF2-40B4-BE49-F238E27FC236}">
                <a16:creationId xmlns:a16="http://schemas.microsoft.com/office/drawing/2014/main" id="{99423276-5F0B-EF32-7D89-AC18679E3F45}"/>
              </a:ext>
            </a:extLst>
          </p:cNvPr>
          <p:cNvSpPr/>
          <p:nvPr/>
        </p:nvSpPr>
        <p:spPr>
          <a:xfrm>
            <a:off x="4578232" y="3480869"/>
            <a:ext cx="1051985"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Bus</a:t>
            </a:r>
          </a:p>
        </p:txBody>
      </p:sp>
      <p:sp>
        <p:nvSpPr>
          <p:cNvPr id="56" name="Rounded Rectangle 55">
            <a:extLst>
              <a:ext uri="{FF2B5EF4-FFF2-40B4-BE49-F238E27FC236}">
                <a16:creationId xmlns:a16="http://schemas.microsoft.com/office/drawing/2014/main" id="{2DB0399B-F61A-3423-FC44-1E272F00CBCB}"/>
              </a:ext>
            </a:extLst>
          </p:cNvPr>
          <p:cNvSpPr/>
          <p:nvPr/>
        </p:nvSpPr>
        <p:spPr>
          <a:xfrm>
            <a:off x="3848152" y="4414492"/>
            <a:ext cx="1051985"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Bus</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E97EAB1E-1624-267D-5CED-02159FAD01C3}"/>
                  </a:ext>
                </a:extLst>
              </p:cNvPr>
              <p:cNvSpPr txBox="1"/>
              <p:nvPr/>
            </p:nvSpPr>
            <p:spPr>
              <a:xfrm>
                <a:off x="1861485" y="5595051"/>
                <a:ext cx="3091660"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i="1" smtClean="0">
                          <a:solidFill>
                            <a:schemeClr val="accent6">
                              <a:lumMod val="75000"/>
                            </a:schemeClr>
                          </a:solidFill>
                          <a:latin typeface="Cambria Math" panose="02040503050406030204" pitchFamily="18" charset="0"/>
                        </a:rPr>
                        <m:t>𝑒𝑟𝑟</m:t>
                      </m:r>
                      <m:d>
                        <m:dPr>
                          <m:ctrlPr>
                            <a:rPr lang="en-US" sz="2400" i="1">
                              <a:solidFill>
                                <a:schemeClr val="accent6">
                                  <a:lumMod val="75000"/>
                                </a:schemeClr>
                              </a:solidFill>
                              <a:latin typeface="Cambria Math" panose="02040503050406030204" pitchFamily="18" charset="0"/>
                            </a:rPr>
                          </m:ctrlPr>
                        </m:dPr>
                        <m:e>
                          <m:r>
                            <a:rPr lang="en-US" sz="2400" i="1">
                              <a:solidFill>
                                <a:schemeClr val="accent6">
                                  <a:lumMod val="75000"/>
                                </a:schemeClr>
                              </a:solidFill>
                              <a:latin typeface="Cambria Math" panose="02040503050406030204" pitchFamily="18" charset="0"/>
                            </a:rPr>
                            <m:t>h</m:t>
                          </m:r>
                          <m:r>
                            <a:rPr lang="en-US" sz="2400" b="0" i="1" smtClean="0">
                              <a:solidFill>
                                <a:schemeClr val="accent6">
                                  <a:lumMod val="75000"/>
                                </a:schemeClr>
                              </a:solidFill>
                              <a:latin typeface="Cambria Math" panose="02040503050406030204" pitchFamily="18" charset="0"/>
                            </a:rPr>
                            <m:t>−</m:t>
                          </m:r>
                          <m:sSub>
                            <m:sSubPr>
                              <m:ctrlPr>
                                <a:rPr lang="en-US" sz="2400" b="0" i="1" smtClean="0">
                                  <a:solidFill>
                                    <a:schemeClr val="accent6">
                                      <a:lumMod val="75000"/>
                                    </a:schemeClr>
                                  </a:solidFill>
                                  <a:latin typeface="Cambria Math" panose="02040503050406030204" pitchFamily="18" charset="0"/>
                                </a:rPr>
                              </m:ctrlPr>
                            </m:sSubPr>
                            <m:e>
                              <m:r>
                                <a:rPr lang="en-US" sz="2400" b="0" i="1" smtClean="0">
                                  <a:solidFill>
                                    <a:schemeClr val="accent6">
                                      <a:lumMod val="75000"/>
                                    </a:schemeClr>
                                  </a:solidFill>
                                  <a:latin typeface="Cambria Math" panose="02040503050406030204" pitchFamily="18" charset="0"/>
                                </a:rPr>
                                <m:t>𝑠</m:t>
                              </m:r>
                            </m:e>
                            <m:sub>
                              <m:r>
                                <a:rPr lang="en-US" sz="2400" b="0" i="1" smtClean="0">
                                  <a:solidFill>
                                    <a:schemeClr val="accent6">
                                      <a:lumMod val="75000"/>
                                    </a:schemeClr>
                                  </a:solidFill>
                                  <a:latin typeface="Cambria Math" panose="02040503050406030204" pitchFamily="18" charset="0"/>
                                </a:rPr>
                                <m:t>2</m:t>
                              </m:r>
                            </m:sub>
                          </m:sSub>
                          <m:r>
                            <a:rPr lang="en-US" sz="2400" i="1">
                              <a:solidFill>
                                <a:schemeClr val="accent6">
                                  <a:lumMod val="75000"/>
                                </a:schemeClr>
                              </a:solidFill>
                              <a:latin typeface="Cambria Math" panose="02040503050406030204" pitchFamily="18" charset="0"/>
                            </a:rPr>
                            <m:t>,</m:t>
                          </m:r>
                          <m:sSub>
                            <m:sSubPr>
                              <m:ctrlPr>
                                <a:rPr lang="en-US" sz="2400" i="1">
                                  <a:solidFill>
                                    <a:schemeClr val="accent6">
                                      <a:lumMod val="75000"/>
                                    </a:schemeClr>
                                  </a:solidFill>
                                  <a:latin typeface="Cambria Math" panose="02040503050406030204" pitchFamily="18" charset="0"/>
                                  <a:ea typeface="Cambria Math" panose="02040503050406030204" pitchFamily="18" charset="0"/>
                                </a:rPr>
                              </m:ctrlPr>
                            </m:sSubPr>
                            <m:e>
                              <m:r>
                                <a:rPr lang="en-US" sz="2400" i="1">
                                  <a:solidFill>
                                    <a:schemeClr val="accent6">
                                      <a:lumMod val="75000"/>
                                    </a:schemeClr>
                                  </a:solidFill>
                                  <a:latin typeface="Cambria Math" panose="02040503050406030204" pitchFamily="18" charset="0"/>
                                  <a:ea typeface="Cambria Math" panose="02040503050406030204" pitchFamily="18" charset="0"/>
                                </a:rPr>
                                <m:t>𝒟</m:t>
                              </m:r>
                            </m:e>
                            <m:sub>
                              <m:r>
                                <a:rPr lang="en-US" sz="2400" b="0" i="1" smtClean="0">
                                  <a:solidFill>
                                    <a:schemeClr val="accent6">
                                      <a:lumMod val="75000"/>
                                    </a:schemeClr>
                                  </a:solidFill>
                                  <a:latin typeface="Cambria Math" panose="02040503050406030204" pitchFamily="18" charset="0"/>
                                  <a:ea typeface="Cambria Math" panose="02040503050406030204" pitchFamily="18" charset="0"/>
                                </a:rPr>
                                <m:t>𝑣𝑎𝑙</m:t>
                              </m:r>
                            </m:sub>
                          </m:sSub>
                        </m:e>
                      </m:d>
                      <m:r>
                        <m:rPr>
                          <m:nor/>
                        </m:rPr>
                        <a:rPr lang="en-US" sz="2400" dirty="0"/>
                        <m:t> </m:t>
                      </m:r>
                      <m:r>
                        <a:rPr lang="en-US" sz="2400" b="0" i="1" smtClean="0">
                          <a:solidFill>
                            <a:schemeClr val="bg1"/>
                          </a:solidFill>
                          <a:latin typeface="Cambria Math" panose="02040503050406030204" pitchFamily="18" charset="0"/>
                          <a:ea typeface="Cambria Math" panose="02040503050406030204" pitchFamily="18" charset="0"/>
                        </a:rPr>
                        <m:t>=0.2</m:t>
                      </m:r>
                    </m:oMath>
                  </m:oMathPara>
                </a14:m>
                <a:endParaRPr lang="en-US" sz="2400" dirty="0">
                  <a:solidFill>
                    <a:schemeClr val="accent6">
                      <a:lumMod val="75000"/>
                    </a:schemeClr>
                  </a:solidFill>
                </a:endParaRPr>
              </a:p>
            </p:txBody>
          </p:sp>
        </mc:Choice>
        <mc:Fallback xmlns="">
          <p:sp>
            <p:nvSpPr>
              <p:cNvPr id="5" name="TextBox 4">
                <a:extLst>
                  <a:ext uri="{FF2B5EF4-FFF2-40B4-BE49-F238E27FC236}">
                    <a16:creationId xmlns:a16="http://schemas.microsoft.com/office/drawing/2014/main" id="{E97EAB1E-1624-267D-5CED-02159FAD01C3}"/>
                  </a:ext>
                </a:extLst>
              </p:cNvPr>
              <p:cNvSpPr txBox="1">
                <a:spLocks noRot="1" noChangeAspect="1" noMove="1" noResize="1" noEditPoints="1" noAdjustHandles="1" noChangeArrowheads="1" noChangeShapeType="1" noTextEdit="1"/>
              </p:cNvSpPr>
              <p:nvPr/>
            </p:nvSpPr>
            <p:spPr>
              <a:xfrm>
                <a:off x="1861485" y="5595051"/>
                <a:ext cx="3091660" cy="369332"/>
              </a:xfrm>
              <a:prstGeom prst="rect">
                <a:avLst/>
              </a:prstGeom>
              <a:blipFill>
                <a:blip r:embed="rId13"/>
                <a:stretch>
                  <a:fillRect l="-1633" t="-20000" r="-2449" b="-43333"/>
                </a:stretch>
              </a:blipFill>
            </p:spPr>
            <p:txBody>
              <a:bodyPr/>
              <a:lstStyle/>
              <a:p>
                <a:r>
                  <a:rPr lang="en-US">
                    <a:noFill/>
                  </a:rPr>
                  <a:t> </a:t>
                </a:r>
              </a:p>
            </p:txBody>
          </p:sp>
        </mc:Fallback>
      </mc:AlternateContent>
    </p:spTree>
    <p:extLst>
      <p:ext uri="{BB962C8B-B14F-4D97-AF65-F5344CB8AC3E}">
        <p14:creationId xmlns:p14="http://schemas.microsoft.com/office/powerpoint/2010/main" val="1237137649"/>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162DF2A-64D1-4AA9-BA42-8A4063EADE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1" name="Rectangle 10">
            <a:extLst>
              <a:ext uri="{FF2B5EF4-FFF2-40B4-BE49-F238E27FC236}">
                <a16:creationId xmlns:a16="http://schemas.microsoft.com/office/drawing/2014/main" id="{5D7C1373-63AF-4A75-909E-990E053566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useBgFill="1">
        <p:nvSpPr>
          <p:cNvPr id="13" name="Rectangle 12">
            <a:extLst>
              <a:ext uri="{FF2B5EF4-FFF2-40B4-BE49-F238E27FC236}">
                <a16:creationId xmlns:a16="http://schemas.microsoft.com/office/drawing/2014/main" id="{5BDAAE7A-177F-4691-8F07-36CBBA6113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9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5BF82D1D-28BC-4216-A1EA-F7D9C6D1AA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1286934"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7" name="Rectangle 16">
            <a:extLst>
              <a:ext uri="{FF2B5EF4-FFF2-40B4-BE49-F238E27FC236}">
                <a16:creationId xmlns:a16="http://schemas.microsoft.com/office/drawing/2014/main" id="{60A1DC48-C242-4442-822C-570436B809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685778" y="767825"/>
            <a:ext cx="508012" cy="5328173"/>
          </a:xfrm>
          <a:prstGeom prst="rect">
            <a:avLst/>
          </a:prstGeom>
          <a:solidFill>
            <a:srgbClr val="C8C8C8">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Rounded Rectangle 18">
                <a:extLst>
                  <a:ext uri="{FF2B5EF4-FFF2-40B4-BE49-F238E27FC236}">
                    <a16:creationId xmlns:a16="http://schemas.microsoft.com/office/drawing/2014/main" id="{AE4AC143-A5E9-6B40-87CA-E99281EE550F}"/>
                  </a:ext>
                </a:extLst>
              </p:cNvPr>
              <p:cNvSpPr/>
              <p:nvPr/>
            </p:nvSpPr>
            <p:spPr>
              <a:xfrm>
                <a:off x="6911576" y="874517"/>
                <a:ext cx="585788"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right"/>
                    </m:oMathParaPr>
                    <m:oMath xmlns:m="http://schemas.openxmlformats.org/officeDocument/2006/math">
                      <m:sSub>
                        <m:sSubPr>
                          <m:ctrlPr>
                            <a:rPr lang="en-US" sz="2400" b="1" i="1">
                              <a:latin typeface="Cambria Math" panose="02040503050406030204" pitchFamily="18" charset="0"/>
                            </a:rPr>
                          </m:ctrlPr>
                        </m:sSubPr>
                        <m:e>
                          <m:r>
                            <a:rPr lang="en-US" sz="2400" b="1" i="1">
                              <a:latin typeface="Cambria Math" panose="02040503050406030204" pitchFamily="18" charset="0"/>
                            </a:rPr>
                            <m:t>𝒙</m:t>
                          </m:r>
                        </m:e>
                        <m:sub>
                          <m:r>
                            <a:rPr lang="en-US" sz="2400" b="1" i="1">
                              <a:latin typeface="Cambria Math" panose="02040503050406030204" pitchFamily="18" charset="0"/>
                            </a:rPr>
                            <m:t>𝟒</m:t>
                          </m:r>
                        </m:sub>
                      </m:sSub>
                    </m:oMath>
                  </m:oMathPara>
                </a14:m>
                <a:endParaRPr lang="en-US" sz="2400" dirty="0"/>
              </a:p>
            </p:txBody>
          </p:sp>
        </mc:Choice>
        <mc:Fallback xmlns="">
          <p:sp>
            <p:nvSpPr>
              <p:cNvPr id="19" name="Rounded Rectangle 18">
                <a:extLst>
                  <a:ext uri="{FF2B5EF4-FFF2-40B4-BE49-F238E27FC236}">
                    <a16:creationId xmlns:a16="http://schemas.microsoft.com/office/drawing/2014/main" id="{AE4AC143-A5E9-6B40-87CA-E99281EE550F}"/>
                  </a:ext>
                </a:extLst>
              </p:cNvPr>
              <p:cNvSpPr>
                <a:spLocks noRot="1" noChangeAspect="1" noMove="1" noResize="1" noEditPoints="1" noAdjustHandles="1" noChangeArrowheads="1" noChangeShapeType="1" noTextEdit="1"/>
              </p:cNvSpPr>
              <p:nvPr/>
            </p:nvSpPr>
            <p:spPr>
              <a:xfrm>
                <a:off x="6911576" y="874517"/>
                <a:ext cx="585788" cy="457200"/>
              </a:xfrm>
              <a:prstGeom prst="roundRect">
                <a:avLst/>
              </a:prstGeom>
              <a:blipFill>
                <a:blip r:embed="rId3"/>
                <a:stretch>
                  <a:fillRect/>
                </a:stretch>
              </a:blipFill>
            </p:spPr>
            <p:txBody>
              <a:bodyPr/>
              <a:lstStyle/>
              <a:p>
                <a:r>
                  <a:rPr lang="en-US">
                    <a:noFill/>
                  </a:rPr>
                  <a:t> </a:t>
                </a:r>
              </a:p>
            </p:txBody>
          </p:sp>
        </mc:Fallback>
      </mc:AlternateContent>
      <p:cxnSp>
        <p:nvCxnSpPr>
          <p:cNvPr id="20" name="Straight Arrow Connector 19">
            <a:extLst>
              <a:ext uri="{FF2B5EF4-FFF2-40B4-BE49-F238E27FC236}">
                <a16:creationId xmlns:a16="http://schemas.microsoft.com/office/drawing/2014/main" id="{51CECA28-50D9-B646-9922-CB3252D07FC9}"/>
              </a:ext>
            </a:extLst>
          </p:cNvPr>
          <p:cNvCxnSpPr>
            <a:cxnSpLocks/>
            <a:stCxn id="19" idx="2"/>
            <a:endCxn id="22" idx="0"/>
          </p:cNvCxnSpPr>
          <p:nvPr/>
        </p:nvCxnSpPr>
        <p:spPr>
          <a:xfrm rot="5400000">
            <a:off x="6013394" y="422547"/>
            <a:ext cx="281906" cy="2100246"/>
          </a:xfrm>
          <a:prstGeom prst="curvedConnector3">
            <a:avLst/>
          </a:prstGeom>
          <a:ln>
            <a:tailEnd type="triangle" w="lg" len="lg"/>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8DD29D8B-7913-BD4F-8B61-17EA3114474D}"/>
              </a:ext>
            </a:extLst>
          </p:cNvPr>
          <p:cNvCxnSpPr>
            <a:cxnSpLocks/>
            <a:stCxn id="19" idx="2"/>
          </p:cNvCxnSpPr>
          <p:nvPr/>
        </p:nvCxnSpPr>
        <p:spPr>
          <a:xfrm rot="16200000" flipH="1">
            <a:off x="8112586" y="423600"/>
            <a:ext cx="281906" cy="2098139"/>
          </a:xfrm>
          <a:prstGeom prst="curvedConnector3">
            <a:avLst>
              <a:gd name="adj1" fmla="val 50000"/>
            </a:avLst>
          </a:prstGeom>
          <a:ln>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Rounded Rectangle 21">
                <a:extLst>
                  <a:ext uri="{FF2B5EF4-FFF2-40B4-BE49-F238E27FC236}">
                    <a16:creationId xmlns:a16="http://schemas.microsoft.com/office/drawing/2014/main" id="{F24F4E02-9F81-8540-8FFE-6EB47D5D3E25}"/>
                  </a:ext>
                </a:extLst>
              </p:cNvPr>
              <p:cNvSpPr/>
              <p:nvPr/>
            </p:nvSpPr>
            <p:spPr>
              <a:xfrm>
                <a:off x="4811330" y="1613623"/>
                <a:ext cx="585788"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right"/>
                    </m:oMathParaPr>
                    <m:oMath xmlns:m="http://schemas.openxmlformats.org/officeDocument/2006/math">
                      <m:sSub>
                        <m:sSubPr>
                          <m:ctrlPr>
                            <a:rPr lang="en-US" sz="2400" b="1" i="1" smtClean="0">
                              <a:latin typeface="Cambria Math" panose="02040503050406030204" pitchFamily="18" charset="0"/>
                            </a:rPr>
                          </m:ctrlPr>
                        </m:sSubPr>
                        <m:e>
                          <m:r>
                            <a:rPr lang="en-US" sz="2400" b="1" i="1">
                              <a:latin typeface="Cambria Math" panose="02040503050406030204" pitchFamily="18" charset="0"/>
                            </a:rPr>
                            <m:t>𝒙</m:t>
                          </m:r>
                        </m:e>
                        <m:sub>
                          <m:r>
                            <a:rPr lang="en-US" sz="2400" b="1" i="1" smtClean="0">
                              <a:latin typeface="Cambria Math" panose="02040503050406030204" pitchFamily="18" charset="0"/>
                            </a:rPr>
                            <m:t>𝟑</m:t>
                          </m:r>
                        </m:sub>
                      </m:sSub>
                    </m:oMath>
                  </m:oMathPara>
                </a14:m>
                <a:endParaRPr lang="en-US" sz="2400" dirty="0"/>
              </a:p>
            </p:txBody>
          </p:sp>
        </mc:Choice>
        <mc:Fallback xmlns="">
          <p:sp>
            <p:nvSpPr>
              <p:cNvPr id="22" name="Rounded Rectangle 21">
                <a:extLst>
                  <a:ext uri="{FF2B5EF4-FFF2-40B4-BE49-F238E27FC236}">
                    <a16:creationId xmlns:a16="http://schemas.microsoft.com/office/drawing/2014/main" id="{F24F4E02-9F81-8540-8FFE-6EB47D5D3E25}"/>
                  </a:ext>
                </a:extLst>
              </p:cNvPr>
              <p:cNvSpPr>
                <a:spLocks noRot="1" noChangeAspect="1" noMove="1" noResize="1" noEditPoints="1" noAdjustHandles="1" noChangeArrowheads="1" noChangeShapeType="1" noTextEdit="1"/>
              </p:cNvSpPr>
              <p:nvPr/>
            </p:nvSpPr>
            <p:spPr>
              <a:xfrm>
                <a:off x="4811330" y="1613623"/>
                <a:ext cx="585788" cy="457200"/>
              </a:xfrm>
              <a:prstGeom prst="roundRect">
                <a:avLst/>
              </a:prstGeom>
              <a:blipFill>
                <a:blip r:embed="rId4"/>
                <a:stretch>
                  <a:fillRect/>
                </a:stretch>
              </a:blipFill>
            </p:spPr>
            <p:txBody>
              <a:bodyPr/>
              <a:lstStyle/>
              <a:p>
                <a:r>
                  <a:rPr lang="en-US">
                    <a:noFill/>
                  </a:rPr>
                  <a:t> </a:t>
                </a:r>
              </a:p>
            </p:txBody>
          </p:sp>
        </mc:Fallback>
      </mc:AlternateContent>
      <p:cxnSp>
        <p:nvCxnSpPr>
          <p:cNvPr id="24" name="Straight Arrow Connector 23">
            <a:extLst>
              <a:ext uri="{FF2B5EF4-FFF2-40B4-BE49-F238E27FC236}">
                <a16:creationId xmlns:a16="http://schemas.microsoft.com/office/drawing/2014/main" id="{E9E42CB5-D9E4-5947-91E9-F5B050B15E07}"/>
              </a:ext>
            </a:extLst>
          </p:cNvPr>
          <p:cNvCxnSpPr>
            <a:cxnSpLocks/>
            <a:stCxn id="22" idx="2"/>
            <a:endCxn id="33" idx="0"/>
          </p:cNvCxnSpPr>
          <p:nvPr/>
        </p:nvCxnSpPr>
        <p:spPr>
          <a:xfrm rot="5400000">
            <a:off x="4500974" y="1943995"/>
            <a:ext cx="476423" cy="730079"/>
          </a:xfrm>
          <a:prstGeom prst="curvedConnector3">
            <a:avLst>
              <a:gd name="adj1" fmla="val 50000"/>
            </a:avLst>
          </a:prstGeom>
          <a:ln>
            <a:tailEnd type="triangle" w="lg" len="lg"/>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4498572C-6925-DD47-A165-F9383BC327C4}"/>
              </a:ext>
            </a:extLst>
          </p:cNvPr>
          <p:cNvCxnSpPr>
            <a:cxnSpLocks/>
            <a:stCxn id="22" idx="2"/>
          </p:cNvCxnSpPr>
          <p:nvPr/>
        </p:nvCxnSpPr>
        <p:spPr>
          <a:xfrm rot="16200000" flipH="1">
            <a:off x="5193508" y="1981539"/>
            <a:ext cx="476423" cy="654990"/>
          </a:xfrm>
          <a:prstGeom prst="curvedConnector3">
            <a:avLst>
              <a:gd name="adj1" fmla="val 50000"/>
            </a:avLst>
          </a:prstGeom>
          <a:ln>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Rounded Rectangle 32">
                <a:extLst>
                  <a:ext uri="{FF2B5EF4-FFF2-40B4-BE49-F238E27FC236}">
                    <a16:creationId xmlns:a16="http://schemas.microsoft.com/office/drawing/2014/main" id="{C3715223-E59B-C04F-A687-8C7D7DF64C03}"/>
                  </a:ext>
                </a:extLst>
              </p:cNvPr>
              <p:cNvSpPr/>
              <p:nvPr/>
            </p:nvSpPr>
            <p:spPr>
              <a:xfrm>
                <a:off x="4081251" y="2547246"/>
                <a:ext cx="585788"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right"/>
                    </m:oMathParaPr>
                    <m:oMath xmlns:m="http://schemas.openxmlformats.org/officeDocument/2006/math">
                      <m:sSub>
                        <m:sSubPr>
                          <m:ctrlPr>
                            <a:rPr lang="en-US" sz="2400" b="1" i="1" smtClean="0">
                              <a:latin typeface="Cambria Math" panose="02040503050406030204" pitchFamily="18" charset="0"/>
                            </a:rPr>
                          </m:ctrlPr>
                        </m:sSubPr>
                        <m:e>
                          <m:r>
                            <a:rPr lang="en-US" sz="2400" b="1" i="1">
                              <a:latin typeface="Cambria Math" panose="02040503050406030204" pitchFamily="18" charset="0"/>
                            </a:rPr>
                            <m:t>𝒙</m:t>
                          </m:r>
                        </m:e>
                        <m:sub>
                          <m:r>
                            <a:rPr lang="en-US" sz="2400" b="1" i="1" smtClean="0">
                              <a:latin typeface="Cambria Math" panose="02040503050406030204" pitchFamily="18" charset="0"/>
                            </a:rPr>
                            <m:t>𝟏</m:t>
                          </m:r>
                        </m:sub>
                      </m:sSub>
                    </m:oMath>
                  </m:oMathPara>
                </a14:m>
                <a:endParaRPr lang="en-US" sz="2400" dirty="0"/>
              </a:p>
            </p:txBody>
          </p:sp>
        </mc:Choice>
        <mc:Fallback xmlns="">
          <p:sp>
            <p:nvSpPr>
              <p:cNvPr id="33" name="Rounded Rectangle 32">
                <a:extLst>
                  <a:ext uri="{FF2B5EF4-FFF2-40B4-BE49-F238E27FC236}">
                    <a16:creationId xmlns:a16="http://schemas.microsoft.com/office/drawing/2014/main" id="{C3715223-E59B-C04F-A687-8C7D7DF64C03}"/>
                  </a:ext>
                </a:extLst>
              </p:cNvPr>
              <p:cNvSpPr>
                <a:spLocks noRot="1" noChangeAspect="1" noMove="1" noResize="1" noEditPoints="1" noAdjustHandles="1" noChangeArrowheads="1" noChangeShapeType="1" noTextEdit="1"/>
              </p:cNvSpPr>
              <p:nvPr/>
            </p:nvSpPr>
            <p:spPr>
              <a:xfrm>
                <a:off x="4081251" y="2547246"/>
                <a:ext cx="585788" cy="457200"/>
              </a:xfrm>
              <a:prstGeom prst="roundRect">
                <a:avLst/>
              </a:prstGeom>
              <a:blipFill>
                <a:blip r:embed="rId7"/>
                <a:stretch>
                  <a:fillRect/>
                </a:stretch>
              </a:blipFill>
            </p:spPr>
            <p:txBody>
              <a:bodyPr/>
              <a:lstStyle/>
              <a:p>
                <a:r>
                  <a:rPr lang="en-US">
                    <a:noFill/>
                  </a:rPr>
                  <a:t> </a:t>
                </a:r>
              </a:p>
            </p:txBody>
          </p:sp>
        </mc:Fallback>
      </mc:AlternateContent>
      <p:cxnSp>
        <p:nvCxnSpPr>
          <p:cNvPr id="34" name="Straight Arrow Connector 33">
            <a:extLst>
              <a:ext uri="{FF2B5EF4-FFF2-40B4-BE49-F238E27FC236}">
                <a16:creationId xmlns:a16="http://schemas.microsoft.com/office/drawing/2014/main" id="{A56217F6-CB28-E146-ABD7-64A60117E073}"/>
              </a:ext>
            </a:extLst>
          </p:cNvPr>
          <p:cNvCxnSpPr>
            <a:cxnSpLocks/>
            <a:stCxn id="33" idx="2"/>
            <a:endCxn id="39" idx="0"/>
          </p:cNvCxnSpPr>
          <p:nvPr/>
        </p:nvCxnSpPr>
        <p:spPr>
          <a:xfrm rot="5400000">
            <a:off x="3755630" y="2862353"/>
            <a:ext cx="476423" cy="760609"/>
          </a:xfrm>
          <a:prstGeom prst="curvedConnector3">
            <a:avLst>
              <a:gd name="adj1" fmla="val 50000"/>
            </a:avLst>
          </a:prstGeom>
          <a:ln>
            <a:tailEnd type="triangle" w="lg" len="lg"/>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FAEEAA16-AB39-B84C-A80B-AA9EAB4680A5}"/>
              </a:ext>
            </a:extLst>
          </p:cNvPr>
          <p:cNvCxnSpPr>
            <a:cxnSpLocks/>
            <a:stCxn id="33" idx="2"/>
          </p:cNvCxnSpPr>
          <p:nvPr/>
        </p:nvCxnSpPr>
        <p:spPr>
          <a:xfrm rot="16200000" flipH="1">
            <a:off x="4500974" y="2877617"/>
            <a:ext cx="476423" cy="730080"/>
          </a:xfrm>
          <a:prstGeom prst="curvedConnector3">
            <a:avLst>
              <a:gd name="adj1" fmla="val 50000"/>
            </a:avLst>
          </a:prstGeom>
          <a:ln>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Rounded Rectangle 38">
                <a:extLst>
                  <a:ext uri="{FF2B5EF4-FFF2-40B4-BE49-F238E27FC236}">
                    <a16:creationId xmlns:a16="http://schemas.microsoft.com/office/drawing/2014/main" id="{AA22C62F-3BDA-1649-95ED-8843B4E8BC99}"/>
                  </a:ext>
                </a:extLst>
              </p:cNvPr>
              <p:cNvSpPr/>
              <p:nvPr/>
            </p:nvSpPr>
            <p:spPr>
              <a:xfrm>
                <a:off x="3320642" y="3480869"/>
                <a:ext cx="585788"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right"/>
                    </m:oMathParaPr>
                    <m:oMath xmlns:m="http://schemas.openxmlformats.org/officeDocument/2006/math">
                      <m:sSub>
                        <m:sSubPr>
                          <m:ctrlPr>
                            <a:rPr lang="en-US" sz="2400" b="1" i="1" smtClean="0">
                              <a:latin typeface="Cambria Math" panose="02040503050406030204" pitchFamily="18" charset="0"/>
                            </a:rPr>
                          </m:ctrlPr>
                        </m:sSubPr>
                        <m:e>
                          <m:r>
                            <a:rPr lang="en-US" sz="2400" b="1" i="1">
                              <a:latin typeface="Cambria Math" panose="02040503050406030204" pitchFamily="18" charset="0"/>
                            </a:rPr>
                            <m:t>𝒙</m:t>
                          </m:r>
                        </m:e>
                        <m:sub>
                          <m:r>
                            <a:rPr lang="en-US" sz="2400" b="1" i="1" smtClean="0">
                              <a:latin typeface="Cambria Math" panose="02040503050406030204" pitchFamily="18" charset="0"/>
                            </a:rPr>
                            <m:t>𝟐</m:t>
                          </m:r>
                        </m:sub>
                      </m:sSub>
                    </m:oMath>
                  </m:oMathPara>
                </a14:m>
                <a:endParaRPr lang="en-US" sz="2400" dirty="0"/>
              </a:p>
            </p:txBody>
          </p:sp>
        </mc:Choice>
        <mc:Fallback xmlns="">
          <p:sp>
            <p:nvSpPr>
              <p:cNvPr id="39" name="Rounded Rectangle 38">
                <a:extLst>
                  <a:ext uri="{FF2B5EF4-FFF2-40B4-BE49-F238E27FC236}">
                    <a16:creationId xmlns:a16="http://schemas.microsoft.com/office/drawing/2014/main" id="{AA22C62F-3BDA-1649-95ED-8843B4E8BC99}"/>
                  </a:ext>
                </a:extLst>
              </p:cNvPr>
              <p:cNvSpPr>
                <a:spLocks noRot="1" noChangeAspect="1" noMove="1" noResize="1" noEditPoints="1" noAdjustHandles="1" noChangeArrowheads="1" noChangeShapeType="1" noTextEdit="1"/>
              </p:cNvSpPr>
              <p:nvPr/>
            </p:nvSpPr>
            <p:spPr>
              <a:xfrm>
                <a:off x="3320642" y="3480869"/>
                <a:ext cx="585788" cy="457200"/>
              </a:xfrm>
              <a:prstGeom prst="roundRect">
                <a:avLst/>
              </a:prstGeom>
              <a:blipFill>
                <a:blip r:embed="rId8"/>
                <a:stretch>
                  <a:fillRect b="-2632"/>
                </a:stretch>
              </a:blipFill>
            </p:spPr>
            <p:txBody>
              <a:bodyPr/>
              <a:lstStyle/>
              <a:p>
                <a:r>
                  <a:rPr lang="en-US">
                    <a:noFill/>
                  </a:rPr>
                  <a:t> </a:t>
                </a:r>
              </a:p>
            </p:txBody>
          </p:sp>
        </mc:Fallback>
      </mc:AlternateContent>
      <p:cxnSp>
        <p:nvCxnSpPr>
          <p:cNvPr id="40" name="Straight Arrow Connector 39">
            <a:extLst>
              <a:ext uri="{FF2B5EF4-FFF2-40B4-BE49-F238E27FC236}">
                <a16:creationId xmlns:a16="http://schemas.microsoft.com/office/drawing/2014/main" id="{11AAA9C4-898A-5C4E-BFEE-03FF57596B55}"/>
              </a:ext>
            </a:extLst>
          </p:cNvPr>
          <p:cNvCxnSpPr>
            <a:cxnSpLocks/>
            <a:stCxn id="39" idx="2"/>
            <a:endCxn id="42" idx="0"/>
          </p:cNvCxnSpPr>
          <p:nvPr/>
        </p:nvCxnSpPr>
        <p:spPr>
          <a:xfrm rot="5400000">
            <a:off x="2991907" y="3792862"/>
            <a:ext cx="476423" cy="766836"/>
          </a:xfrm>
          <a:prstGeom prst="curvedConnector3">
            <a:avLst>
              <a:gd name="adj1" fmla="val 50000"/>
            </a:avLst>
          </a:prstGeom>
          <a:ln>
            <a:tailEnd type="triangle" w="lg" len="lg"/>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37517189-5147-9544-AF88-780211EACA4A}"/>
              </a:ext>
            </a:extLst>
          </p:cNvPr>
          <p:cNvCxnSpPr>
            <a:cxnSpLocks/>
            <a:stCxn id="39" idx="2"/>
          </p:cNvCxnSpPr>
          <p:nvPr/>
        </p:nvCxnSpPr>
        <p:spPr>
          <a:xfrm rot="16200000" flipH="1">
            <a:off x="3755629" y="3795975"/>
            <a:ext cx="476423" cy="760609"/>
          </a:xfrm>
          <a:prstGeom prst="curvedConnector3">
            <a:avLst>
              <a:gd name="adj1" fmla="val 50000"/>
            </a:avLst>
          </a:prstGeom>
          <a:ln>
            <a:tailEnd type="triangle" w="lg" len="lg"/>
          </a:ln>
        </p:spPr>
        <p:style>
          <a:lnRef idx="1">
            <a:schemeClr val="accent1"/>
          </a:lnRef>
          <a:fillRef idx="0">
            <a:schemeClr val="accent1"/>
          </a:fillRef>
          <a:effectRef idx="0">
            <a:schemeClr val="accent1"/>
          </a:effectRef>
          <a:fontRef idx="minor">
            <a:schemeClr val="tx1"/>
          </a:fontRef>
        </p:style>
      </p:cxnSp>
      <p:sp>
        <p:nvSpPr>
          <p:cNvPr id="42" name="Rounded Rectangle 41">
            <a:extLst>
              <a:ext uri="{FF2B5EF4-FFF2-40B4-BE49-F238E27FC236}">
                <a16:creationId xmlns:a16="http://schemas.microsoft.com/office/drawing/2014/main" id="{D3480479-511D-A64F-85FB-C749D340A09D}"/>
              </a:ext>
            </a:extLst>
          </p:cNvPr>
          <p:cNvSpPr/>
          <p:nvPr/>
        </p:nvSpPr>
        <p:spPr>
          <a:xfrm>
            <a:off x="2372758" y="4414492"/>
            <a:ext cx="947884"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Bike</a:t>
            </a:r>
          </a:p>
        </p:txBody>
      </p:sp>
      <p:sp>
        <p:nvSpPr>
          <p:cNvPr id="99" name="TextBox 98">
            <a:extLst>
              <a:ext uri="{FF2B5EF4-FFF2-40B4-BE49-F238E27FC236}">
                <a16:creationId xmlns:a16="http://schemas.microsoft.com/office/drawing/2014/main" id="{38B1AA36-2023-B540-94DE-6BFF073E2700}"/>
              </a:ext>
            </a:extLst>
          </p:cNvPr>
          <p:cNvSpPr txBox="1"/>
          <p:nvPr/>
        </p:nvSpPr>
        <p:spPr>
          <a:xfrm>
            <a:off x="7904289" y="1140938"/>
            <a:ext cx="681318" cy="369332"/>
          </a:xfrm>
          <a:prstGeom prst="rect">
            <a:avLst/>
          </a:prstGeom>
          <a:noFill/>
        </p:spPr>
        <p:txBody>
          <a:bodyPr wrap="square" rtlCol="0">
            <a:spAutoFit/>
          </a:bodyPr>
          <a:lstStyle/>
          <a:p>
            <a:r>
              <a:rPr lang="en-US" dirty="0"/>
              <a:t>Tired</a:t>
            </a:r>
          </a:p>
        </p:txBody>
      </p:sp>
      <p:sp>
        <p:nvSpPr>
          <p:cNvPr id="100" name="TextBox 99">
            <a:extLst>
              <a:ext uri="{FF2B5EF4-FFF2-40B4-BE49-F238E27FC236}">
                <a16:creationId xmlns:a16="http://schemas.microsoft.com/office/drawing/2014/main" id="{2B940A9F-2818-3041-B84D-9B139632F0DC}"/>
              </a:ext>
            </a:extLst>
          </p:cNvPr>
          <p:cNvSpPr txBox="1"/>
          <p:nvPr/>
        </p:nvSpPr>
        <p:spPr>
          <a:xfrm>
            <a:off x="5554385" y="1140938"/>
            <a:ext cx="1191432" cy="369332"/>
          </a:xfrm>
          <a:prstGeom prst="rect">
            <a:avLst/>
          </a:prstGeom>
          <a:noFill/>
        </p:spPr>
        <p:txBody>
          <a:bodyPr wrap="square" rtlCol="0">
            <a:spAutoFit/>
          </a:bodyPr>
          <a:lstStyle/>
          <a:p>
            <a:r>
              <a:rPr lang="en-US" dirty="0"/>
              <a:t>Not Tired</a:t>
            </a:r>
          </a:p>
        </p:txBody>
      </p:sp>
      <p:sp>
        <p:nvSpPr>
          <p:cNvPr id="103" name="TextBox 102">
            <a:extLst>
              <a:ext uri="{FF2B5EF4-FFF2-40B4-BE49-F238E27FC236}">
                <a16:creationId xmlns:a16="http://schemas.microsoft.com/office/drawing/2014/main" id="{FD1548BD-F0D6-F745-82BF-039F6CF9BE3F}"/>
              </a:ext>
            </a:extLst>
          </p:cNvPr>
          <p:cNvSpPr txBox="1"/>
          <p:nvPr/>
        </p:nvSpPr>
        <p:spPr>
          <a:xfrm>
            <a:off x="5560254" y="1999692"/>
            <a:ext cx="1705239" cy="369332"/>
          </a:xfrm>
          <a:prstGeom prst="rect">
            <a:avLst/>
          </a:prstGeom>
          <a:noFill/>
        </p:spPr>
        <p:txBody>
          <a:bodyPr wrap="square" rtlCol="0">
            <a:spAutoFit/>
          </a:bodyPr>
          <a:lstStyle/>
          <a:p>
            <a:r>
              <a:rPr lang="en-US" dirty="0"/>
              <a:t>Both, Lunchbox</a:t>
            </a:r>
          </a:p>
        </p:txBody>
      </p:sp>
      <p:sp>
        <p:nvSpPr>
          <p:cNvPr id="104" name="TextBox 103">
            <a:extLst>
              <a:ext uri="{FF2B5EF4-FFF2-40B4-BE49-F238E27FC236}">
                <a16:creationId xmlns:a16="http://schemas.microsoft.com/office/drawing/2014/main" id="{2786B564-6EA1-9C4B-98ED-62498AF397F5}"/>
              </a:ext>
            </a:extLst>
          </p:cNvPr>
          <p:cNvSpPr txBox="1"/>
          <p:nvPr/>
        </p:nvSpPr>
        <p:spPr>
          <a:xfrm>
            <a:off x="3469809" y="1996846"/>
            <a:ext cx="1178385" cy="369332"/>
          </a:xfrm>
          <a:prstGeom prst="rect">
            <a:avLst/>
          </a:prstGeom>
          <a:noFill/>
        </p:spPr>
        <p:txBody>
          <a:bodyPr wrap="square" rtlCol="0">
            <a:spAutoFit/>
          </a:bodyPr>
          <a:lstStyle/>
          <a:p>
            <a:r>
              <a:rPr lang="en-US" dirty="0"/>
              <a:t>Backpack</a:t>
            </a:r>
          </a:p>
        </p:txBody>
      </p:sp>
      <p:sp>
        <p:nvSpPr>
          <p:cNvPr id="107" name="TextBox 106">
            <a:extLst>
              <a:ext uri="{FF2B5EF4-FFF2-40B4-BE49-F238E27FC236}">
                <a16:creationId xmlns:a16="http://schemas.microsoft.com/office/drawing/2014/main" id="{9D6AAAB4-9A9C-4E4A-9699-15961468340F}"/>
              </a:ext>
            </a:extLst>
          </p:cNvPr>
          <p:cNvSpPr txBox="1"/>
          <p:nvPr/>
        </p:nvSpPr>
        <p:spPr>
          <a:xfrm>
            <a:off x="5118279" y="3086192"/>
            <a:ext cx="615360" cy="369332"/>
          </a:xfrm>
          <a:prstGeom prst="rect">
            <a:avLst/>
          </a:prstGeom>
          <a:noFill/>
        </p:spPr>
        <p:txBody>
          <a:bodyPr wrap="square" rtlCol="0">
            <a:spAutoFit/>
          </a:bodyPr>
          <a:lstStyle/>
          <a:p>
            <a:r>
              <a:rPr lang="en-US" dirty="0"/>
              <a:t>Rain</a:t>
            </a:r>
          </a:p>
        </p:txBody>
      </p:sp>
      <p:sp>
        <p:nvSpPr>
          <p:cNvPr id="108" name="TextBox 107">
            <a:extLst>
              <a:ext uri="{FF2B5EF4-FFF2-40B4-BE49-F238E27FC236}">
                <a16:creationId xmlns:a16="http://schemas.microsoft.com/office/drawing/2014/main" id="{4DC80427-8A6F-BA4C-BCC6-ED83774B505B}"/>
              </a:ext>
            </a:extLst>
          </p:cNvPr>
          <p:cNvSpPr txBox="1"/>
          <p:nvPr/>
        </p:nvSpPr>
        <p:spPr>
          <a:xfrm>
            <a:off x="2717769" y="3086192"/>
            <a:ext cx="947756" cy="369332"/>
          </a:xfrm>
          <a:prstGeom prst="rect">
            <a:avLst/>
          </a:prstGeom>
          <a:noFill/>
        </p:spPr>
        <p:txBody>
          <a:bodyPr wrap="square" rtlCol="0">
            <a:spAutoFit/>
          </a:bodyPr>
          <a:lstStyle/>
          <a:p>
            <a:r>
              <a:rPr lang="en-US" dirty="0"/>
              <a:t>No Rain</a:t>
            </a:r>
          </a:p>
        </p:txBody>
      </p:sp>
      <p:sp>
        <p:nvSpPr>
          <p:cNvPr id="109" name="TextBox 108">
            <a:extLst>
              <a:ext uri="{FF2B5EF4-FFF2-40B4-BE49-F238E27FC236}">
                <a16:creationId xmlns:a16="http://schemas.microsoft.com/office/drawing/2014/main" id="{F66C92F9-DF64-784D-BA48-82A852863B94}"/>
              </a:ext>
            </a:extLst>
          </p:cNvPr>
          <p:cNvSpPr txBox="1"/>
          <p:nvPr/>
        </p:nvSpPr>
        <p:spPr>
          <a:xfrm>
            <a:off x="4374144" y="4002124"/>
            <a:ext cx="889001" cy="369332"/>
          </a:xfrm>
          <a:prstGeom prst="rect">
            <a:avLst/>
          </a:prstGeom>
          <a:noFill/>
        </p:spPr>
        <p:txBody>
          <a:bodyPr wrap="square" rtlCol="0">
            <a:spAutoFit/>
          </a:bodyPr>
          <a:lstStyle/>
          <a:p>
            <a:r>
              <a:rPr lang="en-US" dirty="0"/>
              <a:t>During</a:t>
            </a:r>
          </a:p>
        </p:txBody>
      </p:sp>
      <p:sp>
        <p:nvSpPr>
          <p:cNvPr id="110" name="TextBox 109">
            <a:extLst>
              <a:ext uri="{FF2B5EF4-FFF2-40B4-BE49-F238E27FC236}">
                <a16:creationId xmlns:a16="http://schemas.microsoft.com/office/drawing/2014/main" id="{4D93B7B1-DA0A-7B42-9221-DB3C5278463A}"/>
              </a:ext>
            </a:extLst>
          </p:cNvPr>
          <p:cNvSpPr txBox="1"/>
          <p:nvPr/>
        </p:nvSpPr>
        <p:spPr>
          <a:xfrm>
            <a:off x="1500000" y="4002124"/>
            <a:ext cx="1404686" cy="369332"/>
          </a:xfrm>
          <a:prstGeom prst="rect">
            <a:avLst/>
          </a:prstGeom>
          <a:noFill/>
        </p:spPr>
        <p:txBody>
          <a:bodyPr wrap="square" rtlCol="0">
            <a:spAutoFit/>
          </a:bodyPr>
          <a:lstStyle/>
          <a:p>
            <a:r>
              <a:rPr lang="en-US" dirty="0"/>
              <a:t>Before, After</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D54E0B5B-04CB-A042-AC28-DC3810B18F68}"/>
                  </a:ext>
                </a:extLst>
              </p:cNvPr>
              <p:cNvSpPr txBox="1"/>
              <p:nvPr/>
            </p:nvSpPr>
            <p:spPr>
              <a:xfrm>
                <a:off x="5213506" y="4843603"/>
                <a:ext cx="96116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solidFill>
                                <a:schemeClr val="accent6">
                                  <a:lumMod val="75000"/>
                                </a:schemeClr>
                              </a:solidFill>
                              <a:latin typeface="Cambria Math" panose="02040503050406030204" pitchFamily="18" charset="0"/>
                              <a:ea typeface="Cambria Math" panose="02040503050406030204" pitchFamily="18" charset="0"/>
                            </a:rPr>
                          </m:ctrlPr>
                        </m:sSubPr>
                        <m:e>
                          <m:r>
                            <a:rPr lang="en-US" sz="2400" i="1" smtClean="0">
                              <a:solidFill>
                                <a:schemeClr val="accent6">
                                  <a:lumMod val="75000"/>
                                </a:schemeClr>
                              </a:solidFill>
                              <a:latin typeface="Cambria Math" panose="02040503050406030204" pitchFamily="18" charset="0"/>
                              <a:ea typeface="Cambria Math" panose="02040503050406030204" pitchFamily="18" charset="0"/>
                            </a:rPr>
                            <m:t>𝒟</m:t>
                          </m:r>
                        </m:e>
                        <m:sub>
                          <m:r>
                            <a:rPr lang="en-US" sz="2400" b="0" i="1" smtClean="0">
                              <a:solidFill>
                                <a:schemeClr val="accent6">
                                  <a:lumMod val="75000"/>
                                </a:schemeClr>
                              </a:solidFill>
                              <a:latin typeface="Cambria Math" panose="02040503050406030204" pitchFamily="18" charset="0"/>
                              <a:ea typeface="Cambria Math" panose="02040503050406030204" pitchFamily="18" charset="0"/>
                            </a:rPr>
                            <m:t>𝑣𝑎𝑙</m:t>
                          </m:r>
                        </m:sub>
                      </m:sSub>
                      <m:r>
                        <a:rPr lang="en-US" sz="2400" b="0" i="1" smtClean="0">
                          <a:solidFill>
                            <a:schemeClr val="accent6">
                              <a:lumMod val="75000"/>
                            </a:schemeClr>
                          </a:solidFill>
                          <a:latin typeface="Cambria Math" panose="02040503050406030204" pitchFamily="18" charset="0"/>
                          <a:ea typeface="Cambria Math" panose="02040503050406030204" pitchFamily="18" charset="0"/>
                        </a:rPr>
                        <m:t>=</m:t>
                      </m:r>
                    </m:oMath>
                  </m:oMathPara>
                </a14:m>
                <a:endParaRPr lang="en-US" sz="2400" dirty="0">
                  <a:solidFill>
                    <a:schemeClr val="accent6">
                      <a:lumMod val="75000"/>
                    </a:schemeClr>
                  </a:solidFill>
                </a:endParaRPr>
              </a:p>
            </p:txBody>
          </p:sp>
        </mc:Choice>
        <mc:Fallback xmlns="">
          <p:sp>
            <p:nvSpPr>
              <p:cNvPr id="2" name="TextBox 1">
                <a:extLst>
                  <a:ext uri="{FF2B5EF4-FFF2-40B4-BE49-F238E27FC236}">
                    <a16:creationId xmlns:a16="http://schemas.microsoft.com/office/drawing/2014/main" id="{D54E0B5B-04CB-A042-AC28-DC3810B18F68}"/>
                  </a:ext>
                </a:extLst>
              </p:cNvPr>
              <p:cNvSpPr txBox="1">
                <a:spLocks noRot="1" noChangeAspect="1" noMove="1" noResize="1" noEditPoints="1" noAdjustHandles="1" noChangeArrowheads="1" noChangeShapeType="1" noTextEdit="1"/>
              </p:cNvSpPr>
              <p:nvPr/>
            </p:nvSpPr>
            <p:spPr>
              <a:xfrm>
                <a:off x="5213506" y="4843603"/>
                <a:ext cx="961161" cy="369332"/>
              </a:xfrm>
              <a:prstGeom prst="rect">
                <a:avLst/>
              </a:prstGeom>
              <a:blipFill>
                <a:blip r:embed="rId9"/>
                <a:stretch>
                  <a:fillRect l="-6494" r="-2597"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Oval 48">
                <a:extLst>
                  <a:ext uri="{FF2B5EF4-FFF2-40B4-BE49-F238E27FC236}">
                    <a16:creationId xmlns:a16="http://schemas.microsoft.com/office/drawing/2014/main" id="{8300FF9E-454B-2048-A481-4EE4B84A543B}"/>
                  </a:ext>
                </a:extLst>
              </p:cNvPr>
              <p:cNvSpPr/>
              <p:nvPr/>
            </p:nvSpPr>
            <p:spPr>
              <a:xfrm>
                <a:off x="9600002" y="1148890"/>
                <a:ext cx="457200" cy="4572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 </m:t>
                          </m:r>
                          <m:r>
                            <a:rPr lang="en-US" sz="2400" b="0" i="1" smtClean="0">
                              <a:latin typeface="Cambria Math" panose="02040503050406030204" pitchFamily="18" charset="0"/>
                            </a:rPr>
                            <m:t>𝑠</m:t>
                          </m:r>
                        </m:e>
                        <m:sub>
                          <m:r>
                            <a:rPr lang="en-US" sz="2400" b="0" i="1" smtClean="0">
                              <a:latin typeface="Cambria Math" panose="02040503050406030204" pitchFamily="18" charset="0"/>
                            </a:rPr>
                            <m:t>2</m:t>
                          </m:r>
                        </m:sub>
                      </m:sSub>
                    </m:oMath>
                  </m:oMathPara>
                </a14:m>
                <a:endParaRPr lang="en-US" sz="2400" dirty="0"/>
              </a:p>
            </p:txBody>
          </p:sp>
        </mc:Choice>
        <mc:Fallback xmlns="">
          <p:sp>
            <p:nvSpPr>
              <p:cNvPr id="49" name="Oval 48">
                <a:extLst>
                  <a:ext uri="{FF2B5EF4-FFF2-40B4-BE49-F238E27FC236}">
                    <a16:creationId xmlns:a16="http://schemas.microsoft.com/office/drawing/2014/main" id="{8300FF9E-454B-2048-A481-4EE4B84A543B}"/>
                  </a:ext>
                </a:extLst>
              </p:cNvPr>
              <p:cNvSpPr>
                <a:spLocks noRot="1" noChangeAspect="1" noMove="1" noResize="1" noEditPoints="1" noAdjustHandles="1" noChangeArrowheads="1" noChangeShapeType="1" noTextEdit="1"/>
              </p:cNvSpPr>
              <p:nvPr/>
            </p:nvSpPr>
            <p:spPr>
              <a:xfrm>
                <a:off x="9600002" y="1148890"/>
                <a:ext cx="457200" cy="457200"/>
              </a:xfrm>
              <a:prstGeom prst="ellipse">
                <a:avLst/>
              </a:prstGeom>
              <a:blipFill>
                <a:blip r:embed="rId10"/>
                <a:stretch>
                  <a:fillRect l="-29730" b="-18421"/>
                </a:stretch>
              </a:blipFill>
            </p:spPr>
            <p:txBody>
              <a:bodyPr/>
              <a:lstStyle/>
              <a:p>
                <a:r>
                  <a:rPr lang="en-US">
                    <a:noFill/>
                  </a:rPr>
                  <a:t> </a:t>
                </a:r>
              </a:p>
            </p:txBody>
          </p:sp>
        </mc:Fallback>
      </mc:AlternateContent>
      <p:sp>
        <p:nvSpPr>
          <p:cNvPr id="52" name="Rounded Rectangle 51">
            <a:extLst>
              <a:ext uri="{FF2B5EF4-FFF2-40B4-BE49-F238E27FC236}">
                <a16:creationId xmlns:a16="http://schemas.microsoft.com/office/drawing/2014/main" id="{FDFC4383-81C9-EF44-A1BE-68F3BC752BD2}"/>
              </a:ext>
            </a:extLst>
          </p:cNvPr>
          <p:cNvSpPr/>
          <p:nvPr/>
        </p:nvSpPr>
        <p:spPr>
          <a:xfrm>
            <a:off x="8796321" y="1613622"/>
            <a:ext cx="947884"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Drive</a:t>
            </a:r>
          </a:p>
        </p:txBody>
      </p:sp>
      <p:sp>
        <p:nvSpPr>
          <p:cNvPr id="44" name="Rounded Rectangle 43">
            <a:extLst>
              <a:ext uri="{FF2B5EF4-FFF2-40B4-BE49-F238E27FC236}">
                <a16:creationId xmlns:a16="http://schemas.microsoft.com/office/drawing/2014/main" id="{935D1DD5-04CE-4609-86D0-789E8CEE2D99}"/>
              </a:ext>
            </a:extLst>
          </p:cNvPr>
          <p:cNvSpPr/>
          <p:nvPr/>
        </p:nvSpPr>
        <p:spPr>
          <a:xfrm>
            <a:off x="5233221" y="2547246"/>
            <a:ext cx="1051985"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Bus</a:t>
            </a:r>
          </a:p>
        </p:txBody>
      </p:sp>
      <p:sp>
        <p:nvSpPr>
          <p:cNvPr id="46" name="Rounded Rectangle 45">
            <a:extLst>
              <a:ext uri="{FF2B5EF4-FFF2-40B4-BE49-F238E27FC236}">
                <a16:creationId xmlns:a16="http://schemas.microsoft.com/office/drawing/2014/main" id="{BE3A649F-7C8D-4360-3565-94C91A872092}"/>
              </a:ext>
            </a:extLst>
          </p:cNvPr>
          <p:cNvSpPr/>
          <p:nvPr/>
        </p:nvSpPr>
        <p:spPr>
          <a:xfrm>
            <a:off x="4578232" y="3480869"/>
            <a:ext cx="1051985"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Bus</a:t>
            </a:r>
          </a:p>
        </p:txBody>
      </p:sp>
      <p:sp>
        <p:nvSpPr>
          <p:cNvPr id="47" name="Rounded Rectangle 46">
            <a:extLst>
              <a:ext uri="{FF2B5EF4-FFF2-40B4-BE49-F238E27FC236}">
                <a16:creationId xmlns:a16="http://schemas.microsoft.com/office/drawing/2014/main" id="{0D81F4FF-8288-FA34-0C3B-4D96A5EE494D}"/>
              </a:ext>
            </a:extLst>
          </p:cNvPr>
          <p:cNvSpPr/>
          <p:nvPr/>
        </p:nvSpPr>
        <p:spPr>
          <a:xfrm>
            <a:off x="3848152" y="4414492"/>
            <a:ext cx="1051985"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Bus</a:t>
            </a:r>
          </a:p>
        </p:txBody>
      </p:sp>
      <mc:AlternateContent xmlns:mc="http://schemas.openxmlformats.org/markup-compatibility/2006" xmlns:a14="http://schemas.microsoft.com/office/drawing/2010/main">
        <mc:Choice Requires="a14">
          <p:graphicFrame>
            <p:nvGraphicFramePr>
              <p:cNvPr id="48" name="Table 47">
                <a:extLst>
                  <a:ext uri="{FF2B5EF4-FFF2-40B4-BE49-F238E27FC236}">
                    <a16:creationId xmlns:a16="http://schemas.microsoft.com/office/drawing/2014/main" id="{5889CA4D-C828-2043-71A2-33853114BC93}"/>
                  </a:ext>
                </a:extLst>
              </p:cNvPr>
              <p:cNvGraphicFramePr>
                <a:graphicFrameLocks noGrp="1"/>
              </p:cNvGraphicFramePr>
              <p:nvPr>
                <p:extLst>
                  <p:ext uri="{D42A27DB-BD31-4B8C-83A1-F6EECF244321}">
                    <p14:modId xmlns:p14="http://schemas.microsoft.com/office/powerpoint/2010/main" val="2909316079"/>
                  </p:ext>
                </p:extLst>
              </p:nvPr>
            </p:nvGraphicFramePr>
            <p:xfrm>
              <a:off x="6298645" y="4087565"/>
              <a:ext cx="5178940" cy="1881408"/>
            </p:xfrm>
            <a:graphic>
              <a:graphicData uri="http://schemas.openxmlformats.org/drawingml/2006/table">
                <a:tbl>
                  <a:tblPr firstRow="1" bandRow="1">
                    <a:tableStyleId>{5C22544A-7EE6-4342-B048-85BDC9FD1C3A}</a:tableStyleId>
                  </a:tblPr>
                  <a:tblGrid>
                    <a:gridCol w="1035788">
                      <a:extLst>
                        <a:ext uri="{9D8B030D-6E8A-4147-A177-3AD203B41FA5}">
                          <a16:colId xmlns:a16="http://schemas.microsoft.com/office/drawing/2014/main" val="2523797516"/>
                        </a:ext>
                      </a:extLst>
                    </a:gridCol>
                    <a:gridCol w="1035788">
                      <a:extLst>
                        <a:ext uri="{9D8B030D-6E8A-4147-A177-3AD203B41FA5}">
                          <a16:colId xmlns:a16="http://schemas.microsoft.com/office/drawing/2014/main" val="2612020372"/>
                        </a:ext>
                      </a:extLst>
                    </a:gridCol>
                    <a:gridCol w="1035788">
                      <a:extLst>
                        <a:ext uri="{9D8B030D-6E8A-4147-A177-3AD203B41FA5}">
                          <a16:colId xmlns:a16="http://schemas.microsoft.com/office/drawing/2014/main" val="56344651"/>
                        </a:ext>
                      </a:extLst>
                    </a:gridCol>
                    <a:gridCol w="1035788">
                      <a:extLst>
                        <a:ext uri="{9D8B030D-6E8A-4147-A177-3AD203B41FA5}">
                          <a16:colId xmlns:a16="http://schemas.microsoft.com/office/drawing/2014/main" val="3162481479"/>
                        </a:ext>
                      </a:extLst>
                    </a:gridCol>
                    <a:gridCol w="1035788">
                      <a:extLst>
                        <a:ext uri="{9D8B030D-6E8A-4147-A177-3AD203B41FA5}">
                          <a16:colId xmlns:a16="http://schemas.microsoft.com/office/drawing/2014/main" val="4019668781"/>
                        </a:ext>
                      </a:extLst>
                    </a:gridCol>
                  </a:tblGrid>
                  <a:tr h="313568">
                    <a:tc>
                      <a:txBody>
                        <a:bodyPr/>
                        <a:lstStyle/>
                        <a:p>
                          <a:pPr algn="ctr"/>
                          <a14:m>
                            <m:oMathPara xmlns:m="http://schemas.openxmlformats.org/officeDocument/2006/math">
                              <m:oMathParaPr>
                                <m:jc m:val="centerGroup"/>
                              </m:oMathParaPr>
                              <m:oMath xmlns:m="http://schemas.openxmlformats.org/officeDocument/2006/math">
                                <m:sSub>
                                  <m:sSubPr>
                                    <m:ctrlPr>
                                      <a:rPr lang="en-US" sz="1400" b="1" i="1" smtClean="0">
                                        <a:latin typeface="Cambria Math" panose="02040503050406030204" pitchFamily="18" charset="0"/>
                                      </a:rPr>
                                    </m:ctrlPr>
                                  </m:sSubPr>
                                  <m:e>
                                    <m:r>
                                      <a:rPr lang="en-US" sz="1400" b="1" i="1" smtClean="0">
                                        <a:latin typeface="Cambria Math" panose="02040503050406030204" pitchFamily="18" charset="0"/>
                                      </a:rPr>
                                      <m:t>𝒙</m:t>
                                    </m:r>
                                  </m:e>
                                  <m:sub>
                                    <m:r>
                                      <a:rPr lang="en-US" sz="1400" b="1" i="1" smtClean="0">
                                        <a:latin typeface="Cambria Math" panose="02040503050406030204" pitchFamily="18" charset="0"/>
                                      </a:rPr>
                                      <m:t>𝟏</m:t>
                                    </m:r>
                                  </m:sub>
                                </m:sSub>
                              </m:oMath>
                            </m:oMathPara>
                          </a14:m>
                          <a:endParaRPr lang="en-US" sz="1400"/>
                        </a:p>
                      </a:txBody>
                      <a:tcPr marL="83991" marR="83991" marT="41996" marB="41996" anchor="ctr"/>
                    </a:tc>
                    <a:tc>
                      <a:txBody>
                        <a:bodyPr/>
                        <a:lstStyle/>
                        <a:p>
                          <a:pPr algn="ctr"/>
                          <a14:m>
                            <m:oMathPara xmlns:m="http://schemas.openxmlformats.org/officeDocument/2006/math">
                              <m:oMathParaPr>
                                <m:jc m:val="centerGroup"/>
                              </m:oMathParaPr>
                              <m:oMath xmlns:m="http://schemas.openxmlformats.org/officeDocument/2006/math">
                                <m:sSub>
                                  <m:sSubPr>
                                    <m:ctrlPr>
                                      <a:rPr lang="en-US" sz="1400" b="1" i="1" smtClean="0">
                                        <a:latin typeface="Cambria Math" panose="02040503050406030204" pitchFamily="18" charset="0"/>
                                      </a:rPr>
                                    </m:ctrlPr>
                                  </m:sSubPr>
                                  <m:e>
                                    <m:r>
                                      <a:rPr lang="en-US" sz="1400" b="1" i="1" smtClean="0">
                                        <a:latin typeface="Cambria Math" panose="02040503050406030204" pitchFamily="18" charset="0"/>
                                      </a:rPr>
                                      <m:t>𝒙</m:t>
                                    </m:r>
                                  </m:e>
                                  <m:sub>
                                    <m:r>
                                      <a:rPr lang="en-US" sz="1400" b="1" i="1" smtClean="0">
                                        <a:latin typeface="Cambria Math" panose="02040503050406030204" pitchFamily="18" charset="0"/>
                                      </a:rPr>
                                      <m:t>𝟐</m:t>
                                    </m:r>
                                  </m:sub>
                                </m:sSub>
                              </m:oMath>
                            </m:oMathPara>
                          </a14:m>
                          <a:endParaRPr lang="en-US" sz="1400" dirty="0"/>
                        </a:p>
                      </a:txBody>
                      <a:tcPr marL="83991" marR="83991" marT="41996" marB="41996" anchor="ctr"/>
                    </a:tc>
                    <a:tc>
                      <a:txBody>
                        <a:bodyPr/>
                        <a:lstStyle/>
                        <a:p>
                          <a:pPr algn="ctr"/>
                          <a14:m>
                            <m:oMathPara xmlns:m="http://schemas.openxmlformats.org/officeDocument/2006/math">
                              <m:oMathParaPr>
                                <m:jc m:val="centerGroup"/>
                              </m:oMathParaPr>
                              <m:oMath xmlns:m="http://schemas.openxmlformats.org/officeDocument/2006/math">
                                <m:sSub>
                                  <m:sSubPr>
                                    <m:ctrlPr>
                                      <a:rPr lang="en-US" sz="1400" b="1" i="1" smtClean="0">
                                        <a:latin typeface="Cambria Math" panose="02040503050406030204" pitchFamily="18" charset="0"/>
                                      </a:rPr>
                                    </m:ctrlPr>
                                  </m:sSubPr>
                                  <m:e>
                                    <m:r>
                                      <a:rPr lang="en-US" sz="1400" b="1" i="1" smtClean="0">
                                        <a:latin typeface="Cambria Math" panose="02040503050406030204" pitchFamily="18" charset="0"/>
                                      </a:rPr>
                                      <m:t>𝒙</m:t>
                                    </m:r>
                                  </m:e>
                                  <m:sub>
                                    <m:r>
                                      <a:rPr lang="en-US" sz="1400" b="1" i="1" smtClean="0">
                                        <a:latin typeface="Cambria Math" panose="02040503050406030204" pitchFamily="18" charset="0"/>
                                      </a:rPr>
                                      <m:t>𝟑</m:t>
                                    </m:r>
                                  </m:sub>
                                </m:sSub>
                              </m:oMath>
                            </m:oMathPara>
                          </a14:m>
                          <a:endParaRPr lang="en-US" sz="1400"/>
                        </a:p>
                      </a:txBody>
                      <a:tcPr marL="83991" marR="83991" marT="41996" marB="41996" anchor="ctr"/>
                    </a:tc>
                    <a:tc>
                      <a:txBody>
                        <a:bodyPr/>
                        <a:lstStyle/>
                        <a:p>
                          <a:pPr algn="ctr"/>
                          <a14:m>
                            <m:oMathPara xmlns:m="http://schemas.openxmlformats.org/officeDocument/2006/math">
                              <m:oMathParaPr>
                                <m:jc m:val="centerGroup"/>
                              </m:oMathParaPr>
                              <m:oMath xmlns:m="http://schemas.openxmlformats.org/officeDocument/2006/math">
                                <m:sSub>
                                  <m:sSubPr>
                                    <m:ctrlPr>
                                      <a:rPr lang="en-US" sz="1400" b="1" i="1" smtClean="0">
                                        <a:latin typeface="Cambria Math" panose="02040503050406030204" pitchFamily="18" charset="0"/>
                                      </a:rPr>
                                    </m:ctrlPr>
                                  </m:sSubPr>
                                  <m:e>
                                    <m:r>
                                      <a:rPr lang="en-US" sz="1400" b="1" i="1" smtClean="0">
                                        <a:latin typeface="Cambria Math" panose="02040503050406030204" pitchFamily="18" charset="0"/>
                                      </a:rPr>
                                      <m:t>𝒙</m:t>
                                    </m:r>
                                  </m:e>
                                  <m:sub>
                                    <m:r>
                                      <a:rPr lang="en-US" sz="1400" b="1" i="1" smtClean="0">
                                        <a:latin typeface="Cambria Math" panose="02040503050406030204" pitchFamily="18" charset="0"/>
                                      </a:rPr>
                                      <m:t>𝟒</m:t>
                                    </m:r>
                                  </m:sub>
                                </m:sSub>
                              </m:oMath>
                            </m:oMathPara>
                          </a14:m>
                          <a:endParaRPr lang="en-US" sz="1400" dirty="0"/>
                        </a:p>
                      </a:txBody>
                      <a:tcPr marL="83991" marR="83991" marT="41996" marB="41996" anchor="ctr"/>
                    </a:tc>
                    <a:tc>
                      <a:txBody>
                        <a:bodyPr/>
                        <a:lstStyle/>
                        <a:p>
                          <a:pPr algn="ctr"/>
                          <a14:m>
                            <m:oMathPara xmlns:m="http://schemas.openxmlformats.org/officeDocument/2006/math">
                              <m:oMathParaPr>
                                <m:jc m:val="centerGroup"/>
                              </m:oMathParaPr>
                              <m:oMath xmlns:m="http://schemas.openxmlformats.org/officeDocument/2006/math">
                                <m:r>
                                  <a:rPr lang="en-US" sz="1400" b="1" i="1" smtClean="0">
                                    <a:latin typeface="Cambria Math" panose="02040503050406030204" pitchFamily="18" charset="0"/>
                                  </a:rPr>
                                  <m:t>𝒚</m:t>
                                </m:r>
                              </m:oMath>
                            </m:oMathPara>
                          </a14:m>
                          <a:endParaRPr lang="en-US" sz="1400"/>
                        </a:p>
                      </a:txBody>
                      <a:tcPr marL="83991" marR="83991" marT="41996" marB="41996" anchor="ctr"/>
                    </a:tc>
                    <a:extLst>
                      <a:ext uri="{0D108BD9-81ED-4DB2-BD59-A6C34878D82A}">
                        <a16:rowId xmlns:a16="http://schemas.microsoft.com/office/drawing/2014/main" val="390445491"/>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Rain</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During</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Backpack</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Tired</a:t>
                          </a:r>
                        </a:p>
                      </a:txBody>
                      <a:tcPr marL="9525" marR="9525" marT="9525"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400" b="0" i="0" u="none" strike="noStrike" dirty="0">
                              <a:solidFill>
                                <a:srgbClr val="000000"/>
                              </a:solidFill>
                              <a:effectLst/>
                              <a:latin typeface="Corbel" panose="020B0503020204020204" pitchFamily="34" charset="0"/>
                            </a:rPr>
                            <a:t>Bus</a:t>
                          </a:r>
                        </a:p>
                      </a:txBody>
                      <a:tcPr marL="9525" marR="9525" marT="9525" marB="0" anchor="ctr"/>
                    </a:tc>
                    <a:extLst>
                      <a:ext uri="{0D108BD9-81ED-4DB2-BD59-A6C34878D82A}">
                        <a16:rowId xmlns:a16="http://schemas.microsoft.com/office/drawing/2014/main" val="1641110165"/>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Rain</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After</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Both</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Not Tired</a:t>
                          </a:r>
                        </a:p>
                      </a:txBody>
                      <a:tcPr marL="9525" marR="9525" marT="9525"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400" b="0" i="0" u="none" strike="noStrike" dirty="0">
                              <a:solidFill>
                                <a:srgbClr val="000000"/>
                              </a:solidFill>
                              <a:effectLst/>
                              <a:latin typeface="Corbel" panose="020B0503020204020204" pitchFamily="34" charset="0"/>
                            </a:rPr>
                            <a:t>Bus</a:t>
                          </a:r>
                        </a:p>
                      </a:txBody>
                      <a:tcPr marL="9525" marR="9525" marT="9525" marB="0" anchor="ctr"/>
                    </a:tc>
                    <a:extLst>
                      <a:ext uri="{0D108BD9-81ED-4DB2-BD59-A6C34878D82A}">
                        <a16:rowId xmlns:a16="http://schemas.microsoft.com/office/drawing/2014/main" val="2677123430"/>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No Rain</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Before</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Backpack</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Not Tired</a:t>
                          </a:r>
                        </a:p>
                      </a:txBody>
                      <a:tcPr marL="9525" marR="9525" marT="9525"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400" b="0" i="0" u="none" strike="noStrike">
                              <a:solidFill>
                                <a:srgbClr val="000000"/>
                              </a:solidFill>
                              <a:effectLst/>
                              <a:latin typeface="Corbel" panose="020B0503020204020204" pitchFamily="34" charset="0"/>
                            </a:rPr>
                            <a:t>Bus</a:t>
                          </a:r>
                        </a:p>
                      </a:txBody>
                      <a:tcPr marL="9525" marR="9525" marT="9525" marB="0" anchor="ctr"/>
                    </a:tc>
                    <a:extLst>
                      <a:ext uri="{0D108BD9-81ED-4DB2-BD59-A6C34878D82A}">
                        <a16:rowId xmlns:a16="http://schemas.microsoft.com/office/drawing/2014/main" val="2597160028"/>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No Rain</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During</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Lunchbox</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Tired</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Drive</a:t>
                          </a:r>
                        </a:p>
                      </a:txBody>
                      <a:tcPr marL="9525" marR="9525" marT="9525" marB="0" anchor="ctr"/>
                    </a:tc>
                    <a:extLst>
                      <a:ext uri="{0D108BD9-81ED-4DB2-BD59-A6C34878D82A}">
                        <a16:rowId xmlns:a16="http://schemas.microsoft.com/office/drawing/2014/main" val="2558674705"/>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No Rain</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After</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Lunchbox</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Tired</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Drive</a:t>
                          </a:r>
                        </a:p>
                      </a:txBody>
                      <a:tcPr marL="9525" marR="9525" marT="9525" marB="0" anchor="ctr"/>
                    </a:tc>
                    <a:extLst>
                      <a:ext uri="{0D108BD9-81ED-4DB2-BD59-A6C34878D82A}">
                        <a16:rowId xmlns:a16="http://schemas.microsoft.com/office/drawing/2014/main" val="2341188523"/>
                      </a:ext>
                    </a:extLst>
                  </a:tr>
                </a:tbl>
              </a:graphicData>
            </a:graphic>
          </p:graphicFrame>
        </mc:Choice>
        <mc:Fallback xmlns="">
          <p:graphicFrame>
            <p:nvGraphicFramePr>
              <p:cNvPr id="48" name="Table 47">
                <a:extLst>
                  <a:ext uri="{FF2B5EF4-FFF2-40B4-BE49-F238E27FC236}">
                    <a16:creationId xmlns:a16="http://schemas.microsoft.com/office/drawing/2014/main" id="{5889CA4D-C828-2043-71A2-33853114BC93}"/>
                  </a:ext>
                </a:extLst>
              </p:cNvPr>
              <p:cNvGraphicFramePr>
                <a:graphicFrameLocks noGrp="1"/>
              </p:cNvGraphicFramePr>
              <p:nvPr>
                <p:extLst>
                  <p:ext uri="{D42A27DB-BD31-4B8C-83A1-F6EECF244321}">
                    <p14:modId xmlns:p14="http://schemas.microsoft.com/office/powerpoint/2010/main" val="2909316079"/>
                  </p:ext>
                </p:extLst>
              </p:nvPr>
            </p:nvGraphicFramePr>
            <p:xfrm>
              <a:off x="6298645" y="4087565"/>
              <a:ext cx="5178940" cy="1881408"/>
            </p:xfrm>
            <a:graphic>
              <a:graphicData uri="http://schemas.openxmlformats.org/drawingml/2006/table">
                <a:tbl>
                  <a:tblPr firstRow="1" bandRow="1">
                    <a:tableStyleId>{5C22544A-7EE6-4342-B048-85BDC9FD1C3A}</a:tableStyleId>
                  </a:tblPr>
                  <a:tblGrid>
                    <a:gridCol w="1035788">
                      <a:extLst>
                        <a:ext uri="{9D8B030D-6E8A-4147-A177-3AD203B41FA5}">
                          <a16:colId xmlns:a16="http://schemas.microsoft.com/office/drawing/2014/main" val="2523797516"/>
                        </a:ext>
                      </a:extLst>
                    </a:gridCol>
                    <a:gridCol w="1035788">
                      <a:extLst>
                        <a:ext uri="{9D8B030D-6E8A-4147-A177-3AD203B41FA5}">
                          <a16:colId xmlns:a16="http://schemas.microsoft.com/office/drawing/2014/main" val="2612020372"/>
                        </a:ext>
                      </a:extLst>
                    </a:gridCol>
                    <a:gridCol w="1035788">
                      <a:extLst>
                        <a:ext uri="{9D8B030D-6E8A-4147-A177-3AD203B41FA5}">
                          <a16:colId xmlns:a16="http://schemas.microsoft.com/office/drawing/2014/main" val="56344651"/>
                        </a:ext>
                      </a:extLst>
                    </a:gridCol>
                    <a:gridCol w="1035788">
                      <a:extLst>
                        <a:ext uri="{9D8B030D-6E8A-4147-A177-3AD203B41FA5}">
                          <a16:colId xmlns:a16="http://schemas.microsoft.com/office/drawing/2014/main" val="3162481479"/>
                        </a:ext>
                      </a:extLst>
                    </a:gridCol>
                    <a:gridCol w="1035788">
                      <a:extLst>
                        <a:ext uri="{9D8B030D-6E8A-4147-A177-3AD203B41FA5}">
                          <a16:colId xmlns:a16="http://schemas.microsoft.com/office/drawing/2014/main" val="4019668781"/>
                        </a:ext>
                      </a:extLst>
                    </a:gridCol>
                  </a:tblGrid>
                  <a:tr h="313568">
                    <a:tc>
                      <a:txBody>
                        <a:bodyPr/>
                        <a:lstStyle/>
                        <a:p>
                          <a:endParaRPr lang="en-US"/>
                        </a:p>
                      </a:txBody>
                      <a:tcPr marL="83991" marR="83991" marT="41996" marB="41996" anchor="ctr">
                        <a:blipFill>
                          <a:blip r:embed="rId12"/>
                          <a:stretch>
                            <a:fillRect r="-401220" b="-512000"/>
                          </a:stretch>
                        </a:blipFill>
                      </a:tcPr>
                    </a:tc>
                    <a:tc>
                      <a:txBody>
                        <a:bodyPr/>
                        <a:lstStyle/>
                        <a:p>
                          <a:endParaRPr lang="en-US"/>
                        </a:p>
                      </a:txBody>
                      <a:tcPr marL="83991" marR="83991" marT="41996" marB="41996" anchor="ctr">
                        <a:blipFill>
                          <a:blip r:embed="rId12"/>
                          <a:stretch>
                            <a:fillRect l="-100000" r="-301220" b="-512000"/>
                          </a:stretch>
                        </a:blipFill>
                      </a:tcPr>
                    </a:tc>
                    <a:tc>
                      <a:txBody>
                        <a:bodyPr/>
                        <a:lstStyle/>
                        <a:p>
                          <a:endParaRPr lang="en-US"/>
                        </a:p>
                      </a:txBody>
                      <a:tcPr marL="83991" marR="83991" marT="41996" marB="41996" anchor="ctr">
                        <a:blipFill>
                          <a:blip r:embed="rId12"/>
                          <a:stretch>
                            <a:fillRect l="-202469" r="-204938" b="-512000"/>
                          </a:stretch>
                        </a:blipFill>
                      </a:tcPr>
                    </a:tc>
                    <a:tc>
                      <a:txBody>
                        <a:bodyPr/>
                        <a:lstStyle/>
                        <a:p>
                          <a:endParaRPr lang="en-US"/>
                        </a:p>
                      </a:txBody>
                      <a:tcPr marL="83991" marR="83991" marT="41996" marB="41996" anchor="ctr">
                        <a:blipFill>
                          <a:blip r:embed="rId12"/>
                          <a:stretch>
                            <a:fillRect l="-298780" r="-102439" b="-512000"/>
                          </a:stretch>
                        </a:blipFill>
                      </a:tcPr>
                    </a:tc>
                    <a:tc>
                      <a:txBody>
                        <a:bodyPr/>
                        <a:lstStyle/>
                        <a:p>
                          <a:endParaRPr lang="en-US"/>
                        </a:p>
                      </a:txBody>
                      <a:tcPr marL="83991" marR="83991" marT="41996" marB="41996" anchor="ctr">
                        <a:blipFill>
                          <a:blip r:embed="rId12"/>
                          <a:stretch>
                            <a:fillRect l="-398780" r="-2439" b="-512000"/>
                          </a:stretch>
                        </a:blipFill>
                      </a:tcPr>
                    </a:tc>
                    <a:extLst>
                      <a:ext uri="{0D108BD9-81ED-4DB2-BD59-A6C34878D82A}">
                        <a16:rowId xmlns:a16="http://schemas.microsoft.com/office/drawing/2014/main" val="390445491"/>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Rain</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During</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Backpack</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Tired</a:t>
                          </a:r>
                        </a:p>
                      </a:txBody>
                      <a:tcPr marL="9525" marR="9525" marT="9525"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400" b="0" i="0" u="none" strike="noStrike" dirty="0">
                              <a:solidFill>
                                <a:srgbClr val="000000"/>
                              </a:solidFill>
                              <a:effectLst/>
                              <a:latin typeface="Corbel" panose="020B0503020204020204" pitchFamily="34" charset="0"/>
                            </a:rPr>
                            <a:t>Bus</a:t>
                          </a:r>
                        </a:p>
                      </a:txBody>
                      <a:tcPr marL="9525" marR="9525" marT="9525" marB="0" anchor="ctr"/>
                    </a:tc>
                    <a:extLst>
                      <a:ext uri="{0D108BD9-81ED-4DB2-BD59-A6C34878D82A}">
                        <a16:rowId xmlns:a16="http://schemas.microsoft.com/office/drawing/2014/main" val="1641110165"/>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Rain</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After</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Both</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Not Tired</a:t>
                          </a:r>
                        </a:p>
                      </a:txBody>
                      <a:tcPr marL="9525" marR="9525" marT="9525"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400" b="0" i="0" u="none" strike="noStrike" dirty="0">
                              <a:solidFill>
                                <a:srgbClr val="000000"/>
                              </a:solidFill>
                              <a:effectLst/>
                              <a:latin typeface="Corbel" panose="020B0503020204020204" pitchFamily="34" charset="0"/>
                            </a:rPr>
                            <a:t>Bus</a:t>
                          </a:r>
                        </a:p>
                      </a:txBody>
                      <a:tcPr marL="9525" marR="9525" marT="9525" marB="0" anchor="ctr"/>
                    </a:tc>
                    <a:extLst>
                      <a:ext uri="{0D108BD9-81ED-4DB2-BD59-A6C34878D82A}">
                        <a16:rowId xmlns:a16="http://schemas.microsoft.com/office/drawing/2014/main" val="2677123430"/>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No Rain</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Before</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Backpack</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Not Tired</a:t>
                          </a:r>
                        </a:p>
                      </a:txBody>
                      <a:tcPr marL="9525" marR="9525" marT="9525"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400" b="0" i="0" u="none" strike="noStrike">
                              <a:solidFill>
                                <a:srgbClr val="000000"/>
                              </a:solidFill>
                              <a:effectLst/>
                              <a:latin typeface="Corbel" panose="020B0503020204020204" pitchFamily="34" charset="0"/>
                            </a:rPr>
                            <a:t>Bus</a:t>
                          </a:r>
                        </a:p>
                      </a:txBody>
                      <a:tcPr marL="9525" marR="9525" marT="9525" marB="0" anchor="ctr"/>
                    </a:tc>
                    <a:extLst>
                      <a:ext uri="{0D108BD9-81ED-4DB2-BD59-A6C34878D82A}">
                        <a16:rowId xmlns:a16="http://schemas.microsoft.com/office/drawing/2014/main" val="2597160028"/>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No Rain</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During</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Lunchbox</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Tired</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Drive</a:t>
                          </a:r>
                        </a:p>
                      </a:txBody>
                      <a:tcPr marL="9525" marR="9525" marT="9525" marB="0" anchor="ctr"/>
                    </a:tc>
                    <a:extLst>
                      <a:ext uri="{0D108BD9-81ED-4DB2-BD59-A6C34878D82A}">
                        <a16:rowId xmlns:a16="http://schemas.microsoft.com/office/drawing/2014/main" val="2558674705"/>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No Rain</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After</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Lunchbox</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Tired</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Drive</a:t>
                          </a:r>
                        </a:p>
                      </a:txBody>
                      <a:tcPr marL="9525" marR="9525" marT="9525" marB="0" anchor="ctr"/>
                    </a:tc>
                    <a:extLst>
                      <a:ext uri="{0D108BD9-81ED-4DB2-BD59-A6C34878D82A}">
                        <a16:rowId xmlns:a16="http://schemas.microsoft.com/office/drawing/2014/main" val="2341188523"/>
                      </a:ext>
                    </a:extLst>
                  </a:tr>
                </a:tbl>
              </a:graphicData>
            </a:graphic>
          </p:graphicFrame>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0B762301-629D-C2A5-6119-04C5FDBCDDA8}"/>
                  </a:ext>
                </a:extLst>
              </p:cNvPr>
              <p:cNvSpPr txBox="1"/>
              <p:nvPr/>
            </p:nvSpPr>
            <p:spPr>
              <a:xfrm>
                <a:off x="1861485" y="5595051"/>
                <a:ext cx="3091660"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i="1" smtClean="0">
                          <a:solidFill>
                            <a:schemeClr val="accent6">
                              <a:lumMod val="75000"/>
                            </a:schemeClr>
                          </a:solidFill>
                          <a:latin typeface="Cambria Math" panose="02040503050406030204" pitchFamily="18" charset="0"/>
                        </a:rPr>
                        <m:t>𝑒𝑟𝑟</m:t>
                      </m:r>
                      <m:d>
                        <m:dPr>
                          <m:ctrlPr>
                            <a:rPr lang="en-US" sz="2400" i="1">
                              <a:solidFill>
                                <a:schemeClr val="accent6">
                                  <a:lumMod val="75000"/>
                                </a:schemeClr>
                              </a:solidFill>
                              <a:latin typeface="Cambria Math" panose="02040503050406030204" pitchFamily="18" charset="0"/>
                            </a:rPr>
                          </m:ctrlPr>
                        </m:dPr>
                        <m:e>
                          <m:r>
                            <a:rPr lang="en-US" sz="2400" i="1">
                              <a:solidFill>
                                <a:schemeClr val="accent6">
                                  <a:lumMod val="75000"/>
                                </a:schemeClr>
                              </a:solidFill>
                              <a:latin typeface="Cambria Math" panose="02040503050406030204" pitchFamily="18" charset="0"/>
                            </a:rPr>
                            <m:t>h</m:t>
                          </m:r>
                          <m:r>
                            <a:rPr lang="en-US" sz="2400" b="0" i="1" smtClean="0">
                              <a:solidFill>
                                <a:schemeClr val="accent6">
                                  <a:lumMod val="75000"/>
                                </a:schemeClr>
                              </a:solidFill>
                              <a:latin typeface="Cambria Math" panose="02040503050406030204" pitchFamily="18" charset="0"/>
                            </a:rPr>
                            <m:t>−</m:t>
                          </m:r>
                          <m:sSub>
                            <m:sSubPr>
                              <m:ctrlPr>
                                <a:rPr lang="en-US" sz="2400" b="0" i="1" smtClean="0">
                                  <a:solidFill>
                                    <a:schemeClr val="accent6">
                                      <a:lumMod val="75000"/>
                                    </a:schemeClr>
                                  </a:solidFill>
                                  <a:latin typeface="Cambria Math" panose="02040503050406030204" pitchFamily="18" charset="0"/>
                                </a:rPr>
                              </m:ctrlPr>
                            </m:sSubPr>
                            <m:e>
                              <m:r>
                                <a:rPr lang="en-US" sz="2400" b="0" i="1" smtClean="0">
                                  <a:solidFill>
                                    <a:schemeClr val="accent6">
                                      <a:lumMod val="75000"/>
                                    </a:schemeClr>
                                  </a:solidFill>
                                  <a:latin typeface="Cambria Math" panose="02040503050406030204" pitchFamily="18" charset="0"/>
                                </a:rPr>
                                <m:t>𝑠</m:t>
                              </m:r>
                            </m:e>
                            <m:sub>
                              <m:r>
                                <a:rPr lang="en-US" sz="2400" b="0" i="1" smtClean="0">
                                  <a:solidFill>
                                    <a:schemeClr val="accent6">
                                      <a:lumMod val="75000"/>
                                    </a:schemeClr>
                                  </a:solidFill>
                                  <a:latin typeface="Cambria Math" panose="02040503050406030204" pitchFamily="18" charset="0"/>
                                </a:rPr>
                                <m:t>2</m:t>
                              </m:r>
                            </m:sub>
                          </m:sSub>
                          <m:r>
                            <a:rPr lang="en-US" sz="2400" i="1">
                              <a:solidFill>
                                <a:schemeClr val="accent6">
                                  <a:lumMod val="75000"/>
                                </a:schemeClr>
                              </a:solidFill>
                              <a:latin typeface="Cambria Math" panose="02040503050406030204" pitchFamily="18" charset="0"/>
                            </a:rPr>
                            <m:t>,</m:t>
                          </m:r>
                          <m:sSub>
                            <m:sSubPr>
                              <m:ctrlPr>
                                <a:rPr lang="en-US" sz="2400" i="1">
                                  <a:solidFill>
                                    <a:schemeClr val="accent6">
                                      <a:lumMod val="75000"/>
                                    </a:schemeClr>
                                  </a:solidFill>
                                  <a:latin typeface="Cambria Math" panose="02040503050406030204" pitchFamily="18" charset="0"/>
                                  <a:ea typeface="Cambria Math" panose="02040503050406030204" pitchFamily="18" charset="0"/>
                                </a:rPr>
                              </m:ctrlPr>
                            </m:sSubPr>
                            <m:e>
                              <m:r>
                                <a:rPr lang="en-US" sz="2400" i="1">
                                  <a:solidFill>
                                    <a:schemeClr val="accent6">
                                      <a:lumMod val="75000"/>
                                    </a:schemeClr>
                                  </a:solidFill>
                                  <a:latin typeface="Cambria Math" panose="02040503050406030204" pitchFamily="18" charset="0"/>
                                  <a:ea typeface="Cambria Math" panose="02040503050406030204" pitchFamily="18" charset="0"/>
                                </a:rPr>
                                <m:t>𝒟</m:t>
                              </m:r>
                            </m:e>
                            <m:sub>
                              <m:r>
                                <a:rPr lang="en-US" sz="2400" b="0" i="1" smtClean="0">
                                  <a:solidFill>
                                    <a:schemeClr val="accent6">
                                      <a:lumMod val="75000"/>
                                    </a:schemeClr>
                                  </a:solidFill>
                                  <a:latin typeface="Cambria Math" panose="02040503050406030204" pitchFamily="18" charset="0"/>
                                  <a:ea typeface="Cambria Math" panose="02040503050406030204" pitchFamily="18" charset="0"/>
                                </a:rPr>
                                <m:t>𝑣𝑎𝑙</m:t>
                              </m:r>
                            </m:sub>
                          </m:sSub>
                        </m:e>
                      </m:d>
                      <m:r>
                        <m:rPr>
                          <m:nor/>
                        </m:rPr>
                        <a:rPr lang="en-US" sz="2400" dirty="0"/>
                        <m:t> </m:t>
                      </m:r>
                      <m:r>
                        <a:rPr lang="en-US" sz="2400" b="0" i="1" smtClean="0">
                          <a:solidFill>
                            <a:schemeClr val="bg1"/>
                          </a:solidFill>
                          <a:latin typeface="Cambria Math" panose="02040503050406030204" pitchFamily="18" charset="0"/>
                          <a:ea typeface="Cambria Math" panose="02040503050406030204" pitchFamily="18" charset="0"/>
                        </a:rPr>
                        <m:t>=0.2</m:t>
                      </m:r>
                    </m:oMath>
                  </m:oMathPara>
                </a14:m>
                <a:endParaRPr lang="en-US" sz="2400" dirty="0">
                  <a:solidFill>
                    <a:schemeClr val="accent6">
                      <a:lumMod val="75000"/>
                    </a:schemeClr>
                  </a:solidFill>
                </a:endParaRPr>
              </a:p>
            </p:txBody>
          </p:sp>
        </mc:Choice>
        <mc:Fallback xmlns="">
          <p:sp>
            <p:nvSpPr>
              <p:cNvPr id="5" name="TextBox 4">
                <a:extLst>
                  <a:ext uri="{FF2B5EF4-FFF2-40B4-BE49-F238E27FC236}">
                    <a16:creationId xmlns:a16="http://schemas.microsoft.com/office/drawing/2014/main" id="{0B762301-629D-C2A5-6119-04C5FDBCDDA8}"/>
                  </a:ext>
                </a:extLst>
              </p:cNvPr>
              <p:cNvSpPr txBox="1">
                <a:spLocks noRot="1" noChangeAspect="1" noMove="1" noResize="1" noEditPoints="1" noAdjustHandles="1" noChangeArrowheads="1" noChangeShapeType="1" noTextEdit="1"/>
              </p:cNvSpPr>
              <p:nvPr/>
            </p:nvSpPr>
            <p:spPr>
              <a:xfrm>
                <a:off x="1861485" y="5595051"/>
                <a:ext cx="3091660" cy="369332"/>
              </a:xfrm>
              <a:prstGeom prst="rect">
                <a:avLst/>
              </a:prstGeom>
              <a:blipFill>
                <a:blip r:embed="rId13"/>
                <a:stretch>
                  <a:fillRect l="-1633" t="-20000" r="-2449" b="-43333"/>
                </a:stretch>
              </a:blipFill>
            </p:spPr>
            <p:txBody>
              <a:bodyPr/>
              <a:lstStyle/>
              <a:p>
                <a:r>
                  <a:rPr lang="en-US">
                    <a:noFill/>
                  </a:rPr>
                  <a:t> </a:t>
                </a:r>
              </a:p>
            </p:txBody>
          </p:sp>
        </mc:Fallback>
      </mc:AlternateContent>
    </p:spTree>
    <p:extLst>
      <p:ext uri="{BB962C8B-B14F-4D97-AF65-F5344CB8AC3E}">
        <p14:creationId xmlns:p14="http://schemas.microsoft.com/office/powerpoint/2010/main" val="3624519728"/>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162DF2A-64D1-4AA9-BA42-8A4063EADE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1" name="Rectangle 10">
            <a:extLst>
              <a:ext uri="{FF2B5EF4-FFF2-40B4-BE49-F238E27FC236}">
                <a16:creationId xmlns:a16="http://schemas.microsoft.com/office/drawing/2014/main" id="{5D7C1373-63AF-4A75-909E-990E053566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useBgFill="1">
        <p:nvSpPr>
          <p:cNvPr id="13" name="Rectangle 12">
            <a:extLst>
              <a:ext uri="{FF2B5EF4-FFF2-40B4-BE49-F238E27FC236}">
                <a16:creationId xmlns:a16="http://schemas.microsoft.com/office/drawing/2014/main" id="{5BDAAE7A-177F-4691-8F07-36CBBA6113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9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5BF82D1D-28BC-4216-A1EA-F7D9C6D1AA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1286934"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7" name="Rectangle 16">
            <a:extLst>
              <a:ext uri="{FF2B5EF4-FFF2-40B4-BE49-F238E27FC236}">
                <a16:creationId xmlns:a16="http://schemas.microsoft.com/office/drawing/2014/main" id="{60A1DC48-C242-4442-822C-570436B809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685778" y="767825"/>
            <a:ext cx="508012" cy="5328173"/>
          </a:xfrm>
          <a:prstGeom prst="rect">
            <a:avLst/>
          </a:prstGeom>
          <a:solidFill>
            <a:srgbClr val="C8C8C8">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Rounded Rectangle 18">
                <a:extLst>
                  <a:ext uri="{FF2B5EF4-FFF2-40B4-BE49-F238E27FC236}">
                    <a16:creationId xmlns:a16="http://schemas.microsoft.com/office/drawing/2014/main" id="{AE4AC143-A5E9-6B40-87CA-E99281EE550F}"/>
                  </a:ext>
                </a:extLst>
              </p:cNvPr>
              <p:cNvSpPr/>
              <p:nvPr/>
            </p:nvSpPr>
            <p:spPr>
              <a:xfrm>
                <a:off x="6911576" y="874517"/>
                <a:ext cx="585788"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right"/>
                    </m:oMathParaPr>
                    <m:oMath xmlns:m="http://schemas.openxmlformats.org/officeDocument/2006/math">
                      <m:sSub>
                        <m:sSubPr>
                          <m:ctrlPr>
                            <a:rPr lang="en-US" sz="2400" b="1" i="1">
                              <a:latin typeface="Cambria Math" panose="02040503050406030204" pitchFamily="18" charset="0"/>
                            </a:rPr>
                          </m:ctrlPr>
                        </m:sSubPr>
                        <m:e>
                          <m:r>
                            <a:rPr lang="en-US" sz="2400" b="1" i="1">
                              <a:latin typeface="Cambria Math" panose="02040503050406030204" pitchFamily="18" charset="0"/>
                            </a:rPr>
                            <m:t>𝒙</m:t>
                          </m:r>
                        </m:e>
                        <m:sub>
                          <m:r>
                            <a:rPr lang="en-US" sz="2400" b="1" i="1">
                              <a:latin typeface="Cambria Math" panose="02040503050406030204" pitchFamily="18" charset="0"/>
                            </a:rPr>
                            <m:t>𝟒</m:t>
                          </m:r>
                        </m:sub>
                      </m:sSub>
                    </m:oMath>
                  </m:oMathPara>
                </a14:m>
                <a:endParaRPr lang="en-US" sz="2400" dirty="0"/>
              </a:p>
            </p:txBody>
          </p:sp>
        </mc:Choice>
        <mc:Fallback xmlns="">
          <p:sp>
            <p:nvSpPr>
              <p:cNvPr id="19" name="Rounded Rectangle 18">
                <a:extLst>
                  <a:ext uri="{FF2B5EF4-FFF2-40B4-BE49-F238E27FC236}">
                    <a16:creationId xmlns:a16="http://schemas.microsoft.com/office/drawing/2014/main" id="{AE4AC143-A5E9-6B40-87CA-E99281EE550F}"/>
                  </a:ext>
                </a:extLst>
              </p:cNvPr>
              <p:cNvSpPr>
                <a:spLocks noRot="1" noChangeAspect="1" noMove="1" noResize="1" noEditPoints="1" noAdjustHandles="1" noChangeArrowheads="1" noChangeShapeType="1" noTextEdit="1"/>
              </p:cNvSpPr>
              <p:nvPr/>
            </p:nvSpPr>
            <p:spPr>
              <a:xfrm>
                <a:off x="6911576" y="874517"/>
                <a:ext cx="585788" cy="457200"/>
              </a:xfrm>
              <a:prstGeom prst="roundRect">
                <a:avLst/>
              </a:prstGeom>
              <a:blipFill>
                <a:blip r:embed="rId3"/>
                <a:stretch>
                  <a:fillRect/>
                </a:stretch>
              </a:blipFill>
            </p:spPr>
            <p:txBody>
              <a:bodyPr/>
              <a:lstStyle/>
              <a:p>
                <a:r>
                  <a:rPr lang="en-US">
                    <a:noFill/>
                  </a:rPr>
                  <a:t> </a:t>
                </a:r>
              </a:p>
            </p:txBody>
          </p:sp>
        </mc:Fallback>
      </mc:AlternateContent>
      <p:cxnSp>
        <p:nvCxnSpPr>
          <p:cNvPr id="20" name="Straight Arrow Connector 19">
            <a:extLst>
              <a:ext uri="{FF2B5EF4-FFF2-40B4-BE49-F238E27FC236}">
                <a16:creationId xmlns:a16="http://schemas.microsoft.com/office/drawing/2014/main" id="{51CECA28-50D9-B646-9922-CB3252D07FC9}"/>
              </a:ext>
            </a:extLst>
          </p:cNvPr>
          <p:cNvCxnSpPr>
            <a:cxnSpLocks/>
            <a:stCxn id="19" idx="2"/>
            <a:endCxn id="22" idx="0"/>
          </p:cNvCxnSpPr>
          <p:nvPr/>
        </p:nvCxnSpPr>
        <p:spPr>
          <a:xfrm rot="5400000">
            <a:off x="6013394" y="422547"/>
            <a:ext cx="281906" cy="2100246"/>
          </a:xfrm>
          <a:prstGeom prst="curvedConnector3">
            <a:avLst/>
          </a:prstGeom>
          <a:ln>
            <a:tailEnd type="triangle" w="lg" len="lg"/>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8DD29D8B-7913-BD4F-8B61-17EA3114474D}"/>
              </a:ext>
            </a:extLst>
          </p:cNvPr>
          <p:cNvCxnSpPr>
            <a:cxnSpLocks/>
            <a:stCxn id="19" idx="2"/>
          </p:cNvCxnSpPr>
          <p:nvPr/>
        </p:nvCxnSpPr>
        <p:spPr>
          <a:xfrm rot="16200000" flipH="1">
            <a:off x="8112586" y="423600"/>
            <a:ext cx="281906" cy="2098139"/>
          </a:xfrm>
          <a:prstGeom prst="curvedConnector3">
            <a:avLst>
              <a:gd name="adj1" fmla="val 50000"/>
            </a:avLst>
          </a:prstGeom>
          <a:ln>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Rounded Rectangle 21">
                <a:extLst>
                  <a:ext uri="{FF2B5EF4-FFF2-40B4-BE49-F238E27FC236}">
                    <a16:creationId xmlns:a16="http://schemas.microsoft.com/office/drawing/2014/main" id="{F24F4E02-9F81-8540-8FFE-6EB47D5D3E25}"/>
                  </a:ext>
                </a:extLst>
              </p:cNvPr>
              <p:cNvSpPr/>
              <p:nvPr/>
            </p:nvSpPr>
            <p:spPr>
              <a:xfrm>
                <a:off x="4811330" y="1613623"/>
                <a:ext cx="585788"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right"/>
                    </m:oMathParaPr>
                    <m:oMath xmlns:m="http://schemas.openxmlformats.org/officeDocument/2006/math">
                      <m:sSub>
                        <m:sSubPr>
                          <m:ctrlPr>
                            <a:rPr lang="en-US" sz="2400" b="1" i="1" smtClean="0">
                              <a:latin typeface="Cambria Math" panose="02040503050406030204" pitchFamily="18" charset="0"/>
                            </a:rPr>
                          </m:ctrlPr>
                        </m:sSubPr>
                        <m:e>
                          <m:r>
                            <a:rPr lang="en-US" sz="2400" b="1" i="1">
                              <a:latin typeface="Cambria Math" panose="02040503050406030204" pitchFamily="18" charset="0"/>
                            </a:rPr>
                            <m:t>𝒙</m:t>
                          </m:r>
                        </m:e>
                        <m:sub>
                          <m:r>
                            <a:rPr lang="en-US" sz="2400" b="1" i="1" smtClean="0">
                              <a:latin typeface="Cambria Math" panose="02040503050406030204" pitchFamily="18" charset="0"/>
                            </a:rPr>
                            <m:t>𝟑</m:t>
                          </m:r>
                        </m:sub>
                      </m:sSub>
                    </m:oMath>
                  </m:oMathPara>
                </a14:m>
                <a:endParaRPr lang="en-US" sz="2400" dirty="0"/>
              </a:p>
            </p:txBody>
          </p:sp>
        </mc:Choice>
        <mc:Fallback xmlns="">
          <p:sp>
            <p:nvSpPr>
              <p:cNvPr id="22" name="Rounded Rectangle 21">
                <a:extLst>
                  <a:ext uri="{FF2B5EF4-FFF2-40B4-BE49-F238E27FC236}">
                    <a16:creationId xmlns:a16="http://schemas.microsoft.com/office/drawing/2014/main" id="{F24F4E02-9F81-8540-8FFE-6EB47D5D3E25}"/>
                  </a:ext>
                </a:extLst>
              </p:cNvPr>
              <p:cNvSpPr>
                <a:spLocks noRot="1" noChangeAspect="1" noMove="1" noResize="1" noEditPoints="1" noAdjustHandles="1" noChangeArrowheads="1" noChangeShapeType="1" noTextEdit="1"/>
              </p:cNvSpPr>
              <p:nvPr/>
            </p:nvSpPr>
            <p:spPr>
              <a:xfrm>
                <a:off x="4811330" y="1613623"/>
                <a:ext cx="585788" cy="457200"/>
              </a:xfrm>
              <a:prstGeom prst="roundRect">
                <a:avLst/>
              </a:prstGeom>
              <a:blipFill>
                <a:blip r:embed="rId4"/>
                <a:stretch>
                  <a:fillRect/>
                </a:stretch>
              </a:blipFill>
            </p:spPr>
            <p:txBody>
              <a:bodyPr/>
              <a:lstStyle/>
              <a:p>
                <a:r>
                  <a:rPr lang="en-US">
                    <a:noFill/>
                  </a:rPr>
                  <a:t> </a:t>
                </a:r>
              </a:p>
            </p:txBody>
          </p:sp>
        </mc:Fallback>
      </mc:AlternateContent>
      <p:cxnSp>
        <p:nvCxnSpPr>
          <p:cNvPr id="24" name="Straight Arrow Connector 23">
            <a:extLst>
              <a:ext uri="{FF2B5EF4-FFF2-40B4-BE49-F238E27FC236}">
                <a16:creationId xmlns:a16="http://schemas.microsoft.com/office/drawing/2014/main" id="{E9E42CB5-D9E4-5947-91E9-F5B050B15E07}"/>
              </a:ext>
            </a:extLst>
          </p:cNvPr>
          <p:cNvCxnSpPr>
            <a:cxnSpLocks/>
            <a:stCxn id="22" idx="2"/>
            <a:endCxn id="33" idx="0"/>
          </p:cNvCxnSpPr>
          <p:nvPr/>
        </p:nvCxnSpPr>
        <p:spPr>
          <a:xfrm rot="5400000">
            <a:off x="4500974" y="1943995"/>
            <a:ext cx="476423" cy="730079"/>
          </a:xfrm>
          <a:prstGeom prst="curvedConnector3">
            <a:avLst>
              <a:gd name="adj1" fmla="val 50000"/>
            </a:avLst>
          </a:prstGeom>
          <a:ln>
            <a:tailEnd type="triangle" w="lg" len="lg"/>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4498572C-6925-DD47-A165-F9383BC327C4}"/>
              </a:ext>
            </a:extLst>
          </p:cNvPr>
          <p:cNvCxnSpPr>
            <a:cxnSpLocks/>
            <a:stCxn id="22" idx="2"/>
          </p:cNvCxnSpPr>
          <p:nvPr/>
        </p:nvCxnSpPr>
        <p:spPr>
          <a:xfrm rot="16200000" flipH="1">
            <a:off x="5193508" y="1981539"/>
            <a:ext cx="476423" cy="654990"/>
          </a:xfrm>
          <a:prstGeom prst="curvedConnector3">
            <a:avLst>
              <a:gd name="adj1" fmla="val 50000"/>
            </a:avLst>
          </a:prstGeom>
          <a:ln>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Rounded Rectangle 32">
                <a:extLst>
                  <a:ext uri="{FF2B5EF4-FFF2-40B4-BE49-F238E27FC236}">
                    <a16:creationId xmlns:a16="http://schemas.microsoft.com/office/drawing/2014/main" id="{C3715223-E59B-C04F-A687-8C7D7DF64C03}"/>
                  </a:ext>
                </a:extLst>
              </p:cNvPr>
              <p:cNvSpPr/>
              <p:nvPr/>
            </p:nvSpPr>
            <p:spPr>
              <a:xfrm>
                <a:off x="4081251" y="2547246"/>
                <a:ext cx="585788"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right"/>
                    </m:oMathParaPr>
                    <m:oMath xmlns:m="http://schemas.openxmlformats.org/officeDocument/2006/math">
                      <m:sSub>
                        <m:sSubPr>
                          <m:ctrlPr>
                            <a:rPr lang="en-US" sz="2400" b="1" i="1" smtClean="0">
                              <a:latin typeface="Cambria Math" panose="02040503050406030204" pitchFamily="18" charset="0"/>
                            </a:rPr>
                          </m:ctrlPr>
                        </m:sSubPr>
                        <m:e>
                          <m:r>
                            <a:rPr lang="en-US" sz="2400" b="1" i="1">
                              <a:latin typeface="Cambria Math" panose="02040503050406030204" pitchFamily="18" charset="0"/>
                            </a:rPr>
                            <m:t>𝒙</m:t>
                          </m:r>
                        </m:e>
                        <m:sub>
                          <m:r>
                            <a:rPr lang="en-US" sz="2400" b="1" i="1" smtClean="0">
                              <a:latin typeface="Cambria Math" panose="02040503050406030204" pitchFamily="18" charset="0"/>
                            </a:rPr>
                            <m:t>𝟏</m:t>
                          </m:r>
                        </m:sub>
                      </m:sSub>
                    </m:oMath>
                  </m:oMathPara>
                </a14:m>
                <a:endParaRPr lang="en-US" sz="2400" dirty="0"/>
              </a:p>
            </p:txBody>
          </p:sp>
        </mc:Choice>
        <mc:Fallback xmlns="">
          <p:sp>
            <p:nvSpPr>
              <p:cNvPr id="33" name="Rounded Rectangle 32">
                <a:extLst>
                  <a:ext uri="{FF2B5EF4-FFF2-40B4-BE49-F238E27FC236}">
                    <a16:creationId xmlns:a16="http://schemas.microsoft.com/office/drawing/2014/main" id="{C3715223-E59B-C04F-A687-8C7D7DF64C03}"/>
                  </a:ext>
                </a:extLst>
              </p:cNvPr>
              <p:cNvSpPr>
                <a:spLocks noRot="1" noChangeAspect="1" noMove="1" noResize="1" noEditPoints="1" noAdjustHandles="1" noChangeArrowheads="1" noChangeShapeType="1" noTextEdit="1"/>
              </p:cNvSpPr>
              <p:nvPr/>
            </p:nvSpPr>
            <p:spPr>
              <a:xfrm>
                <a:off x="4081251" y="2547246"/>
                <a:ext cx="585788" cy="457200"/>
              </a:xfrm>
              <a:prstGeom prst="roundRect">
                <a:avLst/>
              </a:prstGeom>
              <a:blipFill>
                <a:blip r:embed="rId7"/>
                <a:stretch>
                  <a:fillRect/>
                </a:stretch>
              </a:blipFill>
            </p:spPr>
            <p:txBody>
              <a:bodyPr/>
              <a:lstStyle/>
              <a:p>
                <a:r>
                  <a:rPr lang="en-US">
                    <a:noFill/>
                  </a:rPr>
                  <a:t> </a:t>
                </a:r>
              </a:p>
            </p:txBody>
          </p:sp>
        </mc:Fallback>
      </mc:AlternateContent>
      <p:cxnSp>
        <p:nvCxnSpPr>
          <p:cNvPr id="34" name="Straight Arrow Connector 33">
            <a:extLst>
              <a:ext uri="{FF2B5EF4-FFF2-40B4-BE49-F238E27FC236}">
                <a16:creationId xmlns:a16="http://schemas.microsoft.com/office/drawing/2014/main" id="{A56217F6-CB28-E146-ABD7-64A60117E073}"/>
              </a:ext>
            </a:extLst>
          </p:cNvPr>
          <p:cNvCxnSpPr>
            <a:cxnSpLocks/>
            <a:stCxn id="33" idx="2"/>
            <a:endCxn id="39" idx="0"/>
          </p:cNvCxnSpPr>
          <p:nvPr/>
        </p:nvCxnSpPr>
        <p:spPr>
          <a:xfrm rot="5400000">
            <a:off x="3755630" y="2862353"/>
            <a:ext cx="476423" cy="760609"/>
          </a:xfrm>
          <a:prstGeom prst="curvedConnector3">
            <a:avLst>
              <a:gd name="adj1" fmla="val 50000"/>
            </a:avLst>
          </a:prstGeom>
          <a:ln>
            <a:tailEnd type="triangle" w="lg" len="lg"/>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FAEEAA16-AB39-B84C-A80B-AA9EAB4680A5}"/>
              </a:ext>
            </a:extLst>
          </p:cNvPr>
          <p:cNvCxnSpPr>
            <a:cxnSpLocks/>
            <a:stCxn id="33" idx="2"/>
          </p:cNvCxnSpPr>
          <p:nvPr/>
        </p:nvCxnSpPr>
        <p:spPr>
          <a:xfrm rot="16200000" flipH="1">
            <a:off x="4500974" y="2877617"/>
            <a:ext cx="476423" cy="730080"/>
          </a:xfrm>
          <a:prstGeom prst="curvedConnector3">
            <a:avLst>
              <a:gd name="adj1" fmla="val 50000"/>
            </a:avLst>
          </a:prstGeom>
          <a:ln>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Rounded Rectangle 38">
                <a:extLst>
                  <a:ext uri="{FF2B5EF4-FFF2-40B4-BE49-F238E27FC236}">
                    <a16:creationId xmlns:a16="http://schemas.microsoft.com/office/drawing/2014/main" id="{AA22C62F-3BDA-1649-95ED-8843B4E8BC99}"/>
                  </a:ext>
                </a:extLst>
              </p:cNvPr>
              <p:cNvSpPr/>
              <p:nvPr/>
            </p:nvSpPr>
            <p:spPr>
              <a:xfrm>
                <a:off x="3320642" y="3480869"/>
                <a:ext cx="585788"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right"/>
                    </m:oMathParaPr>
                    <m:oMath xmlns:m="http://schemas.openxmlformats.org/officeDocument/2006/math">
                      <m:sSub>
                        <m:sSubPr>
                          <m:ctrlPr>
                            <a:rPr lang="en-US" sz="2400" b="1" i="1" smtClean="0">
                              <a:latin typeface="Cambria Math" panose="02040503050406030204" pitchFamily="18" charset="0"/>
                            </a:rPr>
                          </m:ctrlPr>
                        </m:sSubPr>
                        <m:e>
                          <m:r>
                            <a:rPr lang="en-US" sz="2400" b="1" i="1">
                              <a:latin typeface="Cambria Math" panose="02040503050406030204" pitchFamily="18" charset="0"/>
                            </a:rPr>
                            <m:t>𝒙</m:t>
                          </m:r>
                        </m:e>
                        <m:sub>
                          <m:r>
                            <a:rPr lang="en-US" sz="2400" b="1" i="1" smtClean="0">
                              <a:latin typeface="Cambria Math" panose="02040503050406030204" pitchFamily="18" charset="0"/>
                            </a:rPr>
                            <m:t>𝟐</m:t>
                          </m:r>
                        </m:sub>
                      </m:sSub>
                    </m:oMath>
                  </m:oMathPara>
                </a14:m>
                <a:endParaRPr lang="en-US" sz="2400" dirty="0"/>
              </a:p>
            </p:txBody>
          </p:sp>
        </mc:Choice>
        <mc:Fallback xmlns="">
          <p:sp>
            <p:nvSpPr>
              <p:cNvPr id="39" name="Rounded Rectangle 38">
                <a:extLst>
                  <a:ext uri="{FF2B5EF4-FFF2-40B4-BE49-F238E27FC236}">
                    <a16:creationId xmlns:a16="http://schemas.microsoft.com/office/drawing/2014/main" id="{AA22C62F-3BDA-1649-95ED-8843B4E8BC99}"/>
                  </a:ext>
                </a:extLst>
              </p:cNvPr>
              <p:cNvSpPr>
                <a:spLocks noRot="1" noChangeAspect="1" noMove="1" noResize="1" noEditPoints="1" noAdjustHandles="1" noChangeArrowheads="1" noChangeShapeType="1" noTextEdit="1"/>
              </p:cNvSpPr>
              <p:nvPr/>
            </p:nvSpPr>
            <p:spPr>
              <a:xfrm>
                <a:off x="3320642" y="3480869"/>
                <a:ext cx="585788" cy="457200"/>
              </a:xfrm>
              <a:prstGeom prst="roundRect">
                <a:avLst/>
              </a:prstGeom>
              <a:blipFill>
                <a:blip r:embed="rId8"/>
                <a:stretch>
                  <a:fillRect b="-2632"/>
                </a:stretch>
              </a:blipFill>
            </p:spPr>
            <p:txBody>
              <a:bodyPr/>
              <a:lstStyle/>
              <a:p>
                <a:r>
                  <a:rPr lang="en-US">
                    <a:noFill/>
                  </a:rPr>
                  <a:t> </a:t>
                </a:r>
              </a:p>
            </p:txBody>
          </p:sp>
        </mc:Fallback>
      </mc:AlternateContent>
      <p:cxnSp>
        <p:nvCxnSpPr>
          <p:cNvPr id="40" name="Straight Arrow Connector 39">
            <a:extLst>
              <a:ext uri="{FF2B5EF4-FFF2-40B4-BE49-F238E27FC236}">
                <a16:creationId xmlns:a16="http://schemas.microsoft.com/office/drawing/2014/main" id="{11AAA9C4-898A-5C4E-BFEE-03FF57596B55}"/>
              </a:ext>
            </a:extLst>
          </p:cNvPr>
          <p:cNvCxnSpPr>
            <a:cxnSpLocks/>
            <a:stCxn id="39" idx="2"/>
            <a:endCxn id="42" idx="0"/>
          </p:cNvCxnSpPr>
          <p:nvPr/>
        </p:nvCxnSpPr>
        <p:spPr>
          <a:xfrm rot="5400000">
            <a:off x="2991907" y="3792862"/>
            <a:ext cx="476423" cy="766836"/>
          </a:xfrm>
          <a:prstGeom prst="curvedConnector3">
            <a:avLst>
              <a:gd name="adj1" fmla="val 50000"/>
            </a:avLst>
          </a:prstGeom>
          <a:ln>
            <a:tailEnd type="triangle" w="lg" len="lg"/>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37517189-5147-9544-AF88-780211EACA4A}"/>
              </a:ext>
            </a:extLst>
          </p:cNvPr>
          <p:cNvCxnSpPr>
            <a:cxnSpLocks/>
            <a:stCxn id="39" idx="2"/>
          </p:cNvCxnSpPr>
          <p:nvPr/>
        </p:nvCxnSpPr>
        <p:spPr>
          <a:xfrm rot="16200000" flipH="1">
            <a:off x="3755629" y="3795975"/>
            <a:ext cx="476423" cy="760609"/>
          </a:xfrm>
          <a:prstGeom prst="curvedConnector3">
            <a:avLst>
              <a:gd name="adj1" fmla="val 50000"/>
            </a:avLst>
          </a:prstGeom>
          <a:ln>
            <a:tailEnd type="triangle" w="lg" len="lg"/>
          </a:ln>
        </p:spPr>
        <p:style>
          <a:lnRef idx="1">
            <a:schemeClr val="accent1"/>
          </a:lnRef>
          <a:fillRef idx="0">
            <a:schemeClr val="accent1"/>
          </a:fillRef>
          <a:effectRef idx="0">
            <a:schemeClr val="accent1"/>
          </a:effectRef>
          <a:fontRef idx="minor">
            <a:schemeClr val="tx1"/>
          </a:fontRef>
        </p:style>
      </p:cxnSp>
      <p:sp>
        <p:nvSpPr>
          <p:cNvPr id="42" name="Rounded Rectangle 41">
            <a:extLst>
              <a:ext uri="{FF2B5EF4-FFF2-40B4-BE49-F238E27FC236}">
                <a16:creationId xmlns:a16="http://schemas.microsoft.com/office/drawing/2014/main" id="{D3480479-511D-A64F-85FB-C749D340A09D}"/>
              </a:ext>
            </a:extLst>
          </p:cNvPr>
          <p:cNvSpPr/>
          <p:nvPr/>
        </p:nvSpPr>
        <p:spPr>
          <a:xfrm>
            <a:off x="2372758" y="4414492"/>
            <a:ext cx="947884"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Bike</a:t>
            </a:r>
          </a:p>
        </p:txBody>
      </p:sp>
      <p:sp>
        <p:nvSpPr>
          <p:cNvPr id="99" name="TextBox 98">
            <a:extLst>
              <a:ext uri="{FF2B5EF4-FFF2-40B4-BE49-F238E27FC236}">
                <a16:creationId xmlns:a16="http://schemas.microsoft.com/office/drawing/2014/main" id="{38B1AA36-2023-B540-94DE-6BFF073E2700}"/>
              </a:ext>
            </a:extLst>
          </p:cNvPr>
          <p:cNvSpPr txBox="1"/>
          <p:nvPr/>
        </p:nvSpPr>
        <p:spPr>
          <a:xfrm>
            <a:off x="7904289" y="1140938"/>
            <a:ext cx="681318" cy="369332"/>
          </a:xfrm>
          <a:prstGeom prst="rect">
            <a:avLst/>
          </a:prstGeom>
          <a:noFill/>
        </p:spPr>
        <p:txBody>
          <a:bodyPr wrap="square" rtlCol="0">
            <a:spAutoFit/>
          </a:bodyPr>
          <a:lstStyle/>
          <a:p>
            <a:r>
              <a:rPr lang="en-US" dirty="0"/>
              <a:t>Tired</a:t>
            </a:r>
          </a:p>
        </p:txBody>
      </p:sp>
      <p:sp>
        <p:nvSpPr>
          <p:cNvPr id="100" name="TextBox 99">
            <a:extLst>
              <a:ext uri="{FF2B5EF4-FFF2-40B4-BE49-F238E27FC236}">
                <a16:creationId xmlns:a16="http://schemas.microsoft.com/office/drawing/2014/main" id="{2B940A9F-2818-3041-B84D-9B139632F0DC}"/>
              </a:ext>
            </a:extLst>
          </p:cNvPr>
          <p:cNvSpPr txBox="1"/>
          <p:nvPr/>
        </p:nvSpPr>
        <p:spPr>
          <a:xfrm>
            <a:off x="5554385" y="1140938"/>
            <a:ext cx="1191432" cy="369332"/>
          </a:xfrm>
          <a:prstGeom prst="rect">
            <a:avLst/>
          </a:prstGeom>
          <a:noFill/>
        </p:spPr>
        <p:txBody>
          <a:bodyPr wrap="square" rtlCol="0">
            <a:spAutoFit/>
          </a:bodyPr>
          <a:lstStyle/>
          <a:p>
            <a:r>
              <a:rPr lang="en-US" dirty="0"/>
              <a:t>Not Tired</a:t>
            </a:r>
          </a:p>
        </p:txBody>
      </p:sp>
      <p:sp>
        <p:nvSpPr>
          <p:cNvPr id="103" name="TextBox 102">
            <a:extLst>
              <a:ext uri="{FF2B5EF4-FFF2-40B4-BE49-F238E27FC236}">
                <a16:creationId xmlns:a16="http://schemas.microsoft.com/office/drawing/2014/main" id="{FD1548BD-F0D6-F745-82BF-039F6CF9BE3F}"/>
              </a:ext>
            </a:extLst>
          </p:cNvPr>
          <p:cNvSpPr txBox="1"/>
          <p:nvPr/>
        </p:nvSpPr>
        <p:spPr>
          <a:xfrm>
            <a:off x="5560254" y="1999692"/>
            <a:ext cx="1705239" cy="369332"/>
          </a:xfrm>
          <a:prstGeom prst="rect">
            <a:avLst/>
          </a:prstGeom>
          <a:noFill/>
        </p:spPr>
        <p:txBody>
          <a:bodyPr wrap="square" rtlCol="0">
            <a:spAutoFit/>
          </a:bodyPr>
          <a:lstStyle/>
          <a:p>
            <a:r>
              <a:rPr lang="en-US" dirty="0"/>
              <a:t>Both, Lunchbox</a:t>
            </a:r>
          </a:p>
        </p:txBody>
      </p:sp>
      <p:sp>
        <p:nvSpPr>
          <p:cNvPr id="104" name="TextBox 103">
            <a:extLst>
              <a:ext uri="{FF2B5EF4-FFF2-40B4-BE49-F238E27FC236}">
                <a16:creationId xmlns:a16="http://schemas.microsoft.com/office/drawing/2014/main" id="{2786B564-6EA1-9C4B-98ED-62498AF397F5}"/>
              </a:ext>
            </a:extLst>
          </p:cNvPr>
          <p:cNvSpPr txBox="1"/>
          <p:nvPr/>
        </p:nvSpPr>
        <p:spPr>
          <a:xfrm>
            <a:off x="3469809" y="1996846"/>
            <a:ext cx="1178385" cy="369332"/>
          </a:xfrm>
          <a:prstGeom prst="rect">
            <a:avLst/>
          </a:prstGeom>
          <a:noFill/>
        </p:spPr>
        <p:txBody>
          <a:bodyPr wrap="square" rtlCol="0">
            <a:spAutoFit/>
          </a:bodyPr>
          <a:lstStyle/>
          <a:p>
            <a:r>
              <a:rPr lang="en-US" dirty="0"/>
              <a:t>Backpack</a:t>
            </a:r>
          </a:p>
        </p:txBody>
      </p:sp>
      <p:sp>
        <p:nvSpPr>
          <p:cNvPr id="107" name="TextBox 106">
            <a:extLst>
              <a:ext uri="{FF2B5EF4-FFF2-40B4-BE49-F238E27FC236}">
                <a16:creationId xmlns:a16="http://schemas.microsoft.com/office/drawing/2014/main" id="{9D6AAAB4-9A9C-4E4A-9699-15961468340F}"/>
              </a:ext>
            </a:extLst>
          </p:cNvPr>
          <p:cNvSpPr txBox="1"/>
          <p:nvPr/>
        </p:nvSpPr>
        <p:spPr>
          <a:xfrm>
            <a:off x="5118279" y="3086192"/>
            <a:ext cx="615360" cy="369332"/>
          </a:xfrm>
          <a:prstGeom prst="rect">
            <a:avLst/>
          </a:prstGeom>
          <a:noFill/>
        </p:spPr>
        <p:txBody>
          <a:bodyPr wrap="square" rtlCol="0">
            <a:spAutoFit/>
          </a:bodyPr>
          <a:lstStyle/>
          <a:p>
            <a:r>
              <a:rPr lang="en-US" dirty="0"/>
              <a:t>Rain</a:t>
            </a:r>
          </a:p>
        </p:txBody>
      </p:sp>
      <p:sp>
        <p:nvSpPr>
          <p:cNvPr id="108" name="TextBox 107">
            <a:extLst>
              <a:ext uri="{FF2B5EF4-FFF2-40B4-BE49-F238E27FC236}">
                <a16:creationId xmlns:a16="http://schemas.microsoft.com/office/drawing/2014/main" id="{4DC80427-8A6F-BA4C-BCC6-ED83774B505B}"/>
              </a:ext>
            </a:extLst>
          </p:cNvPr>
          <p:cNvSpPr txBox="1"/>
          <p:nvPr/>
        </p:nvSpPr>
        <p:spPr>
          <a:xfrm>
            <a:off x="2717769" y="3086192"/>
            <a:ext cx="947756" cy="369332"/>
          </a:xfrm>
          <a:prstGeom prst="rect">
            <a:avLst/>
          </a:prstGeom>
          <a:noFill/>
        </p:spPr>
        <p:txBody>
          <a:bodyPr wrap="square" rtlCol="0">
            <a:spAutoFit/>
          </a:bodyPr>
          <a:lstStyle/>
          <a:p>
            <a:r>
              <a:rPr lang="en-US" dirty="0"/>
              <a:t>No Rain</a:t>
            </a:r>
          </a:p>
        </p:txBody>
      </p:sp>
      <p:sp>
        <p:nvSpPr>
          <p:cNvPr id="109" name="TextBox 108">
            <a:extLst>
              <a:ext uri="{FF2B5EF4-FFF2-40B4-BE49-F238E27FC236}">
                <a16:creationId xmlns:a16="http://schemas.microsoft.com/office/drawing/2014/main" id="{F66C92F9-DF64-784D-BA48-82A852863B94}"/>
              </a:ext>
            </a:extLst>
          </p:cNvPr>
          <p:cNvSpPr txBox="1"/>
          <p:nvPr/>
        </p:nvSpPr>
        <p:spPr>
          <a:xfrm>
            <a:off x="4374144" y="4002124"/>
            <a:ext cx="889001" cy="369332"/>
          </a:xfrm>
          <a:prstGeom prst="rect">
            <a:avLst/>
          </a:prstGeom>
          <a:noFill/>
        </p:spPr>
        <p:txBody>
          <a:bodyPr wrap="square" rtlCol="0">
            <a:spAutoFit/>
          </a:bodyPr>
          <a:lstStyle/>
          <a:p>
            <a:r>
              <a:rPr lang="en-US" dirty="0"/>
              <a:t>During</a:t>
            </a:r>
          </a:p>
        </p:txBody>
      </p:sp>
      <p:sp>
        <p:nvSpPr>
          <p:cNvPr id="110" name="TextBox 109">
            <a:extLst>
              <a:ext uri="{FF2B5EF4-FFF2-40B4-BE49-F238E27FC236}">
                <a16:creationId xmlns:a16="http://schemas.microsoft.com/office/drawing/2014/main" id="{4D93B7B1-DA0A-7B42-9221-DB3C5278463A}"/>
              </a:ext>
            </a:extLst>
          </p:cNvPr>
          <p:cNvSpPr txBox="1"/>
          <p:nvPr/>
        </p:nvSpPr>
        <p:spPr>
          <a:xfrm>
            <a:off x="1500000" y="4002124"/>
            <a:ext cx="1404686" cy="369332"/>
          </a:xfrm>
          <a:prstGeom prst="rect">
            <a:avLst/>
          </a:prstGeom>
          <a:noFill/>
        </p:spPr>
        <p:txBody>
          <a:bodyPr wrap="square" rtlCol="0">
            <a:spAutoFit/>
          </a:bodyPr>
          <a:lstStyle/>
          <a:p>
            <a:r>
              <a:rPr lang="en-US" dirty="0"/>
              <a:t>Before, After</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D54E0B5B-04CB-A042-AC28-DC3810B18F68}"/>
                  </a:ext>
                </a:extLst>
              </p:cNvPr>
              <p:cNvSpPr txBox="1"/>
              <p:nvPr/>
            </p:nvSpPr>
            <p:spPr>
              <a:xfrm>
                <a:off x="5213506" y="4843603"/>
                <a:ext cx="96116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solidFill>
                                <a:schemeClr val="accent6">
                                  <a:lumMod val="75000"/>
                                </a:schemeClr>
                              </a:solidFill>
                              <a:latin typeface="Cambria Math" panose="02040503050406030204" pitchFamily="18" charset="0"/>
                              <a:ea typeface="Cambria Math" panose="02040503050406030204" pitchFamily="18" charset="0"/>
                            </a:rPr>
                          </m:ctrlPr>
                        </m:sSubPr>
                        <m:e>
                          <m:r>
                            <a:rPr lang="en-US" sz="2400" i="1" smtClean="0">
                              <a:solidFill>
                                <a:schemeClr val="accent6">
                                  <a:lumMod val="75000"/>
                                </a:schemeClr>
                              </a:solidFill>
                              <a:latin typeface="Cambria Math" panose="02040503050406030204" pitchFamily="18" charset="0"/>
                              <a:ea typeface="Cambria Math" panose="02040503050406030204" pitchFamily="18" charset="0"/>
                            </a:rPr>
                            <m:t>𝒟</m:t>
                          </m:r>
                        </m:e>
                        <m:sub>
                          <m:r>
                            <a:rPr lang="en-US" sz="2400" b="0" i="1" smtClean="0">
                              <a:solidFill>
                                <a:schemeClr val="accent6">
                                  <a:lumMod val="75000"/>
                                </a:schemeClr>
                              </a:solidFill>
                              <a:latin typeface="Cambria Math" panose="02040503050406030204" pitchFamily="18" charset="0"/>
                              <a:ea typeface="Cambria Math" panose="02040503050406030204" pitchFamily="18" charset="0"/>
                            </a:rPr>
                            <m:t>𝑣𝑎𝑙</m:t>
                          </m:r>
                        </m:sub>
                      </m:sSub>
                      <m:r>
                        <a:rPr lang="en-US" sz="2400" b="0" i="1" smtClean="0">
                          <a:solidFill>
                            <a:schemeClr val="accent6">
                              <a:lumMod val="75000"/>
                            </a:schemeClr>
                          </a:solidFill>
                          <a:latin typeface="Cambria Math" panose="02040503050406030204" pitchFamily="18" charset="0"/>
                          <a:ea typeface="Cambria Math" panose="02040503050406030204" pitchFamily="18" charset="0"/>
                        </a:rPr>
                        <m:t>=</m:t>
                      </m:r>
                    </m:oMath>
                  </m:oMathPara>
                </a14:m>
                <a:endParaRPr lang="en-US" sz="2400" dirty="0">
                  <a:solidFill>
                    <a:schemeClr val="accent6">
                      <a:lumMod val="75000"/>
                    </a:schemeClr>
                  </a:solidFill>
                </a:endParaRPr>
              </a:p>
            </p:txBody>
          </p:sp>
        </mc:Choice>
        <mc:Fallback xmlns="">
          <p:sp>
            <p:nvSpPr>
              <p:cNvPr id="2" name="TextBox 1">
                <a:extLst>
                  <a:ext uri="{FF2B5EF4-FFF2-40B4-BE49-F238E27FC236}">
                    <a16:creationId xmlns:a16="http://schemas.microsoft.com/office/drawing/2014/main" id="{D54E0B5B-04CB-A042-AC28-DC3810B18F68}"/>
                  </a:ext>
                </a:extLst>
              </p:cNvPr>
              <p:cNvSpPr txBox="1">
                <a:spLocks noRot="1" noChangeAspect="1" noMove="1" noResize="1" noEditPoints="1" noAdjustHandles="1" noChangeArrowheads="1" noChangeShapeType="1" noTextEdit="1"/>
              </p:cNvSpPr>
              <p:nvPr/>
            </p:nvSpPr>
            <p:spPr>
              <a:xfrm>
                <a:off x="5213506" y="4843603"/>
                <a:ext cx="961161" cy="369332"/>
              </a:xfrm>
              <a:prstGeom prst="rect">
                <a:avLst/>
              </a:prstGeom>
              <a:blipFill>
                <a:blip r:embed="rId9"/>
                <a:stretch>
                  <a:fillRect l="-6494" r="-2597"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Oval 48">
                <a:extLst>
                  <a:ext uri="{FF2B5EF4-FFF2-40B4-BE49-F238E27FC236}">
                    <a16:creationId xmlns:a16="http://schemas.microsoft.com/office/drawing/2014/main" id="{8300FF9E-454B-2048-A481-4EE4B84A543B}"/>
                  </a:ext>
                </a:extLst>
              </p:cNvPr>
              <p:cNvSpPr/>
              <p:nvPr/>
            </p:nvSpPr>
            <p:spPr>
              <a:xfrm>
                <a:off x="9600002" y="1148890"/>
                <a:ext cx="457200" cy="4572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 </m:t>
                          </m:r>
                          <m:r>
                            <a:rPr lang="en-US" sz="2400" b="0" i="1" smtClean="0">
                              <a:latin typeface="Cambria Math" panose="02040503050406030204" pitchFamily="18" charset="0"/>
                            </a:rPr>
                            <m:t>𝑠</m:t>
                          </m:r>
                        </m:e>
                        <m:sub>
                          <m:r>
                            <a:rPr lang="en-US" sz="2400" b="0" i="1" smtClean="0">
                              <a:latin typeface="Cambria Math" panose="02040503050406030204" pitchFamily="18" charset="0"/>
                            </a:rPr>
                            <m:t>2</m:t>
                          </m:r>
                        </m:sub>
                      </m:sSub>
                    </m:oMath>
                  </m:oMathPara>
                </a14:m>
                <a:endParaRPr lang="en-US" sz="2400" dirty="0"/>
              </a:p>
            </p:txBody>
          </p:sp>
        </mc:Choice>
        <mc:Fallback xmlns="">
          <p:sp>
            <p:nvSpPr>
              <p:cNvPr id="49" name="Oval 48">
                <a:extLst>
                  <a:ext uri="{FF2B5EF4-FFF2-40B4-BE49-F238E27FC236}">
                    <a16:creationId xmlns:a16="http://schemas.microsoft.com/office/drawing/2014/main" id="{8300FF9E-454B-2048-A481-4EE4B84A543B}"/>
                  </a:ext>
                </a:extLst>
              </p:cNvPr>
              <p:cNvSpPr>
                <a:spLocks noRot="1" noChangeAspect="1" noMove="1" noResize="1" noEditPoints="1" noAdjustHandles="1" noChangeArrowheads="1" noChangeShapeType="1" noTextEdit="1"/>
              </p:cNvSpPr>
              <p:nvPr/>
            </p:nvSpPr>
            <p:spPr>
              <a:xfrm>
                <a:off x="9600002" y="1148890"/>
                <a:ext cx="457200" cy="457200"/>
              </a:xfrm>
              <a:prstGeom prst="ellipse">
                <a:avLst/>
              </a:prstGeom>
              <a:blipFill>
                <a:blip r:embed="rId10"/>
                <a:stretch>
                  <a:fillRect l="-29730" b="-18421"/>
                </a:stretch>
              </a:blipFill>
            </p:spPr>
            <p:txBody>
              <a:bodyPr/>
              <a:lstStyle/>
              <a:p>
                <a:r>
                  <a:rPr lang="en-US">
                    <a:noFill/>
                  </a:rPr>
                  <a:t> </a:t>
                </a:r>
              </a:p>
            </p:txBody>
          </p:sp>
        </mc:Fallback>
      </mc:AlternateContent>
      <p:sp>
        <p:nvSpPr>
          <p:cNvPr id="52" name="Rounded Rectangle 51">
            <a:extLst>
              <a:ext uri="{FF2B5EF4-FFF2-40B4-BE49-F238E27FC236}">
                <a16:creationId xmlns:a16="http://schemas.microsoft.com/office/drawing/2014/main" id="{FDFC4383-81C9-EF44-A1BE-68F3BC752BD2}"/>
              </a:ext>
            </a:extLst>
          </p:cNvPr>
          <p:cNvSpPr/>
          <p:nvPr/>
        </p:nvSpPr>
        <p:spPr>
          <a:xfrm>
            <a:off x="8796321" y="1613622"/>
            <a:ext cx="947884"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Drive</a:t>
            </a:r>
          </a:p>
        </p:txBody>
      </p:sp>
      <p:sp>
        <p:nvSpPr>
          <p:cNvPr id="44" name="Rounded Rectangle 43">
            <a:extLst>
              <a:ext uri="{FF2B5EF4-FFF2-40B4-BE49-F238E27FC236}">
                <a16:creationId xmlns:a16="http://schemas.microsoft.com/office/drawing/2014/main" id="{5CB0E0FF-8F3C-1297-9B89-9A79CC7246E0}"/>
              </a:ext>
            </a:extLst>
          </p:cNvPr>
          <p:cNvSpPr/>
          <p:nvPr/>
        </p:nvSpPr>
        <p:spPr>
          <a:xfrm>
            <a:off x="5233221" y="2547246"/>
            <a:ext cx="1051985"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Bus</a:t>
            </a:r>
          </a:p>
        </p:txBody>
      </p:sp>
      <p:sp>
        <p:nvSpPr>
          <p:cNvPr id="46" name="Rounded Rectangle 45">
            <a:extLst>
              <a:ext uri="{FF2B5EF4-FFF2-40B4-BE49-F238E27FC236}">
                <a16:creationId xmlns:a16="http://schemas.microsoft.com/office/drawing/2014/main" id="{0083096E-B191-12C4-E037-36A69BF7ADE4}"/>
              </a:ext>
            </a:extLst>
          </p:cNvPr>
          <p:cNvSpPr/>
          <p:nvPr/>
        </p:nvSpPr>
        <p:spPr>
          <a:xfrm>
            <a:off x="4578232" y="3480869"/>
            <a:ext cx="1051985"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Bus</a:t>
            </a:r>
          </a:p>
        </p:txBody>
      </p:sp>
      <p:sp>
        <p:nvSpPr>
          <p:cNvPr id="47" name="Rounded Rectangle 46">
            <a:extLst>
              <a:ext uri="{FF2B5EF4-FFF2-40B4-BE49-F238E27FC236}">
                <a16:creationId xmlns:a16="http://schemas.microsoft.com/office/drawing/2014/main" id="{1417A3A9-FB44-C4FE-DC91-636C008A180D}"/>
              </a:ext>
            </a:extLst>
          </p:cNvPr>
          <p:cNvSpPr/>
          <p:nvPr/>
        </p:nvSpPr>
        <p:spPr>
          <a:xfrm>
            <a:off x="3848152" y="4414492"/>
            <a:ext cx="1051985"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Bus</a:t>
            </a:r>
          </a:p>
        </p:txBody>
      </p:sp>
      <mc:AlternateContent xmlns:mc="http://schemas.openxmlformats.org/markup-compatibility/2006" xmlns:a14="http://schemas.microsoft.com/office/drawing/2010/main">
        <mc:Choice Requires="a14">
          <p:graphicFrame>
            <p:nvGraphicFramePr>
              <p:cNvPr id="48" name="Table 47">
                <a:extLst>
                  <a:ext uri="{FF2B5EF4-FFF2-40B4-BE49-F238E27FC236}">
                    <a16:creationId xmlns:a16="http://schemas.microsoft.com/office/drawing/2014/main" id="{115988E1-641D-0BFE-C66B-C5FAF35CE2D0}"/>
                  </a:ext>
                </a:extLst>
              </p:cNvPr>
              <p:cNvGraphicFramePr>
                <a:graphicFrameLocks noGrp="1"/>
              </p:cNvGraphicFramePr>
              <p:nvPr>
                <p:extLst>
                  <p:ext uri="{D42A27DB-BD31-4B8C-83A1-F6EECF244321}">
                    <p14:modId xmlns:p14="http://schemas.microsoft.com/office/powerpoint/2010/main" val="1233537509"/>
                  </p:ext>
                </p:extLst>
              </p:nvPr>
            </p:nvGraphicFramePr>
            <p:xfrm>
              <a:off x="6298645" y="4087565"/>
              <a:ext cx="5178940" cy="1881408"/>
            </p:xfrm>
            <a:graphic>
              <a:graphicData uri="http://schemas.openxmlformats.org/drawingml/2006/table">
                <a:tbl>
                  <a:tblPr firstRow="1" bandRow="1">
                    <a:tableStyleId>{5C22544A-7EE6-4342-B048-85BDC9FD1C3A}</a:tableStyleId>
                  </a:tblPr>
                  <a:tblGrid>
                    <a:gridCol w="1035788">
                      <a:extLst>
                        <a:ext uri="{9D8B030D-6E8A-4147-A177-3AD203B41FA5}">
                          <a16:colId xmlns:a16="http://schemas.microsoft.com/office/drawing/2014/main" val="2523797516"/>
                        </a:ext>
                      </a:extLst>
                    </a:gridCol>
                    <a:gridCol w="1035788">
                      <a:extLst>
                        <a:ext uri="{9D8B030D-6E8A-4147-A177-3AD203B41FA5}">
                          <a16:colId xmlns:a16="http://schemas.microsoft.com/office/drawing/2014/main" val="2612020372"/>
                        </a:ext>
                      </a:extLst>
                    </a:gridCol>
                    <a:gridCol w="1035788">
                      <a:extLst>
                        <a:ext uri="{9D8B030D-6E8A-4147-A177-3AD203B41FA5}">
                          <a16:colId xmlns:a16="http://schemas.microsoft.com/office/drawing/2014/main" val="56344651"/>
                        </a:ext>
                      </a:extLst>
                    </a:gridCol>
                    <a:gridCol w="1035788">
                      <a:extLst>
                        <a:ext uri="{9D8B030D-6E8A-4147-A177-3AD203B41FA5}">
                          <a16:colId xmlns:a16="http://schemas.microsoft.com/office/drawing/2014/main" val="3162481479"/>
                        </a:ext>
                      </a:extLst>
                    </a:gridCol>
                    <a:gridCol w="1035788">
                      <a:extLst>
                        <a:ext uri="{9D8B030D-6E8A-4147-A177-3AD203B41FA5}">
                          <a16:colId xmlns:a16="http://schemas.microsoft.com/office/drawing/2014/main" val="4019668781"/>
                        </a:ext>
                      </a:extLst>
                    </a:gridCol>
                  </a:tblGrid>
                  <a:tr h="313568">
                    <a:tc>
                      <a:txBody>
                        <a:bodyPr/>
                        <a:lstStyle/>
                        <a:p>
                          <a:pPr algn="ctr"/>
                          <a14:m>
                            <m:oMathPara xmlns:m="http://schemas.openxmlformats.org/officeDocument/2006/math">
                              <m:oMathParaPr>
                                <m:jc m:val="centerGroup"/>
                              </m:oMathParaPr>
                              <m:oMath xmlns:m="http://schemas.openxmlformats.org/officeDocument/2006/math">
                                <m:sSub>
                                  <m:sSubPr>
                                    <m:ctrlPr>
                                      <a:rPr lang="en-US" sz="1400" b="1" i="1" smtClean="0">
                                        <a:latin typeface="Cambria Math" panose="02040503050406030204" pitchFamily="18" charset="0"/>
                                      </a:rPr>
                                    </m:ctrlPr>
                                  </m:sSubPr>
                                  <m:e>
                                    <m:r>
                                      <a:rPr lang="en-US" sz="1400" b="1" i="1" smtClean="0">
                                        <a:latin typeface="Cambria Math" panose="02040503050406030204" pitchFamily="18" charset="0"/>
                                      </a:rPr>
                                      <m:t>𝒙</m:t>
                                    </m:r>
                                  </m:e>
                                  <m:sub>
                                    <m:r>
                                      <a:rPr lang="en-US" sz="1400" b="1" i="1" smtClean="0">
                                        <a:latin typeface="Cambria Math" panose="02040503050406030204" pitchFamily="18" charset="0"/>
                                      </a:rPr>
                                      <m:t>𝟏</m:t>
                                    </m:r>
                                  </m:sub>
                                </m:sSub>
                              </m:oMath>
                            </m:oMathPara>
                          </a14:m>
                          <a:endParaRPr lang="en-US" sz="1400"/>
                        </a:p>
                      </a:txBody>
                      <a:tcPr marL="83991" marR="83991" marT="41996" marB="41996" anchor="ctr"/>
                    </a:tc>
                    <a:tc>
                      <a:txBody>
                        <a:bodyPr/>
                        <a:lstStyle/>
                        <a:p>
                          <a:pPr algn="ctr"/>
                          <a14:m>
                            <m:oMathPara xmlns:m="http://schemas.openxmlformats.org/officeDocument/2006/math">
                              <m:oMathParaPr>
                                <m:jc m:val="centerGroup"/>
                              </m:oMathParaPr>
                              <m:oMath xmlns:m="http://schemas.openxmlformats.org/officeDocument/2006/math">
                                <m:sSub>
                                  <m:sSubPr>
                                    <m:ctrlPr>
                                      <a:rPr lang="en-US" sz="1400" b="1" i="1" smtClean="0">
                                        <a:latin typeface="Cambria Math" panose="02040503050406030204" pitchFamily="18" charset="0"/>
                                      </a:rPr>
                                    </m:ctrlPr>
                                  </m:sSubPr>
                                  <m:e>
                                    <m:r>
                                      <a:rPr lang="en-US" sz="1400" b="1" i="1" smtClean="0">
                                        <a:latin typeface="Cambria Math" panose="02040503050406030204" pitchFamily="18" charset="0"/>
                                      </a:rPr>
                                      <m:t>𝒙</m:t>
                                    </m:r>
                                  </m:e>
                                  <m:sub>
                                    <m:r>
                                      <a:rPr lang="en-US" sz="1400" b="1" i="1" smtClean="0">
                                        <a:latin typeface="Cambria Math" panose="02040503050406030204" pitchFamily="18" charset="0"/>
                                      </a:rPr>
                                      <m:t>𝟐</m:t>
                                    </m:r>
                                  </m:sub>
                                </m:sSub>
                              </m:oMath>
                            </m:oMathPara>
                          </a14:m>
                          <a:endParaRPr lang="en-US" sz="1400" dirty="0"/>
                        </a:p>
                      </a:txBody>
                      <a:tcPr marL="83991" marR="83991" marT="41996" marB="41996" anchor="ctr"/>
                    </a:tc>
                    <a:tc>
                      <a:txBody>
                        <a:bodyPr/>
                        <a:lstStyle/>
                        <a:p>
                          <a:pPr algn="ctr"/>
                          <a14:m>
                            <m:oMathPara xmlns:m="http://schemas.openxmlformats.org/officeDocument/2006/math">
                              <m:oMathParaPr>
                                <m:jc m:val="centerGroup"/>
                              </m:oMathParaPr>
                              <m:oMath xmlns:m="http://schemas.openxmlformats.org/officeDocument/2006/math">
                                <m:sSub>
                                  <m:sSubPr>
                                    <m:ctrlPr>
                                      <a:rPr lang="en-US" sz="1400" b="1" i="1" smtClean="0">
                                        <a:latin typeface="Cambria Math" panose="02040503050406030204" pitchFamily="18" charset="0"/>
                                      </a:rPr>
                                    </m:ctrlPr>
                                  </m:sSubPr>
                                  <m:e>
                                    <m:r>
                                      <a:rPr lang="en-US" sz="1400" b="1" i="1" smtClean="0">
                                        <a:latin typeface="Cambria Math" panose="02040503050406030204" pitchFamily="18" charset="0"/>
                                      </a:rPr>
                                      <m:t>𝒙</m:t>
                                    </m:r>
                                  </m:e>
                                  <m:sub>
                                    <m:r>
                                      <a:rPr lang="en-US" sz="1400" b="1" i="1" smtClean="0">
                                        <a:latin typeface="Cambria Math" panose="02040503050406030204" pitchFamily="18" charset="0"/>
                                      </a:rPr>
                                      <m:t>𝟑</m:t>
                                    </m:r>
                                  </m:sub>
                                </m:sSub>
                              </m:oMath>
                            </m:oMathPara>
                          </a14:m>
                          <a:endParaRPr lang="en-US" sz="1400"/>
                        </a:p>
                      </a:txBody>
                      <a:tcPr marL="83991" marR="83991" marT="41996" marB="41996" anchor="ctr"/>
                    </a:tc>
                    <a:tc>
                      <a:txBody>
                        <a:bodyPr/>
                        <a:lstStyle/>
                        <a:p>
                          <a:pPr algn="ctr"/>
                          <a14:m>
                            <m:oMathPara xmlns:m="http://schemas.openxmlformats.org/officeDocument/2006/math">
                              <m:oMathParaPr>
                                <m:jc m:val="centerGroup"/>
                              </m:oMathParaPr>
                              <m:oMath xmlns:m="http://schemas.openxmlformats.org/officeDocument/2006/math">
                                <m:sSub>
                                  <m:sSubPr>
                                    <m:ctrlPr>
                                      <a:rPr lang="en-US" sz="1400" b="1" i="1" smtClean="0">
                                        <a:latin typeface="Cambria Math" panose="02040503050406030204" pitchFamily="18" charset="0"/>
                                      </a:rPr>
                                    </m:ctrlPr>
                                  </m:sSubPr>
                                  <m:e>
                                    <m:r>
                                      <a:rPr lang="en-US" sz="1400" b="1" i="1" smtClean="0">
                                        <a:latin typeface="Cambria Math" panose="02040503050406030204" pitchFamily="18" charset="0"/>
                                      </a:rPr>
                                      <m:t>𝒙</m:t>
                                    </m:r>
                                  </m:e>
                                  <m:sub>
                                    <m:r>
                                      <a:rPr lang="en-US" sz="1400" b="1" i="1" smtClean="0">
                                        <a:latin typeface="Cambria Math" panose="02040503050406030204" pitchFamily="18" charset="0"/>
                                      </a:rPr>
                                      <m:t>𝟒</m:t>
                                    </m:r>
                                  </m:sub>
                                </m:sSub>
                              </m:oMath>
                            </m:oMathPara>
                          </a14:m>
                          <a:endParaRPr lang="en-US" sz="1400" dirty="0"/>
                        </a:p>
                      </a:txBody>
                      <a:tcPr marL="83991" marR="83991" marT="41996" marB="41996" anchor="ctr"/>
                    </a:tc>
                    <a:tc>
                      <a:txBody>
                        <a:bodyPr/>
                        <a:lstStyle/>
                        <a:p>
                          <a:pPr algn="ctr"/>
                          <a14:m>
                            <m:oMathPara xmlns:m="http://schemas.openxmlformats.org/officeDocument/2006/math">
                              <m:oMathParaPr>
                                <m:jc m:val="centerGroup"/>
                              </m:oMathParaPr>
                              <m:oMath xmlns:m="http://schemas.openxmlformats.org/officeDocument/2006/math">
                                <m:r>
                                  <a:rPr lang="en-US" sz="1400" b="1" i="1" smtClean="0">
                                    <a:latin typeface="Cambria Math" panose="02040503050406030204" pitchFamily="18" charset="0"/>
                                  </a:rPr>
                                  <m:t>𝒚</m:t>
                                </m:r>
                              </m:oMath>
                            </m:oMathPara>
                          </a14:m>
                          <a:endParaRPr lang="en-US" sz="1400"/>
                        </a:p>
                      </a:txBody>
                      <a:tcPr marL="83991" marR="83991" marT="41996" marB="41996" anchor="ctr"/>
                    </a:tc>
                    <a:extLst>
                      <a:ext uri="{0D108BD9-81ED-4DB2-BD59-A6C34878D82A}">
                        <a16:rowId xmlns:a16="http://schemas.microsoft.com/office/drawing/2014/main" val="390445491"/>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Rain</a:t>
                          </a:r>
                        </a:p>
                      </a:txBody>
                      <a:tcPr marL="9525" marR="9525" marT="9525" marB="0" anchor="ctr">
                        <a:solidFill>
                          <a:schemeClr val="accent6">
                            <a:lumMod val="40000"/>
                            <a:lumOff val="6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During</a:t>
                          </a:r>
                        </a:p>
                      </a:txBody>
                      <a:tcPr marL="9525" marR="9525" marT="9525" marB="0" anchor="ctr">
                        <a:solidFill>
                          <a:schemeClr val="accent6">
                            <a:lumMod val="40000"/>
                            <a:lumOff val="6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Backpack</a:t>
                          </a:r>
                        </a:p>
                      </a:txBody>
                      <a:tcPr marL="9525" marR="9525" marT="9525" marB="0" anchor="ctr">
                        <a:solidFill>
                          <a:schemeClr val="accent6">
                            <a:lumMod val="40000"/>
                            <a:lumOff val="6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Tired</a:t>
                          </a:r>
                        </a:p>
                      </a:txBody>
                      <a:tcPr marL="9525" marR="9525" marT="9525" marB="0" anchor="ctr">
                        <a:solidFill>
                          <a:schemeClr val="accent6">
                            <a:lumMod val="40000"/>
                            <a:lumOff val="6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400" b="0" i="0" u="none" strike="noStrike" dirty="0">
                              <a:solidFill>
                                <a:srgbClr val="000000"/>
                              </a:solidFill>
                              <a:effectLst/>
                              <a:latin typeface="Corbel" panose="020B0503020204020204" pitchFamily="34" charset="0"/>
                            </a:rPr>
                            <a:t>Bus</a:t>
                          </a:r>
                        </a:p>
                      </a:txBody>
                      <a:tcPr marL="9525" marR="9525" marT="9525" marB="0" anchor="ctr">
                        <a:solidFill>
                          <a:schemeClr val="accent6">
                            <a:lumMod val="40000"/>
                            <a:lumOff val="60000"/>
                          </a:schemeClr>
                        </a:solidFill>
                      </a:tcPr>
                    </a:tc>
                    <a:extLst>
                      <a:ext uri="{0D108BD9-81ED-4DB2-BD59-A6C34878D82A}">
                        <a16:rowId xmlns:a16="http://schemas.microsoft.com/office/drawing/2014/main" val="1641110165"/>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Rain</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After</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Both</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Not Tired</a:t>
                          </a:r>
                        </a:p>
                      </a:txBody>
                      <a:tcPr marL="9525" marR="9525" marT="9525"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400" b="0" i="0" u="none" strike="noStrike" dirty="0">
                              <a:solidFill>
                                <a:srgbClr val="000000"/>
                              </a:solidFill>
                              <a:effectLst/>
                              <a:latin typeface="Corbel" panose="020B0503020204020204" pitchFamily="34" charset="0"/>
                            </a:rPr>
                            <a:t>Bus</a:t>
                          </a:r>
                        </a:p>
                      </a:txBody>
                      <a:tcPr marL="9525" marR="9525" marT="9525" marB="0" anchor="ctr"/>
                    </a:tc>
                    <a:extLst>
                      <a:ext uri="{0D108BD9-81ED-4DB2-BD59-A6C34878D82A}">
                        <a16:rowId xmlns:a16="http://schemas.microsoft.com/office/drawing/2014/main" val="2677123430"/>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No Rain</a:t>
                          </a:r>
                        </a:p>
                      </a:txBody>
                      <a:tcPr marL="9525" marR="9525" marT="9525" marB="0" anchor="ctr">
                        <a:solidFill>
                          <a:schemeClr val="accent6">
                            <a:lumMod val="40000"/>
                            <a:lumOff val="6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Before</a:t>
                          </a:r>
                        </a:p>
                      </a:txBody>
                      <a:tcPr marL="9525" marR="9525" marT="9525" marB="0" anchor="ctr">
                        <a:solidFill>
                          <a:schemeClr val="accent6">
                            <a:lumMod val="40000"/>
                            <a:lumOff val="6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Backpack</a:t>
                          </a:r>
                        </a:p>
                      </a:txBody>
                      <a:tcPr marL="9525" marR="9525" marT="9525" marB="0" anchor="ctr">
                        <a:solidFill>
                          <a:schemeClr val="accent6">
                            <a:lumMod val="40000"/>
                            <a:lumOff val="6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Not Tired</a:t>
                          </a:r>
                        </a:p>
                      </a:txBody>
                      <a:tcPr marL="9525" marR="9525" marT="9525" marB="0" anchor="ctr">
                        <a:solidFill>
                          <a:schemeClr val="accent6">
                            <a:lumMod val="40000"/>
                            <a:lumOff val="6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400" b="0" i="0" u="none" strike="noStrike" dirty="0">
                              <a:solidFill>
                                <a:srgbClr val="000000"/>
                              </a:solidFill>
                              <a:effectLst/>
                              <a:latin typeface="Corbel" panose="020B0503020204020204" pitchFamily="34" charset="0"/>
                            </a:rPr>
                            <a:t>Bus</a:t>
                          </a:r>
                        </a:p>
                      </a:txBody>
                      <a:tcPr marL="9525" marR="9525" marT="9525" marB="0" anchor="ctr">
                        <a:solidFill>
                          <a:schemeClr val="accent6">
                            <a:lumMod val="40000"/>
                            <a:lumOff val="60000"/>
                          </a:schemeClr>
                        </a:solidFill>
                      </a:tcPr>
                    </a:tc>
                    <a:extLst>
                      <a:ext uri="{0D108BD9-81ED-4DB2-BD59-A6C34878D82A}">
                        <a16:rowId xmlns:a16="http://schemas.microsoft.com/office/drawing/2014/main" val="2597160028"/>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No Rain</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During</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Lunchbox</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Tired</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Drive</a:t>
                          </a:r>
                        </a:p>
                      </a:txBody>
                      <a:tcPr marL="9525" marR="9525" marT="9525" marB="0" anchor="ctr"/>
                    </a:tc>
                    <a:extLst>
                      <a:ext uri="{0D108BD9-81ED-4DB2-BD59-A6C34878D82A}">
                        <a16:rowId xmlns:a16="http://schemas.microsoft.com/office/drawing/2014/main" val="2558674705"/>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No Rain</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After</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Lunchbox</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Tired</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Drive</a:t>
                          </a:r>
                        </a:p>
                      </a:txBody>
                      <a:tcPr marL="9525" marR="9525" marT="9525" marB="0" anchor="ctr"/>
                    </a:tc>
                    <a:extLst>
                      <a:ext uri="{0D108BD9-81ED-4DB2-BD59-A6C34878D82A}">
                        <a16:rowId xmlns:a16="http://schemas.microsoft.com/office/drawing/2014/main" val="2341188523"/>
                      </a:ext>
                    </a:extLst>
                  </a:tr>
                </a:tbl>
              </a:graphicData>
            </a:graphic>
          </p:graphicFrame>
        </mc:Choice>
        <mc:Fallback xmlns="">
          <p:graphicFrame>
            <p:nvGraphicFramePr>
              <p:cNvPr id="48" name="Table 47">
                <a:extLst>
                  <a:ext uri="{FF2B5EF4-FFF2-40B4-BE49-F238E27FC236}">
                    <a16:creationId xmlns:a16="http://schemas.microsoft.com/office/drawing/2014/main" id="{115988E1-641D-0BFE-C66B-C5FAF35CE2D0}"/>
                  </a:ext>
                </a:extLst>
              </p:cNvPr>
              <p:cNvGraphicFramePr>
                <a:graphicFrameLocks noGrp="1"/>
              </p:cNvGraphicFramePr>
              <p:nvPr>
                <p:extLst>
                  <p:ext uri="{D42A27DB-BD31-4B8C-83A1-F6EECF244321}">
                    <p14:modId xmlns:p14="http://schemas.microsoft.com/office/powerpoint/2010/main" val="1233537509"/>
                  </p:ext>
                </p:extLst>
              </p:nvPr>
            </p:nvGraphicFramePr>
            <p:xfrm>
              <a:off x="6298645" y="4087565"/>
              <a:ext cx="5178940" cy="1881408"/>
            </p:xfrm>
            <a:graphic>
              <a:graphicData uri="http://schemas.openxmlformats.org/drawingml/2006/table">
                <a:tbl>
                  <a:tblPr firstRow="1" bandRow="1">
                    <a:tableStyleId>{5C22544A-7EE6-4342-B048-85BDC9FD1C3A}</a:tableStyleId>
                  </a:tblPr>
                  <a:tblGrid>
                    <a:gridCol w="1035788">
                      <a:extLst>
                        <a:ext uri="{9D8B030D-6E8A-4147-A177-3AD203B41FA5}">
                          <a16:colId xmlns:a16="http://schemas.microsoft.com/office/drawing/2014/main" val="2523797516"/>
                        </a:ext>
                      </a:extLst>
                    </a:gridCol>
                    <a:gridCol w="1035788">
                      <a:extLst>
                        <a:ext uri="{9D8B030D-6E8A-4147-A177-3AD203B41FA5}">
                          <a16:colId xmlns:a16="http://schemas.microsoft.com/office/drawing/2014/main" val="2612020372"/>
                        </a:ext>
                      </a:extLst>
                    </a:gridCol>
                    <a:gridCol w="1035788">
                      <a:extLst>
                        <a:ext uri="{9D8B030D-6E8A-4147-A177-3AD203B41FA5}">
                          <a16:colId xmlns:a16="http://schemas.microsoft.com/office/drawing/2014/main" val="56344651"/>
                        </a:ext>
                      </a:extLst>
                    </a:gridCol>
                    <a:gridCol w="1035788">
                      <a:extLst>
                        <a:ext uri="{9D8B030D-6E8A-4147-A177-3AD203B41FA5}">
                          <a16:colId xmlns:a16="http://schemas.microsoft.com/office/drawing/2014/main" val="3162481479"/>
                        </a:ext>
                      </a:extLst>
                    </a:gridCol>
                    <a:gridCol w="1035788">
                      <a:extLst>
                        <a:ext uri="{9D8B030D-6E8A-4147-A177-3AD203B41FA5}">
                          <a16:colId xmlns:a16="http://schemas.microsoft.com/office/drawing/2014/main" val="4019668781"/>
                        </a:ext>
                      </a:extLst>
                    </a:gridCol>
                  </a:tblGrid>
                  <a:tr h="313568">
                    <a:tc>
                      <a:txBody>
                        <a:bodyPr/>
                        <a:lstStyle/>
                        <a:p>
                          <a:endParaRPr lang="en-US"/>
                        </a:p>
                      </a:txBody>
                      <a:tcPr marL="83991" marR="83991" marT="41996" marB="41996" anchor="ctr">
                        <a:blipFill>
                          <a:blip r:embed="rId12"/>
                          <a:stretch>
                            <a:fillRect r="-401220" b="-512000"/>
                          </a:stretch>
                        </a:blipFill>
                      </a:tcPr>
                    </a:tc>
                    <a:tc>
                      <a:txBody>
                        <a:bodyPr/>
                        <a:lstStyle/>
                        <a:p>
                          <a:endParaRPr lang="en-US"/>
                        </a:p>
                      </a:txBody>
                      <a:tcPr marL="83991" marR="83991" marT="41996" marB="41996" anchor="ctr">
                        <a:blipFill>
                          <a:blip r:embed="rId12"/>
                          <a:stretch>
                            <a:fillRect l="-100000" r="-301220" b="-512000"/>
                          </a:stretch>
                        </a:blipFill>
                      </a:tcPr>
                    </a:tc>
                    <a:tc>
                      <a:txBody>
                        <a:bodyPr/>
                        <a:lstStyle/>
                        <a:p>
                          <a:endParaRPr lang="en-US"/>
                        </a:p>
                      </a:txBody>
                      <a:tcPr marL="83991" marR="83991" marT="41996" marB="41996" anchor="ctr">
                        <a:blipFill>
                          <a:blip r:embed="rId12"/>
                          <a:stretch>
                            <a:fillRect l="-202469" r="-204938" b="-512000"/>
                          </a:stretch>
                        </a:blipFill>
                      </a:tcPr>
                    </a:tc>
                    <a:tc>
                      <a:txBody>
                        <a:bodyPr/>
                        <a:lstStyle/>
                        <a:p>
                          <a:endParaRPr lang="en-US"/>
                        </a:p>
                      </a:txBody>
                      <a:tcPr marL="83991" marR="83991" marT="41996" marB="41996" anchor="ctr">
                        <a:blipFill>
                          <a:blip r:embed="rId12"/>
                          <a:stretch>
                            <a:fillRect l="-298780" r="-102439" b="-512000"/>
                          </a:stretch>
                        </a:blipFill>
                      </a:tcPr>
                    </a:tc>
                    <a:tc>
                      <a:txBody>
                        <a:bodyPr/>
                        <a:lstStyle/>
                        <a:p>
                          <a:endParaRPr lang="en-US"/>
                        </a:p>
                      </a:txBody>
                      <a:tcPr marL="83991" marR="83991" marT="41996" marB="41996" anchor="ctr">
                        <a:blipFill>
                          <a:blip r:embed="rId12"/>
                          <a:stretch>
                            <a:fillRect l="-398780" r="-2439" b="-512000"/>
                          </a:stretch>
                        </a:blipFill>
                      </a:tcPr>
                    </a:tc>
                    <a:extLst>
                      <a:ext uri="{0D108BD9-81ED-4DB2-BD59-A6C34878D82A}">
                        <a16:rowId xmlns:a16="http://schemas.microsoft.com/office/drawing/2014/main" val="390445491"/>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Rain</a:t>
                          </a:r>
                        </a:p>
                      </a:txBody>
                      <a:tcPr marL="9525" marR="9525" marT="9525" marB="0" anchor="ctr">
                        <a:solidFill>
                          <a:schemeClr val="accent6">
                            <a:lumMod val="40000"/>
                            <a:lumOff val="6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During</a:t>
                          </a:r>
                        </a:p>
                      </a:txBody>
                      <a:tcPr marL="9525" marR="9525" marT="9525" marB="0" anchor="ctr">
                        <a:solidFill>
                          <a:schemeClr val="accent6">
                            <a:lumMod val="40000"/>
                            <a:lumOff val="6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Backpack</a:t>
                          </a:r>
                        </a:p>
                      </a:txBody>
                      <a:tcPr marL="9525" marR="9525" marT="9525" marB="0" anchor="ctr">
                        <a:solidFill>
                          <a:schemeClr val="accent6">
                            <a:lumMod val="40000"/>
                            <a:lumOff val="6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Tired</a:t>
                          </a:r>
                        </a:p>
                      </a:txBody>
                      <a:tcPr marL="9525" marR="9525" marT="9525" marB="0" anchor="ctr">
                        <a:solidFill>
                          <a:schemeClr val="accent6">
                            <a:lumMod val="40000"/>
                            <a:lumOff val="6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400" b="0" i="0" u="none" strike="noStrike" dirty="0">
                              <a:solidFill>
                                <a:srgbClr val="000000"/>
                              </a:solidFill>
                              <a:effectLst/>
                              <a:latin typeface="Corbel" panose="020B0503020204020204" pitchFamily="34" charset="0"/>
                            </a:rPr>
                            <a:t>Bus</a:t>
                          </a:r>
                        </a:p>
                      </a:txBody>
                      <a:tcPr marL="9525" marR="9525" marT="9525" marB="0" anchor="ctr">
                        <a:solidFill>
                          <a:schemeClr val="accent6">
                            <a:lumMod val="40000"/>
                            <a:lumOff val="60000"/>
                          </a:schemeClr>
                        </a:solidFill>
                      </a:tcPr>
                    </a:tc>
                    <a:extLst>
                      <a:ext uri="{0D108BD9-81ED-4DB2-BD59-A6C34878D82A}">
                        <a16:rowId xmlns:a16="http://schemas.microsoft.com/office/drawing/2014/main" val="1641110165"/>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Rain</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After</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Both</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Not Tired</a:t>
                          </a:r>
                        </a:p>
                      </a:txBody>
                      <a:tcPr marL="9525" marR="9525" marT="9525"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400" b="0" i="0" u="none" strike="noStrike" dirty="0">
                              <a:solidFill>
                                <a:srgbClr val="000000"/>
                              </a:solidFill>
                              <a:effectLst/>
                              <a:latin typeface="Corbel" panose="020B0503020204020204" pitchFamily="34" charset="0"/>
                            </a:rPr>
                            <a:t>Bus</a:t>
                          </a:r>
                        </a:p>
                      </a:txBody>
                      <a:tcPr marL="9525" marR="9525" marT="9525" marB="0" anchor="ctr"/>
                    </a:tc>
                    <a:extLst>
                      <a:ext uri="{0D108BD9-81ED-4DB2-BD59-A6C34878D82A}">
                        <a16:rowId xmlns:a16="http://schemas.microsoft.com/office/drawing/2014/main" val="2677123430"/>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No Rain</a:t>
                          </a:r>
                        </a:p>
                      </a:txBody>
                      <a:tcPr marL="9525" marR="9525" marT="9525" marB="0" anchor="ctr">
                        <a:solidFill>
                          <a:schemeClr val="accent6">
                            <a:lumMod val="40000"/>
                            <a:lumOff val="6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Before</a:t>
                          </a:r>
                        </a:p>
                      </a:txBody>
                      <a:tcPr marL="9525" marR="9525" marT="9525" marB="0" anchor="ctr">
                        <a:solidFill>
                          <a:schemeClr val="accent6">
                            <a:lumMod val="40000"/>
                            <a:lumOff val="6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Backpack</a:t>
                          </a:r>
                        </a:p>
                      </a:txBody>
                      <a:tcPr marL="9525" marR="9525" marT="9525" marB="0" anchor="ctr">
                        <a:solidFill>
                          <a:schemeClr val="accent6">
                            <a:lumMod val="40000"/>
                            <a:lumOff val="60000"/>
                          </a:schemeClr>
                        </a:solidFill>
                      </a:tcPr>
                    </a:tc>
                    <a:tc>
                      <a:txBody>
                        <a:bodyPr/>
                        <a:lstStyle/>
                        <a:p>
                          <a:pPr algn="ctr" rtl="0" fontAlgn="ctr"/>
                          <a:r>
                            <a:rPr lang="en-US" sz="1400" b="0" i="0" u="none" strike="noStrike" dirty="0">
                              <a:solidFill>
                                <a:srgbClr val="000000"/>
                              </a:solidFill>
                              <a:effectLst/>
                              <a:latin typeface="Corbel" panose="020B0503020204020204" pitchFamily="34" charset="0"/>
                            </a:rPr>
                            <a:t>Not Tired</a:t>
                          </a:r>
                        </a:p>
                      </a:txBody>
                      <a:tcPr marL="9525" marR="9525" marT="9525" marB="0" anchor="ctr">
                        <a:solidFill>
                          <a:schemeClr val="accent6">
                            <a:lumMod val="40000"/>
                            <a:lumOff val="6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400" b="0" i="0" u="none" strike="noStrike" dirty="0">
                              <a:solidFill>
                                <a:srgbClr val="000000"/>
                              </a:solidFill>
                              <a:effectLst/>
                              <a:latin typeface="Corbel" panose="020B0503020204020204" pitchFamily="34" charset="0"/>
                            </a:rPr>
                            <a:t>Bus</a:t>
                          </a:r>
                        </a:p>
                      </a:txBody>
                      <a:tcPr marL="9525" marR="9525" marT="9525" marB="0" anchor="ctr">
                        <a:solidFill>
                          <a:schemeClr val="accent6">
                            <a:lumMod val="40000"/>
                            <a:lumOff val="60000"/>
                          </a:schemeClr>
                        </a:solidFill>
                      </a:tcPr>
                    </a:tc>
                    <a:extLst>
                      <a:ext uri="{0D108BD9-81ED-4DB2-BD59-A6C34878D82A}">
                        <a16:rowId xmlns:a16="http://schemas.microsoft.com/office/drawing/2014/main" val="2597160028"/>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No Rain</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During</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Lunchbox</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Tired</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Drive</a:t>
                          </a:r>
                        </a:p>
                      </a:txBody>
                      <a:tcPr marL="9525" marR="9525" marT="9525" marB="0" anchor="ctr"/>
                    </a:tc>
                    <a:extLst>
                      <a:ext uri="{0D108BD9-81ED-4DB2-BD59-A6C34878D82A}">
                        <a16:rowId xmlns:a16="http://schemas.microsoft.com/office/drawing/2014/main" val="2558674705"/>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No Rain</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After</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Lunchbox</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Tired</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Drive</a:t>
                          </a:r>
                        </a:p>
                      </a:txBody>
                      <a:tcPr marL="9525" marR="9525" marT="9525" marB="0" anchor="ctr"/>
                    </a:tc>
                    <a:extLst>
                      <a:ext uri="{0D108BD9-81ED-4DB2-BD59-A6C34878D82A}">
                        <a16:rowId xmlns:a16="http://schemas.microsoft.com/office/drawing/2014/main" val="2341188523"/>
                      </a:ext>
                    </a:extLst>
                  </a:tr>
                </a:tbl>
              </a:graphicData>
            </a:graphic>
          </p:graphicFrame>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48771857-F965-8CFB-7F80-BEA52726841E}"/>
                  </a:ext>
                </a:extLst>
              </p:cNvPr>
              <p:cNvSpPr txBox="1"/>
              <p:nvPr/>
            </p:nvSpPr>
            <p:spPr>
              <a:xfrm>
                <a:off x="1861485" y="5595051"/>
                <a:ext cx="3091660"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i="1" smtClean="0">
                          <a:solidFill>
                            <a:schemeClr val="accent6">
                              <a:lumMod val="75000"/>
                            </a:schemeClr>
                          </a:solidFill>
                          <a:latin typeface="Cambria Math" panose="02040503050406030204" pitchFamily="18" charset="0"/>
                        </a:rPr>
                        <m:t>𝑒𝑟𝑟</m:t>
                      </m:r>
                      <m:d>
                        <m:dPr>
                          <m:ctrlPr>
                            <a:rPr lang="en-US" sz="2400" i="1">
                              <a:solidFill>
                                <a:schemeClr val="accent6">
                                  <a:lumMod val="75000"/>
                                </a:schemeClr>
                              </a:solidFill>
                              <a:latin typeface="Cambria Math" panose="02040503050406030204" pitchFamily="18" charset="0"/>
                            </a:rPr>
                          </m:ctrlPr>
                        </m:dPr>
                        <m:e>
                          <m:r>
                            <a:rPr lang="en-US" sz="2400" i="1">
                              <a:solidFill>
                                <a:schemeClr val="accent6">
                                  <a:lumMod val="75000"/>
                                </a:schemeClr>
                              </a:solidFill>
                              <a:latin typeface="Cambria Math" panose="02040503050406030204" pitchFamily="18" charset="0"/>
                            </a:rPr>
                            <m:t>h</m:t>
                          </m:r>
                          <m:r>
                            <a:rPr lang="en-US" sz="2400" b="0" i="1" smtClean="0">
                              <a:solidFill>
                                <a:schemeClr val="accent6">
                                  <a:lumMod val="75000"/>
                                </a:schemeClr>
                              </a:solidFill>
                              <a:latin typeface="Cambria Math" panose="02040503050406030204" pitchFamily="18" charset="0"/>
                            </a:rPr>
                            <m:t>−</m:t>
                          </m:r>
                          <m:sSub>
                            <m:sSubPr>
                              <m:ctrlPr>
                                <a:rPr lang="en-US" sz="2400" b="0" i="1" smtClean="0">
                                  <a:solidFill>
                                    <a:schemeClr val="accent6">
                                      <a:lumMod val="75000"/>
                                    </a:schemeClr>
                                  </a:solidFill>
                                  <a:latin typeface="Cambria Math" panose="02040503050406030204" pitchFamily="18" charset="0"/>
                                </a:rPr>
                              </m:ctrlPr>
                            </m:sSubPr>
                            <m:e>
                              <m:r>
                                <a:rPr lang="en-US" sz="2400" b="0" i="1" smtClean="0">
                                  <a:solidFill>
                                    <a:schemeClr val="accent6">
                                      <a:lumMod val="75000"/>
                                    </a:schemeClr>
                                  </a:solidFill>
                                  <a:latin typeface="Cambria Math" panose="02040503050406030204" pitchFamily="18" charset="0"/>
                                </a:rPr>
                                <m:t>𝑠</m:t>
                              </m:r>
                            </m:e>
                            <m:sub>
                              <m:r>
                                <a:rPr lang="en-US" sz="2400" b="0" i="1" smtClean="0">
                                  <a:solidFill>
                                    <a:schemeClr val="accent6">
                                      <a:lumMod val="75000"/>
                                    </a:schemeClr>
                                  </a:solidFill>
                                  <a:latin typeface="Cambria Math" panose="02040503050406030204" pitchFamily="18" charset="0"/>
                                </a:rPr>
                                <m:t>2</m:t>
                              </m:r>
                            </m:sub>
                          </m:sSub>
                          <m:r>
                            <a:rPr lang="en-US" sz="2400" i="1">
                              <a:solidFill>
                                <a:schemeClr val="accent6">
                                  <a:lumMod val="75000"/>
                                </a:schemeClr>
                              </a:solidFill>
                              <a:latin typeface="Cambria Math" panose="02040503050406030204" pitchFamily="18" charset="0"/>
                            </a:rPr>
                            <m:t>,</m:t>
                          </m:r>
                          <m:sSub>
                            <m:sSubPr>
                              <m:ctrlPr>
                                <a:rPr lang="en-US" sz="2400" i="1">
                                  <a:solidFill>
                                    <a:schemeClr val="accent6">
                                      <a:lumMod val="75000"/>
                                    </a:schemeClr>
                                  </a:solidFill>
                                  <a:latin typeface="Cambria Math" panose="02040503050406030204" pitchFamily="18" charset="0"/>
                                  <a:ea typeface="Cambria Math" panose="02040503050406030204" pitchFamily="18" charset="0"/>
                                </a:rPr>
                              </m:ctrlPr>
                            </m:sSubPr>
                            <m:e>
                              <m:r>
                                <a:rPr lang="en-US" sz="2400" i="1">
                                  <a:solidFill>
                                    <a:schemeClr val="accent6">
                                      <a:lumMod val="75000"/>
                                    </a:schemeClr>
                                  </a:solidFill>
                                  <a:latin typeface="Cambria Math" panose="02040503050406030204" pitchFamily="18" charset="0"/>
                                  <a:ea typeface="Cambria Math" panose="02040503050406030204" pitchFamily="18" charset="0"/>
                                </a:rPr>
                                <m:t>𝒟</m:t>
                              </m:r>
                            </m:e>
                            <m:sub>
                              <m:r>
                                <a:rPr lang="en-US" sz="2400" b="0" i="1" smtClean="0">
                                  <a:solidFill>
                                    <a:schemeClr val="accent6">
                                      <a:lumMod val="75000"/>
                                    </a:schemeClr>
                                  </a:solidFill>
                                  <a:latin typeface="Cambria Math" panose="02040503050406030204" pitchFamily="18" charset="0"/>
                                  <a:ea typeface="Cambria Math" panose="02040503050406030204" pitchFamily="18" charset="0"/>
                                </a:rPr>
                                <m:t>𝑣𝑎𝑙</m:t>
                              </m:r>
                            </m:sub>
                          </m:sSub>
                        </m:e>
                      </m:d>
                      <m:r>
                        <m:rPr>
                          <m:nor/>
                        </m:rPr>
                        <a:rPr lang="en-US" sz="2400" dirty="0">
                          <a:solidFill>
                            <a:schemeClr val="accent6">
                              <a:lumMod val="75000"/>
                            </a:schemeClr>
                          </a:solidFill>
                        </a:rPr>
                        <m:t> </m:t>
                      </m:r>
                      <m:r>
                        <a:rPr lang="en-US" sz="2400" b="0" i="1" smtClean="0">
                          <a:solidFill>
                            <a:schemeClr val="accent6">
                              <a:lumMod val="75000"/>
                            </a:schemeClr>
                          </a:solidFill>
                          <a:latin typeface="Cambria Math" panose="02040503050406030204" pitchFamily="18" charset="0"/>
                          <a:ea typeface="Cambria Math" panose="02040503050406030204" pitchFamily="18" charset="0"/>
                        </a:rPr>
                        <m:t>=0.4</m:t>
                      </m:r>
                    </m:oMath>
                  </m:oMathPara>
                </a14:m>
                <a:endParaRPr lang="en-US" sz="2400" dirty="0">
                  <a:solidFill>
                    <a:schemeClr val="accent6">
                      <a:lumMod val="75000"/>
                    </a:schemeClr>
                  </a:solidFill>
                </a:endParaRPr>
              </a:p>
            </p:txBody>
          </p:sp>
        </mc:Choice>
        <mc:Fallback xmlns="">
          <p:sp>
            <p:nvSpPr>
              <p:cNvPr id="5" name="TextBox 4">
                <a:extLst>
                  <a:ext uri="{FF2B5EF4-FFF2-40B4-BE49-F238E27FC236}">
                    <a16:creationId xmlns:a16="http://schemas.microsoft.com/office/drawing/2014/main" id="{48771857-F965-8CFB-7F80-BEA52726841E}"/>
                  </a:ext>
                </a:extLst>
              </p:cNvPr>
              <p:cNvSpPr txBox="1">
                <a:spLocks noRot="1" noChangeAspect="1" noMove="1" noResize="1" noEditPoints="1" noAdjustHandles="1" noChangeArrowheads="1" noChangeShapeType="1" noTextEdit="1"/>
              </p:cNvSpPr>
              <p:nvPr/>
            </p:nvSpPr>
            <p:spPr>
              <a:xfrm>
                <a:off x="1861485" y="5595051"/>
                <a:ext cx="3091660" cy="369332"/>
              </a:xfrm>
              <a:prstGeom prst="rect">
                <a:avLst/>
              </a:prstGeom>
              <a:blipFill>
                <a:blip r:embed="rId13"/>
                <a:stretch>
                  <a:fillRect l="-1633" t="-20000" r="-2449" b="-43333"/>
                </a:stretch>
              </a:blipFill>
            </p:spPr>
            <p:txBody>
              <a:bodyPr/>
              <a:lstStyle/>
              <a:p>
                <a:r>
                  <a:rPr lang="en-US">
                    <a:noFill/>
                  </a:rPr>
                  <a:t> </a:t>
                </a:r>
              </a:p>
            </p:txBody>
          </p:sp>
        </mc:Fallback>
      </mc:AlternateContent>
    </p:spTree>
    <p:extLst>
      <p:ext uri="{BB962C8B-B14F-4D97-AF65-F5344CB8AC3E}">
        <p14:creationId xmlns:p14="http://schemas.microsoft.com/office/powerpoint/2010/main" val="1180860377"/>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162DF2A-64D1-4AA9-BA42-8A4063EADE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1" name="Rectangle 10">
            <a:extLst>
              <a:ext uri="{FF2B5EF4-FFF2-40B4-BE49-F238E27FC236}">
                <a16:creationId xmlns:a16="http://schemas.microsoft.com/office/drawing/2014/main" id="{5D7C1373-63AF-4A75-909E-990E053566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useBgFill="1">
        <p:nvSpPr>
          <p:cNvPr id="13" name="Rectangle 12">
            <a:extLst>
              <a:ext uri="{FF2B5EF4-FFF2-40B4-BE49-F238E27FC236}">
                <a16:creationId xmlns:a16="http://schemas.microsoft.com/office/drawing/2014/main" id="{5BDAAE7A-177F-4691-8F07-36CBBA6113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9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5BF82D1D-28BC-4216-A1EA-F7D9C6D1AA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1286934"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7" name="Rectangle 16">
            <a:extLst>
              <a:ext uri="{FF2B5EF4-FFF2-40B4-BE49-F238E27FC236}">
                <a16:creationId xmlns:a16="http://schemas.microsoft.com/office/drawing/2014/main" id="{60A1DC48-C242-4442-822C-570436B809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685778" y="767825"/>
            <a:ext cx="508012" cy="5328173"/>
          </a:xfrm>
          <a:prstGeom prst="rect">
            <a:avLst/>
          </a:prstGeom>
          <a:solidFill>
            <a:srgbClr val="C8C8C8">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Rounded Rectangle 18">
                <a:extLst>
                  <a:ext uri="{FF2B5EF4-FFF2-40B4-BE49-F238E27FC236}">
                    <a16:creationId xmlns:a16="http://schemas.microsoft.com/office/drawing/2014/main" id="{AE4AC143-A5E9-6B40-87CA-E99281EE550F}"/>
                  </a:ext>
                </a:extLst>
              </p:cNvPr>
              <p:cNvSpPr/>
              <p:nvPr/>
            </p:nvSpPr>
            <p:spPr>
              <a:xfrm>
                <a:off x="6911576" y="874517"/>
                <a:ext cx="585788"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right"/>
                    </m:oMathParaPr>
                    <m:oMath xmlns:m="http://schemas.openxmlformats.org/officeDocument/2006/math">
                      <m:sSub>
                        <m:sSubPr>
                          <m:ctrlPr>
                            <a:rPr lang="en-US" sz="2400" b="1" i="1">
                              <a:latin typeface="Cambria Math" panose="02040503050406030204" pitchFamily="18" charset="0"/>
                            </a:rPr>
                          </m:ctrlPr>
                        </m:sSubPr>
                        <m:e>
                          <m:r>
                            <a:rPr lang="en-US" sz="2400" b="1" i="1">
                              <a:latin typeface="Cambria Math" panose="02040503050406030204" pitchFamily="18" charset="0"/>
                            </a:rPr>
                            <m:t>𝒙</m:t>
                          </m:r>
                        </m:e>
                        <m:sub>
                          <m:r>
                            <a:rPr lang="en-US" sz="2400" b="1" i="1">
                              <a:latin typeface="Cambria Math" panose="02040503050406030204" pitchFamily="18" charset="0"/>
                            </a:rPr>
                            <m:t>𝟒</m:t>
                          </m:r>
                        </m:sub>
                      </m:sSub>
                    </m:oMath>
                  </m:oMathPara>
                </a14:m>
                <a:endParaRPr lang="en-US" sz="2400" dirty="0"/>
              </a:p>
            </p:txBody>
          </p:sp>
        </mc:Choice>
        <mc:Fallback xmlns="">
          <p:sp>
            <p:nvSpPr>
              <p:cNvPr id="19" name="Rounded Rectangle 18">
                <a:extLst>
                  <a:ext uri="{FF2B5EF4-FFF2-40B4-BE49-F238E27FC236}">
                    <a16:creationId xmlns:a16="http://schemas.microsoft.com/office/drawing/2014/main" id="{AE4AC143-A5E9-6B40-87CA-E99281EE550F}"/>
                  </a:ext>
                </a:extLst>
              </p:cNvPr>
              <p:cNvSpPr>
                <a:spLocks noRot="1" noChangeAspect="1" noMove="1" noResize="1" noEditPoints="1" noAdjustHandles="1" noChangeArrowheads="1" noChangeShapeType="1" noTextEdit="1"/>
              </p:cNvSpPr>
              <p:nvPr/>
            </p:nvSpPr>
            <p:spPr>
              <a:xfrm>
                <a:off x="6911576" y="874517"/>
                <a:ext cx="585788" cy="457200"/>
              </a:xfrm>
              <a:prstGeom prst="roundRect">
                <a:avLst/>
              </a:prstGeom>
              <a:blipFill>
                <a:blip r:embed="rId3"/>
                <a:stretch>
                  <a:fillRect/>
                </a:stretch>
              </a:blipFill>
            </p:spPr>
            <p:txBody>
              <a:bodyPr/>
              <a:lstStyle/>
              <a:p>
                <a:r>
                  <a:rPr lang="en-US">
                    <a:noFill/>
                  </a:rPr>
                  <a:t> </a:t>
                </a:r>
              </a:p>
            </p:txBody>
          </p:sp>
        </mc:Fallback>
      </mc:AlternateContent>
      <p:cxnSp>
        <p:nvCxnSpPr>
          <p:cNvPr id="20" name="Straight Arrow Connector 19">
            <a:extLst>
              <a:ext uri="{FF2B5EF4-FFF2-40B4-BE49-F238E27FC236}">
                <a16:creationId xmlns:a16="http://schemas.microsoft.com/office/drawing/2014/main" id="{51CECA28-50D9-B646-9922-CB3252D07FC9}"/>
              </a:ext>
            </a:extLst>
          </p:cNvPr>
          <p:cNvCxnSpPr>
            <a:cxnSpLocks/>
            <a:stCxn id="19" idx="2"/>
            <a:endCxn id="22" idx="0"/>
          </p:cNvCxnSpPr>
          <p:nvPr/>
        </p:nvCxnSpPr>
        <p:spPr>
          <a:xfrm rot="5400000">
            <a:off x="6013394" y="422547"/>
            <a:ext cx="281906" cy="2100246"/>
          </a:xfrm>
          <a:prstGeom prst="curvedConnector3">
            <a:avLst/>
          </a:prstGeom>
          <a:ln>
            <a:tailEnd type="triangle" w="lg" len="lg"/>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8DD29D8B-7913-BD4F-8B61-17EA3114474D}"/>
              </a:ext>
            </a:extLst>
          </p:cNvPr>
          <p:cNvCxnSpPr>
            <a:cxnSpLocks/>
            <a:stCxn id="19" idx="2"/>
            <a:endCxn id="23" idx="0"/>
          </p:cNvCxnSpPr>
          <p:nvPr/>
        </p:nvCxnSpPr>
        <p:spPr>
          <a:xfrm rot="16200000" flipH="1">
            <a:off x="8112586" y="423600"/>
            <a:ext cx="281906" cy="2098139"/>
          </a:xfrm>
          <a:prstGeom prst="curvedConnector3">
            <a:avLst>
              <a:gd name="adj1" fmla="val 50000"/>
            </a:avLst>
          </a:prstGeom>
          <a:ln>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Rounded Rectangle 21">
                <a:extLst>
                  <a:ext uri="{FF2B5EF4-FFF2-40B4-BE49-F238E27FC236}">
                    <a16:creationId xmlns:a16="http://schemas.microsoft.com/office/drawing/2014/main" id="{F24F4E02-9F81-8540-8FFE-6EB47D5D3E25}"/>
                  </a:ext>
                </a:extLst>
              </p:cNvPr>
              <p:cNvSpPr/>
              <p:nvPr/>
            </p:nvSpPr>
            <p:spPr>
              <a:xfrm>
                <a:off x="4811330" y="1613623"/>
                <a:ext cx="585788"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right"/>
                    </m:oMathParaPr>
                    <m:oMath xmlns:m="http://schemas.openxmlformats.org/officeDocument/2006/math">
                      <m:sSub>
                        <m:sSubPr>
                          <m:ctrlPr>
                            <a:rPr lang="en-US" sz="2400" b="1" i="1" smtClean="0">
                              <a:latin typeface="Cambria Math" panose="02040503050406030204" pitchFamily="18" charset="0"/>
                            </a:rPr>
                          </m:ctrlPr>
                        </m:sSubPr>
                        <m:e>
                          <m:r>
                            <a:rPr lang="en-US" sz="2400" b="1" i="1">
                              <a:latin typeface="Cambria Math" panose="02040503050406030204" pitchFamily="18" charset="0"/>
                            </a:rPr>
                            <m:t>𝒙</m:t>
                          </m:r>
                        </m:e>
                        <m:sub>
                          <m:r>
                            <a:rPr lang="en-US" sz="2400" b="1" i="1" smtClean="0">
                              <a:latin typeface="Cambria Math" panose="02040503050406030204" pitchFamily="18" charset="0"/>
                            </a:rPr>
                            <m:t>𝟑</m:t>
                          </m:r>
                        </m:sub>
                      </m:sSub>
                    </m:oMath>
                  </m:oMathPara>
                </a14:m>
                <a:endParaRPr lang="en-US" sz="2400" dirty="0"/>
              </a:p>
            </p:txBody>
          </p:sp>
        </mc:Choice>
        <mc:Fallback xmlns="">
          <p:sp>
            <p:nvSpPr>
              <p:cNvPr id="22" name="Rounded Rectangle 21">
                <a:extLst>
                  <a:ext uri="{FF2B5EF4-FFF2-40B4-BE49-F238E27FC236}">
                    <a16:creationId xmlns:a16="http://schemas.microsoft.com/office/drawing/2014/main" id="{F24F4E02-9F81-8540-8FFE-6EB47D5D3E25}"/>
                  </a:ext>
                </a:extLst>
              </p:cNvPr>
              <p:cNvSpPr>
                <a:spLocks noRot="1" noChangeAspect="1" noMove="1" noResize="1" noEditPoints="1" noAdjustHandles="1" noChangeArrowheads="1" noChangeShapeType="1" noTextEdit="1"/>
              </p:cNvSpPr>
              <p:nvPr/>
            </p:nvSpPr>
            <p:spPr>
              <a:xfrm>
                <a:off x="4811330" y="1613623"/>
                <a:ext cx="585788" cy="457200"/>
              </a:xfrm>
              <a:prstGeom prst="round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Rounded Rectangle 22">
                <a:extLst>
                  <a:ext uri="{FF2B5EF4-FFF2-40B4-BE49-F238E27FC236}">
                    <a16:creationId xmlns:a16="http://schemas.microsoft.com/office/drawing/2014/main" id="{4EC665F0-AA84-3D4F-B8A1-46E22E0FC2C1}"/>
                  </a:ext>
                </a:extLst>
              </p:cNvPr>
              <p:cNvSpPr/>
              <p:nvPr/>
            </p:nvSpPr>
            <p:spPr>
              <a:xfrm>
                <a:off x="9009715" y="1613623"/>
                <a:ext cx="585788"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right"/>
                    </m:oMathParaPr>
                    <m:oMath xmlns:m="http://schemas.openxmlformats.org/officeDocument/2006/math">
                      <m:sSub>
                        <m:sSubPr>
                          <m:ctrlPr>
                            <a:rPr lang="en-US" sz="2400" b="1" i="1" smtClean="0">
                              <a:latin typeface="Cambria Math" panose="02040503050406030204" pitchFamily="18" charset="0"/>
                            </a:rPr>
                          </m:ctrlPr>
                        </m:sSubPr>
                        <m:e>
                          <m:r>
                            <a:rPr lang="en-US" sz="2400" b="1" i="1">
                              <a:latin typeface="Cambria Math" panose="02040503050406030204" pitchFamily="18" charset="0"/>
                            </a:rPr>
                            <m:t>𝒙</m:t>
                          </m:r>
                        </m:e>
                        <m:sub>
                          <m:r>
                            <a:rPr lang="en-US" sz="2400" b="1" i="1" smtClean="0">
                              <a:latin typeface="Cambria Math" panose="02040503050406030204" pitchFamily="18" charset="0"/>
                            </a:rPr>
                            <m:t>𝟑</m:t>
                          </m:r>
                        </m:sub>
                      </m:sSub>
                    </m:oMath>
                  </m:oMathPara>
                </a14:m>
                <a:endParaRPr lang="en-US" sz="2400" dirty="0"/>
              </a:p>
            </p:txBody>
          </p:sp>
        </mc:Choice>
        <mc:Fallback xmlns="">
          <p:sp>
            <p:nvSpPr>
              <p:cNvPr id="23" name="Rounded Rectangle 22">
                <a:extLst>
                  <a:ext uri="{FF2B5EF4-FFF2-40B4-BE49-F238E27FC236}">
                    <a16:creationId xmlns:a16="http://schemas.microsoft.com/office/drawing/2014/main" id="{4EC665F0-AA84-3D4F-B8A1-46E22E0FC2C1}"/>
                  </a:ext>
                </a:extLst>
              </p:cNvPr>
              <p:cNvSpPr>
                <a:spLocks noRot="1" noChangeAspect="1" noMove="1" noResize="1" noEditPoints="1" noAdjustHandles="1" noChangeArrowheads="1" noChangeShapeType="1" noTextEdit="1"/>
              </p:cNvSpPr>
              <p:nvPr/>
            </p:nvSpPr>
            <p:spPr>
              <a:xfrm>
                <a:off x="9009715" y="1613623"/>
                <a:ext cx="585788" cy="457200"/>
              </a:xfrm>
              <a:prstGeom prst="roundRect">
                <a:avLst/>
              </a:prstGeom>
              <a:blipFill>
                <a:blip r:embed="rId5"/>
                <a:stretch>
                  <a:fillRect/>
                </a:stretch>
              </a:blipFill>
            </p:spPr>
            <p:txBody>
              <a:bodyPr/>
              <a:lstStyle/>
              <a:p>
                <a:r>
                  <a:rPr lang="en-US">
                    <a:noFill/>
                  </a:rPr>
                  <a:t> </a:t>
                </a:r>
              </a:p>
            </p:txBody>
          </p:sp>
        </mc:Fallback>
      </mc:AlternateContent>
      <p:cxnSp>
        <p:nvCxnSpPr>
          <p:cNvPr id="24" name="Straight Arrow Connector 23">
            <a:extLst>
              <a:ext uri="{FF2B5EF4-FFF2-40B4-BE49-F238E27FC236}">
                <a16:creationId xmlns:a16="http://schemas.microsoft.com/office/drawing/2014/main" id="{E9E42CB5-D9E4-5947-91E9-F5B050B15E07}"/>
              </a:ext>
            </a:extLst>
          </p:cNvPr>
          <p:cNvCxnSpPr>
            <a:cxnSpLocks/>
            <a:stCxn id="22" idx="2"/>
            <a:endCxn id="33" idx="0"/>
          </p:cNvCxnSpPr>
          <p:nvPr/>
        </p:nvCxnSpPr>
        <p:spPr>
          <a:xfrm rot="5400000">
            <a:off x="4500974" y="1943995"/>
            <a:ext cx="476423" cy="730079"/>
          </a:xfrm>
          <a:prstGeom prst="curvedConnector3">
            <a:avLst>
              <a:gd name="adj1" fmla="val 50000"/>
            </a:avLst>
          </a:prstGeom>
          <a:ln>
            <a:tailEnd type="triangle" w="lg" len="lg"/>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FF1BDA6B-CEB0-8E42-9157-6C50A84FF5CA}"/>
              </a:ext>
            </a:extLst>
          </p:cNvPr>
          <p:cNvCxnSpPr>
            <a:cxnSpLocks/>
            <a:stCxn id="23" idx="2"/>
            <a:endCxn id="30" idx="0"/>
          </p:cNvCxnSpPr>
          <p:nvPr/>
        </p:nvCxnSpPr>
        <p:spPr>
          <a:xfrm rot="5400000">
            <a:off x="8704706" y="1949342"/>
            <a:ext cx="476423" cy="719385"/>
          </a:xfrm>
          <a:prstGeom prst="curvedConnector3">
            <a:avLst>
              <a:gd name="adj1" fmla="val 50000"/>
            </a:avLst>
          </a:prstGeom>
          <a:ln>
            <a:tailEnd type="triangle" w="lg" len="lg"/>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4498572C-6925-DD47-A165-F9383BC327C4}"/>
              </a:ext>
            </a:extLst>
          </p:cNvPr>
          <p:cNvCxnSpPr>
            <a:cxnSpLocks/>
            <a:stCxn id="22" idx="2"/>
          </p:cNvCxnSpPr>
          <p:nvPr/>
        </p:nvCxnSpPr>
        <p:spPr>
          <a:xfrm rot="16200000" flipH="1">
            <a:off x="5193508" y="1981539"/>
            <a:ext cx="476423" cy="654990"/>
          </a:xfrm>
          <a:prstGeom prst="curvedConnector3">
            <a:avLst>
              <a:gd name="adj1" fmla="val 50000"/>
            </a:avLst>
          </a:prstGeom>
          <a:ln>
            <a:tailEnd type="triangle" w="lg" len="lg"/>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4E8189AB-FDAC-5E47-8BC2-3285F06560E4}"/>
              </a:ext>
            </a:extLst>
          </p:cNvPr>
          <p:cNvCxnSpPr>
            <a:cxnSpLocks/>
            <a:stCxn id="23" idx="2"/>
            <a:endCxn id="28" idx="0"/>
          </p:cNvCxnSpPr>
          <p:nvPr/>
        </p:nvCxnSpPr>
        <p:spPr>
          <a:xfrm rot="16200000" flipH="1">
            <a:off x="9397165" y="1976266"/>
            <a:ext cx="476423" cy="665535"/>
          </a:xfrm>
          <a:prstGeom prst="curvedConnector3">
            <a:avLst>
              <a:gd name="adj1" fmla="val 50000"/>
            </a:avLst>
          </a:prstGeom>
          <a:ln>
            <a:tailEnd type="triangle" w="lg" len="lg"/>
          </a:ln>
        </p:spPr>
        <p:style>
          <a:lnRef idx="1">
            <a:schemeClr val="accent1"/>
          </a:lnRef>
          <a:fillRef idx="0">
            <a:schemeClr val="accent1"/>
          </a:fillRef>
          <a:effectRef idx="0">
            <a:schemeClr val="accent1"/>
          </a:effectRef>
          <a:fontRef idx="minor">
            <a:schemeClr val="tx1"/>
          </a:fontRef>
        </p:style>
      </p:cxnSp>
      <p:sp>
        <p:nvSpPr>
          <p:cNvPr id="28" name="Rounded Rectangle 27">
            <a:extLst>
              <a:ext uri="{FF2B5EF4-FFF2-40B4-BE49-F238E27FC236}">
                <a16:creationId xmlns:a16="http://schemas.microsoft.com/office/drawing/2014/main" id="{A3E8A1A6-61B5-8144-B586-936FF4ABB18D}"/>
              </a:ext>
            </a:extLst>
          </p:cNvPr>
          <p:cNvSpPr/>
          <p:nvPr/>
        </p:nvSpPr>
        <p:spPr>
          <a:xfrm>
            <a:off x="9494202" y="2547246"/>
            <a:ext cx="947884"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Drive</a:t>
            </a:r>
          </a:p>
        </p:txBody>
      </p:sp>
      <mc:AlternateContent xmlns:mc="http://schemas.openxmlformats.org/markup-compatibility/2006" xmlns:a14="http://schemas.microsoft.com/office/drawing/2010/main">
        <mc:Choice Requires="a14">
          <p:sp>
            <p:nvSpPr>
              <p:cNvPr id="30" name="Rounded Rectangle 29">
                <a:extLst>
                  <a:ext uri="{FF2B5EF4-FFF2-40B4-BE49-F238E27FC236}">
                    <a16:creationId xmlns:a16="http://schemas.microsoft.com/office/drawing/2014/main" id="{D36D1BC7-04A2-6C43-9789-F865ADC5AC37}"/>
                  </a:ext>
                </a:extLst>
              </p:cNvPr>
              <p:cNvSpPr/>
              <p:nvPr/>
            </p:nvSpPr>
            <p:spPr>
              <a:xfrm>
                <a:off x="8290330" y="2547246"/>
                <a:ext cx="585788"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right"/>
                    </m:oMathParaPr>
                    <m:oMath xmlns:m="http://schemas.openxmlformats.org/officeDocument/2006/math">
                      <m:sSub>
                        <m:sSubPr>
                          <m:ctrlPr>
                            <a:rPr lang="en-US" sz="2400" b="1" i="1" smtClean="0">
                              <a:latin typeface="Cambria Math" panose="02040503050406030204" pitchFamily="18" charset="0"/>
                            </a:rPr>
                          </m:ctrlPr>
                        </m:sSubPr>
                        <m:e>
                          <m:r>
                            <a:rPr lang="en-US" sz="2400" b="1" i="1">
                              <a:latin typeface="Cambria Math" panose="02040503050406030204" pitchFamily="18" charset="0"/>
                            </a:rPr>
                            <m:t>𝒙</m:t>
                          </m:r>
                        </m:e>
                        <m:sub>
                          <m:r>
                            <a:rPr lang="en-US" sz="2400" b="1" i="1" smtClean="0">
                              <a:latin typeface="Cambria Math" panose="02040503050406030204" pitchFamily="18" charset="0"/>
                            </a:rPr>
                            <m:t>𝟏</m:t>
                          </m:r>
                        </m:sub>
                      </m:sSub>
                    </m:oMath>
                  </m:oMathPara>
                </a14:m>
                <a:endParaRPr lang="en-US" sz="2400" dirty="0"/>
              </a:p>
            </p:txBody>
          </p:sp>
        </mc:Choice>
        <mc:Fallback xmlns="">
          <p:sp>
            <p:nvSpPr>
              <p:cNvPr id="30" name="Rounded Rectangle 29">
                <a:extLst>
                  <a:ext uri="{FF2B5EF4-FFF2-40B4-BE49-F238E27FC236}">
                    <a16:creationId xmlns:a16="http://schemas.microsoft.com/office/drawing/2014/main" id="{D36D1BC7-04A2-6C43-9789-F865ADC5AC37}"/>
                  </a:ext>
                </a:extLst>
              </p:cNvPr>
              <p:cNvSpPr>
                <a:spLocks noRot="1" noChangeAspect="1" noMove="1" noResize="1" noEditPoints="1" noAdjustHandles="1" noChangeArrowheads="1" noChangeShapeType="1" noTextEdit="1"/>
              </p:cNvSpPr>
              <p:nvPr/>
            </p:nvSpPr>
            <p:spPr>
              <a:xfrm>
                <a:off x="8290330" y="2547246"/>
                <a:ext cx="585788" cy="457200"/>
              </a:xfrm>
              <a:prstGeom prst="roundRect">
                <a:avLst/>
              </a:prstGeom>
              <a:blipFill>
                <a:blip r:embed="rId6"/>
                <a:stretch>
                  <a:fillRect/>
                </a:stretch>
              </a:blipFill>
            </p:spPr>
            <p:txBody>
              <a:bodyPr/>
              <a:lstStyle/>
              <a:p>
                <a:r>
                  <a:rPr lang="en-US">
                    <a:noFill/>
                  </a:rPr>
                  <a:t> </a:t>
                </a:r>
              </a:p>
            </p:txBody>
          </p:sp>
        </mc:Fallback>
      </mc:AlternateContent>
      <p:cxnSp>
        <p:nvCxnSpPr>
          <p:cNvPr id="32" name="Straight Arrow Connector 31">
            <a:extLst>
              <a:ext uri="{FF2B5EF4-FFF2-40B4-BE49-F238E27FC236}">
                <a16:creationId xmlns:a16="http://schemas.microsoft.com/office/drawing/2014/main" id="{CE9904D0-26E3-6B4A-99DA-932E3FFADB38}"/>
              </a:ext>
            </a:extLst>
          </p:cNvPr>
          <p:cNvCxnSpPr>
            <a:cxnSpLocks/>
            <a:stCxn id="30" idx="2"/>
          </p:cNvCxnSpPr>
          <p:nvPr/>
        </p:nvCxnSpPr>
        <p:spPr>
          <a:xfrm rot="16200000" flipH="1">
            <a:off x="8704706" y="2882964"/>
            <a:ext cx="476423" cy="719386"/>
          </a:xfrm>
          <a:prstGeom prst="curvedConnector3">
            <a:avLst>
              <a:gd name="adj1" fmla="val 50000"/>
            </a:avLst>
          </a:prstGeom>
          <a:ln>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Rounded Rectangle 32">
                <a:extLst>
                  <a:ext uri="{FF2B5EF4-FFF2-40B4-BE49-F238E27FC236}">
                    <a16:creationId xmlns:a16="http://schemas.microsoft.com/office/drawing/2014/main" id="{C3715223-E59B-C04F-A687-8C7D7DF64C03}"/>
                  </a:ext>
                </a:extLst>
              </p:cNvPr>
              <p:cNvSpPr/>
              <p:nvPr/>
            </p:nvSpPr>
            <p:spPr>
              <a:xfrm>
                <a:off x="4081251" y="2547246"/>
                <a:ext cx="585788"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right"/>
                    </m:oMathParaPr>
                    <m:oMath xmlns:m="http://schemas.openxmlformats.org/officeDocument/2006/math">
                      <m:sSub>
                        <m:sSubPr>
                          <m:ctrlPr>
                            <a:rPr lang="en-US" sz="2400" b="1" i="1" smtClean="0">
                              <a:latin typeface="Cambria Math" panose="02040503050406030204" pitchFamily="18" charset="0"/>
                            </a:rPr>
                          </m:ctrlPr>
                        </m:sSubPr>
                        <m:e>
                          <m:r>
                            <a:rPr lang="en-US" sz="2400" b="1" i="1">
                              <a:latin typeface="Cambria Math" panose="02040503050406030204" pitchFamily="18" charset="0"/>
                            </a:rPr>
                            <m:t>𝒙</m:t>
                          </m:r>
                        </m:e>
                        <m:sub>
                          <m:r>
                            <a:rPr lang="en-US" sz="2400" b="1" i="1" smtClean="0">
                              <a:latin typeface="Cambria Math" panose="02040503050406030204" pitchFamily="18" charset="0"/>
                            </a:rPr>
                            <m:t>𝟏</m:t>
                          </m:r>
                        </m:sub>
                      </m:sSub>
                    </m:oMath>
                  </m:oMathPara>
                </a14:m>
                <a:endParaRPr lang="en-US" sz="2400" dirty="0"/>
              </a:p>
            </p:txBody>
          </p:sp>
        </mc:Choice>
        <mc:Fallback xmlns="">
          <p:sp>
            <p:nvSpPr>
              <p:cNvPr id="33" name="Rounded Rectangle 32">
                <a:extLst>
                  <a:ext uri="{FF2B5EF4-FFF2-40B4-BE49-F238E27FC236}">
                    <a16:creationId xmlns:a16="http://schemas.microsoft.com/office/drawing/2014/main" id="{C3715223-E59B-C04F-A687-8C7D7DF64C03}"/>
                  </a:ext>
                </a:extLst>
              </p:cNvPr>
              <p:cNvSpPr>
                <a:spLocks noRot="1" noChangeAspect="1" noMove="1" noResize="1" noEditPoints="1" noAdjustHandles="1" noChangeArrowheads="1" noChangeShapeType="1" noTextEdit="1"/>
              </p:cNvSpPr>
              <p:nvPr/>
            </p:nvSpPr>
            <p:spPr>
              <a:xfrm>
                <a:off x="4081251" y="2547246"/>
                <a:ext cx="585788" cy="457200"/>
              </a:xfrm>
              <a:prstGeom prst="roundRect">
                <a:avLst/>
              </a:prstGeom>
              <a:blipFill>
                <a:blip r:embed="rId7"/>
                <a:stretch>
                  <a:fillRect/>
                </a:stretch>
              </a:blipFill>
            </p:spPr>
            <p:txBody>
              <a:bodyPr/>
              <a:lstStyle/>
              <a:p>
                <a:r>
                  <a:rPr lang="en-US">
                    <a:noFill/>
                  </a:rPr>
                  <a:t> </a:t>
                </a:r>
              </a:p>
            </p:txBody>
          </p:sp>
        </mc:Fallback>
      </mc:AlternateContent>
      <p:cxnSp>
        <p:nvCxnSpPr>
          <p:cNvPr id="34" name="Straight Arrow Connector 33">
            <a:extLst>
              <a:ext uri="{FF2B5EF4-FFF2-40B4-BE49-F238E27FC236}">
                <a16:creationId xmlns:a16="http://schemas.microsoft.com/office/drawing/2014/main" id="{A56217F6-CB28-E146-ABD7-64A60117E073}"/>
              </a:ext>
            </a:extLst>
          </p:cNvPr>
          <p:cNvCxnSpPr>
            <a:cxnSpLocks/>
            <a:stCxn id="33" idx="2"/>
            <a:endCxn id="39" idx="0"/>
          </p:cNvCxnSpPr>
          <p:nvPr/>
        </p:nvCxnSpPr>
        <p:spPr>
          <a:xfrm rot="5400000">
            <a:off x="3755630" y="2862353"/>
            <a:ext cx="476423" cy="760609"/>
          </a:xfrm>
          <a:prstGeom prst="curvedConnector3">
            <a:avLst>
              <a:gd name="adj1" fmla="val 50000"/>
            </a:avLst>
          </a:prstGeom>
          <a:ln>
            <a:tailEnd type="triangle" w="lg" len="lg"/>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FAEEAA16-AB39-B84C-A80B-AA9EAB4680A5}"/>
              </a:ext>
            </a:extLst>
          </p:cNvPr>
          <p:cNvCxnSpPr>
            <a:cxnSpLocks/>
            <a:stCxn id="33" idx="2"/>
          </p:cNvCxnSpPr>
          <p:nvPr/>
        </p:nvCxnSpPr>
        <p:spPr>
          <a:xfrm rot="16200000" flipH="1">
            <a:off x="4500974" y="2877617"/>
            <a:ext cx="476423" cy="730080"/>
          </a:xfrm>
          <a:prstGeom prst="curvedConnector3">
            <a:avLst>
              <a:gd name="adj1" fmla="val 50000"/>
            </a:avLst>
          </a:prstGeom>
          <a:ln>
            <a:tailEnd type="triangle" w="lg" len="lg"/>
          </a:ln>
        </p:spPr>
        <p:style>
          <a:lnRef idx="1">
            <a:schemeClr val="accent1"/>
          </a:lnRef>
          <a:fillRef idx="0">
            <a:schemeClr val="accent1"/>
          </a:fillRef>
          <a:effectRef idx="0">
            <a:schemeClr val="accent1"/>
          </a:effectRef>
          <a:fontRef idx="minor">
            <a:schemeClr val="tx1"/>
          </a:fontRef>
        </p:style>
      </p:cxnSp>
      <p:sp>
        <p:nvSpPr>
          <p:cNvPr id="36" name="Rounded Rectangle 35">
            <a:extLst>
              <a:ext uri="{FF2B5EF4-FFF2-40B4-BE49-F238E27FC236}">
                <a16:creationId xmlns:a16="http://schemas.microsoft.com/office/drawing/2014/main" id="{8329B260-1795-C444-AB0E-CACF0AC5811E}"/>
              </a:ext>
            </a:extLst>
          </p:cNvPr>
          <p:cNvSpPr/>
          <p:nvPr/>
        </p:nvSpPr>
        <p:spPr>
          <a:xfrm>
            <a:off x="7430645" y="3483782"/>
            <a:ext cx="947884"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Bike</a:t>
            </a:r>
          </a:p>
        </p:txBody>
      </p:sp>
      <mc:AlternateContent xmlns:mc="http://schemas.openxmlformats.org/markup-compatibility/2006" xmlns:a14="http://schemas.microsoft.com/office/drawing/2010/main">
        <mc:Choice Requires="a14">
          <p:sp>
            <p:nvSpPr>
              <p:cNvPr id="39" name="Rounded Rectangle 38">
                <a:extLst>
                  <a:ext uri="{FF2B5EF4-FFF2-40B4-BE49-F238E27FC236}">
                    <a16:creationId xmlns:a16="http://schemas.microsoft.com/office/drawing/2014/main" id="{AA22C62F-3BDA-1649-95ED-8843B4E8BC99}"/>
                  </a:ext>
                </a:extLst>
              </p:cNvPr>
              <p:cNvSpPr/>
              <p:nvPr/>
            </p:nvSpPr>
            <p:spPr>
              <a:xfrm>
                <a:off x="3320642" y="3480869"/>
                <a:ext cx="585788"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right"/>
                    </m:oMathParaPr>
                    <m:oMath xmlns:m="http://schemas.openxmlformats.org/officeDocument/2006/math">
                      <m:sSub>
                        <m:sSubPr>
                          <m:ctrlPr>
                            <a:rPr lang="en-US" sz="2400" b="1" i="1" smtClean="0">
                              <a:latin typeface="Cambria Math" panose="02040503050406030204" pitchFamily="18" charset="0"/>
                            </a:rPr>
                          </m:ctrlPr>
                        </m:sSubPr>
                        <m:e>
                          <m:r>
                            <a:rPr lang="en-US" sz="2400" b="1" i="1">
                              <a:latin typeface="Cambria Math" panose="02040503050406030204" pitchFamily="18" charset="0"/>
                            </a:rPr>
                            <m:t>𝒙</m:t>
                          </m:r>
                        </m:e>
                        <m:sub>
                          <m:r>
                            <a:rPr lang="en-US" sz="2400" b="1" i="1" smtClean="0">
                              <a:latin typeface="Cambria Math" panose="02040503050406030204" pitchFamily="18" charset="0"/>
                            </a:rPr>
                            <m:t>𝟐</m:t>
                          </m:r>
                        </m:sub>
                      </m:sSub>
                    </m:oMath>
                  </m:oMathPara>
                </a14:m>
                <a:endParaRPr lang="en-US" sz="2400" dirty="0"/>
              </a:p>
            </p:txBody>
          </p:sp>
        </mc:Choice>
        <mc:Fallback xmlns="">
          <p:sp>
            <p:nvSpPr>
              <p:cNvPr id="39" name="Rounded Rectangle 38">
                <a:extLst>
                  <a:ext uri="{FF2B5EF4-FFF2-40B4-BE49-F238E27FC236}">
                    <a16:creationId xmlns:a16="http://schemas.microsoft.com/office/drawing/2014/main" id="{AA22C62F-3BDA-1649-95ED-8843B4E8BC99}"/>
                  </a:ext>
                </a:extLst>
              </p:cNvPr>
              <p:cNvSpPr>
                <a:spLocks noRot="1" noChangeAspect="1" noMove="1" noResize="1" noEditPoints="1" noAdjustHandles="1" noChangeArrowheads="1" noChangeShapeType="1" noTextEdit="1"/>
              </p:cNvSpPr>
              <p:nvPr/>
            </p:nvSpPr>
            <p:spPr>
              <a:xfrm>
                <a:off x="3320642" y="3480869"/>
                <a:ext cx="585788" cy="457200"/>
              </a:xfrm>
              <a:prstGeom prst="roundRect">
                <a:avLst/>
              </a:prstGeom>
              <a:blipFill>
                <a:blip r:embed="rId8"/>
                <a:stretch>
                  <a:fillRect b="-2632"/>
                </a:stretch>
              </a:blipFill>
            </p:spPr>
            <p:txBody>
              <a:bodyPr/>
              <a:lstStyle/>
              <a:p>
                <a:r>
                  <a:rPr lang="en-US">
                    <a:noFill/>
                  </a:rPr>
                  <a:t> </a:t>
                </a:r>
              </a:p>
            </p:txBody>
          </p:sp>
        </mc:Fallback>
      </mc:AlternateContent>
      <p:cxnSp>
        <p:nvCxnSpPr>
          <p:cNvPr id="40" name="Straight Arrow Connector 39">
            <a:extLst>
              <a:ext uri="{FF2B5EF4-FFF2-40B4-BE49-F238E27FC236}">
                <a16:creationId xmlns:a16="http://schemas.microsoft.com/office/drawing/2014/main" id="{11AAA9C4-898A-5C4E-BFEE-03FF57596B55}"/>
              </a:ext>
            </a:extLst>
          </p:cNvPr>
          <p:cNvCxnSpPr>
            <a:cxnSpLocks/>
            <a:stCxn id="39" idx="2"/>
            <a:endCxn id="42" idx="0"/>
          </p:cNvCxnSpPr>
          <p:nvPr/>
        </p:nvCxnSpPr>
        <p:spPr>
          <a:xfrm rot="5400000">
            <a:off x="2991907" y="3792862"/>
            <a:ext cx="476423" cy="766836"/>
          </a:xfrm>
          <a:prstGeom prst="curvedConnector3">
            <a:avLst>
              <a:gd name="adj1" fmla="val 50000"/>
            </a:avLst>
          </a:prstGeom>
          <a:ln>
            <a:tailEnd type="triangle" w="lg" len="lg"/>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37517189-5147-9544-AF88-780211EACA4A}"/>
              </a:ext>
            </a:extLst>
          </p:cNvPr>
          <p:cNvCxnSpPr>
            <a:cxnSpLocks/>
            <a:stCxn id="39" idx="2"/>
          </p:cNvCxnSpPr>
          <p:nvPr/>
        </p:nvCxnSpPr>
        <p:spPr>
          <a:xfrm rot="16200000" flipH="1">
            <a:off x="3755629" y="3795975"/>
            <a:ext cx="476423" cy="760609"/>
          </a:xfrm>
          <a:prstGeom prst="curvedConnector3">
            <a:avLst>
              <a:gd name="adj1" fmla="val 50000"/>
            </a:avLst>
          </a:prstGeom>
          <a:ln>
            <a:tailEnd type="triangle" w="lg" len="lg"/>
          </a:ln>
        </p:spPr>
        <p:style>
          <a:lnRef idx="1">
            <a:schemeClr val="accent1"/>
          </a:lnRef>
          <a:fillRef idx="0">
            <a:schemeClr val="accent1"/>
          </a:fillRef>
          <a:effectRef idx="0">
            <a:schemeClr val="accent1"/>
          </a:effectRef>
          <a:fontRef idx="minor">
            <a:schemeClr val="tx1"/>
          </a:fontRef>
        </p:style>
      </p:cxnSp>
      <p:sp>
        <p:nvSpPr>
          <p:cNvPr id="42" name="Rounded Rectangle 41">
            <a:extLst>
              <a:ext uri="{FF2B5EF4-FFF2-40B4-BE49-F238E27FC236}">
                <a16:creationId xmlns:a16="http://schemas.microsoft.com/office/drawing/2014/main" id="{D3480479-511D-A64F-85FB-C749D340A09D}"/>
              </a:ext>
            </a:extLst>
          </p:cNvPr>
          <p:cNvSpPr/>
          <p:nvPr/>
        </p:nvSpPr>
        <p:spPr>
          <a:xfrm>
            <a:off x="2372758" y="4414492"/>
            <a:ext cx="947884"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Bike</a:t>
            </a:r>
          </a:p>
        </p:txBody>
      </p:sp>
      <p:sp>
        <p:nvSpPr>
          <p:cNvPr id="99" name="TextBox 98">
            <a:extLst>
              <a:ext uri="{FF2B5EF4-FFF2-40B4-BE49-F238E27FC236}">
                <a16:creationId xmlns:a16="http://schemas.microsoft.com/office/drawing/2014/main" id="{38B1AA36-2023-B540-94DE-6BFF073E2700}"/>
              </a:ext>
            </a:extLst>
          </p:cNvPr>
          <p:cNvSpPr txBox="1"/>
          <p:nvPr/>
        </p:nvSpPr>
        <p:spPr>
          <a:xfrm>
            <a:off x="7904289" y="1140938"/>
            <a:ext cx="681318" cy="369332"/>
          </a:xfrm>
          <a:prstGeom prst="rect">
            <a:avLst/>
          </a:prstGeom>
          <a:noFill/>
        </p:spPr>
        <p:txBody>
          <a:bodyPr wrap="square" rtlCol="0">
            <a:spAutoFit/>
          </a:bodyPr>
          <a:lstStyle/>
          <a:p>
            <a:r>
              <a:rPr lang="en-US" dirty="0"/>
              <a:t>Tired</a:t>
            </a:r>
          </a:p>
        </p:txBody>
      </p:sp>
      <p:sp>
        <p:nvSpPr>
          <p:cNvPr id="100" name="TextBox 99">
            <a:extLst>
              <a:ext uri="{FF2B5EF4-FFF2-40B4-BE49-F238E27FC236}">
                <a16:creationId xmlns:a16="http://schemas.microsoft.com/office/drawing/2014/main" id="{2B940A9F-2818-3041-B84D-9B139632F0DC}"/>
              </a:ext>
            </a:extLst>
          </p:cNvPr>
          <p:cNvSpPr txBox="1"/>
          <p:nvPr/>
        </p:nvSpPr>
        <p:spPr>
          <a:xfrm>
            <a:off x="5554385" y="1140938"/>
            <a:ext cx="1191432" cy="369332"/>
          </a:xfrm>
          <a:prstGeom prst="rect">
            <a:avLst/>
          </a:prstGeom>
          <a:noFill/>
        </p:spPr>
        <p:txBody>
          <a:bodyPr wrap="square" rtlCol="0">
            <a:spAutoFit/>
          </a:bodyPr>
          <a:lstStyle/>
          <a:p>
            <a:r>
              <a:rPr lang="en-US" dirty="0"/>
              <a:t>Not Tired</a:t>
            </a:r>
          </a:p>
        </p:txBody>
      </p:sp>
      <p:sp>
        <p:nvSpPr>
          <p:cNvPr id="101" name="TextBox 100">
            <a:extLst>
              <a:ext uri="{FF2B5EF4-FFF2-40B4-BE49-F238E27FC236}">
                <a16:creationId xmlns:a16="http://schemas.microsoft.com/office/drawing/2014/main" id="{F906AFA6-6648-084B-90F1-18A2116E3759}"/>
              </a:ext>
            </a:extLst>
          </p:cNvPr>
          <p:cNvSpPr txBox="1"/>
          <p:nvPr/>
        </p:nvSpPr>
        <p:spPr>
          <a:xfrm>
            <a:off x="9840078" y="1999692"/>
            <a:ext cx="1705239" cy="369332"/>
          </a:xfrm>
          <a:prstGeom prst="rect">
            <a:avLst/>
          </a:prstGeom>
          <a:noFill/>
        </p:spPr>
        <p:txBody>
          <a:bodyPr wrap="square" rtlCol="0">
            <a:spAutoFit/>
          </a:bodyPr>
          <a:lstStyle/>
          <a:p>
            <a:r>
              <a:rPr lang="en-US" dirty="0"/>
              <a:t>Both, Lunchbox</a:t>
            </a:r>
          </a:p>
        </p:txBody>
      </p:sp>
      <p:sp>
        <p:nvSpPr>
          <p:cNvPr id="102" name="TextBox 101">
            <a:extLst>
              <a:ext uri="{FF2B5EF4-FFF2-40B4-BE49-F238E27FC236}">
                <a16:creationId xmlns:a16="http://schemas.microsoft.com/office/drawing/2014/main" id="{BF8EB174-BCBC-E543-BA85-40940CA4D853}"/>
              </a:ext>
            </a:extLst>
          </p:cNvPr>
          <p:cNvSpPr txBox="1"/>
          <p:nvPr/>
        </p:nvSpPr>
        <p:spPr>
          <a:xfrm>
            <a:off x="7789336" y="1999692"/>
            <a:ext cx="1178385" cy="369332"/>
          </a:xfrm>
          <a:prstGeom prst="rect">
            <a:avLst/>
          </a:prstGeom>
          <a:noFill/>
        </p:spPr>
        <p:txBody>
          <a:bodyPr wrap="square" rtlCol="0">
            <a:spAutoFit/>
          </a:bodyPr>
          <a:lstStyle/>
          <a:p>
            <a:r>
              <a:rPr lang="en-US" dirty="0"/>
              <a:t>Backpack</a:t>
            </a:r>
          </a:p>
        </p:txBody>
      </p:sp>
      <p:sp>
        <p:nvSpPr>
          <p:cNvPr id="103" name="TextBox 102">
            <a:extLst>
              <a:ext uri="{FF2B5EF4-FFF2-40B4-BE49-F238E27FC236}">
                <a16:creationId xmlns:a16="http://schemas.microsoft.com/office/drawing/2014/main" id="{FD1548BD-F0D6-F745-82BF-039F6CF9BE3F}"/>
              </a:ext>
            </a:extLst>
          </p:cNvPr>
          <p:cNvSpPr txBox="1"/>
          <p:nvPr/>
        </p:nvSpPr>
        <p:spPr>
          <a:xfrm>
            <a:off x="5560254" y="1999692"/>
            <a:ext cx="1705239" cy="369332"/>
          </a:xfrm>
          <a:prstGeom prst="rect">
            <a:avLst/>
          </a:prstGeom>
          <a:noFill/>
        </p:spPr>
        <p:txBody>
          <a:bodyPr wrap="square" rtlCol="0">
            <a:spAutoFit/>
          </a:bodyPr>
          <a:lstStyle/>
          <a:p>
            <a:r>
              <a:rPr lang="en-US" dirty="0"/>
              <a:t>Both, Lunchbox</a:t>
            </a:r>
          </a:p>
        </p:txBody>
      </p:sp>
      <p:sp>
        <p:nvSpPr>
          <p:cNvPr id="104" name="TextBox 103">
            <a:extLst>
              <a:ext uri="{FF2B5EF4-FFF2-40B4-BE49-F238E27FC236}">
                <a16:creationId xmlns:a16="http://schemas.microsoft.com/office/drawing/2014/main" id="{2786B564-6EA1-9C4B-98ED-62498AF397F5}"/>
              </a:ext>
            </a:extLst>
          </p:cNvPr>
          <p:cNvSpPr txBox="1"/>
          <p:nvPr/>
        </p:nvSpPr>
        <p:spPr>
          <a:xfrm>
            <a:off x="3469809" y="1996846"/>
            <a:ext cx="1178385" cy="369332"/>
          </a:xfrm>
          <a:prstGeom prst="rect">
            <a:avLst/>
          </a:prstGeom>
          <a:noFill/>
        </p:spPr>
        <p:txBody>
          <a:bodyPr wrap="square" rtlCol="0">
            <a:spAutoFit/>
          </a:bodyPr>
          <a:lstStyle/>
          <a:p>
            <a:r>
              <a:rPr lang="en-US" dirty="0"/>
              <a:t>Backpack</a:t>
            </a:r>
          </a:p>
        </p:txBody>
      </p:sp>
      <p:sp>
        <p:nvSpPr>
          <p:cNvPr id="105" name="TextBox 104">
            <a:extLst>
              <a:ext uri="{FF2B5EF4-FFF2-40B4-BE49-F238E27FC236}">
                <a16:creationId xmlns:a16="http://schemas.microsoft.com/office/drawing/2014/main" id="{ACDB58FD-DA36-EB4A-9FB3-4223FAFFBA01}"/>
              </a:ext>
            </a:extLst>
          </p:cNvPr>
          <p:cNvSpPr txBox="1"/>
          <p:nvPr/>
        </p:nvSpPr>
        <p:spPr>
          <a:xfrm>
            <a:off x="9328848" y="3082461"/>
            <a:ext cx="615360" cy="369332"/>
          </a:xfrm>
          <a:prstGeom prst="rect">
            <a:avLst/>
          </a:prstGeom>
          <a:noFill/>
        </p:spPr>
        <p:txBody>
          <a:bodyPr wrap="square" rtlCol="0">
            <a:spAutoFit/>
          </a:bodyPr>
          <a:lstStyle/>
          <a:p>
            <a:r>
              <a:rPr lang="en-US" dirty="0"/>
              <a:t>Rain</a:t>
            </a:r>
          </a:p>
        </p:txBody>
      </p:sp>
      <p:sp>
        <p:nvSpPr>
          <p:cNvPr id="106" name="TextBox 105">
            <a:extLst>
              <a:ext uri="{FF2B5EF4-FFF2-40B4-BE49-F238E27FC236}">
                <a16:creationId xmlns:a16="http://schemas.microsoft.com/office/drawing/2014/main" id="{29998D72-4AD8-8846-8091-AC633F011C01}"/>
              </a:ext>
            </a:extLst>
          </p:cNvPr>
          <p:cNvSpPr txBox="1"/>
          <p:nvPr/>
        </p:nvSpPr>
        <p:spPr>
          <a:xfrm>
            <a:off x="7036537" y="3082461"/>
            <a:ext cx="947756" cy="369332"/>
          </a:xfrm>
          <a:prstGeom prst="rect">
            <a:avLst/>
          </a:prstGeom>
          <a:noFill/>
        </p:spPr>
        <p:txBody>
          <a:bodyPr wrap="square" rtlCol="0">
            <a:spAutoFit/>
          </a:bodyPr>
          <a:lstStyle/>
          <a:p>
            <a:r>
              <a:rPr lang="en-US" dirty="0"/>
              <a:t>No Rain</a:t>
            </a:r>
          </a:p>
        </p:txBody>
      </p:sp>
      <p:sp>
        <p:nvSpPr>
          <p:cNvPr id="107" name="TextBox 106">
            <a:extLst>
              <a:ext uri="{FF2B5EF4-FFF2-40B4-BE49-F238E27FC236}">
                <a16:creationId xmlns:a16="http://schemas.microsoft.com/office/drawing/2014/main" id="{9D6AAAB4-9A9C-4E4A-9699-15961468340F}"/>
              </a:ext>
            </a:extLst>
          </p:cNvPr>
          <p:cNvSpPr txBox="1"/>
          <p:nvPr/>
        </p:nvSpPr>
        <p:spPr>
          <a:xfrm>
            <a:off x="5118279" y="3086192"/>
            <a:ext cx="615360" cy="369332"/>
          </a:xfrm>
          <a:prstGeom prst="rect">
            <a:avLst/>
          </a:prstGeom>
          <a:noFill/>
        </p:spPr>
        <p:txBody>
          <a:bodyPr wrap="square" rtlCol="0">
            <a:spAutoFit/>
          </a:bodyPr>
          <a:lstStyle/>
          <a:p>
            <a:r>
              <a:rPr lang="en-US" dirty="0"/>
              <a:t>Rain</a:t>
            </a:r>
          </a:p>
        </p:txBody>
      </p:sp>
      <p:sp>
        <p:nvSpPr>
          <p:cNvPr id="108" name="TextBox 107">
            <a:extLst>
              <a:ext uri="{FF2B5EF4-FFF2-40B4-BE49-F238E27FC236}">
                <a16:creationId xmlns:a16="http://schemas.microsoft.com/office/drawing/2014/main" id="{4DC80427-8A6F-BA4C-BCC6-ED83774B505B}"/>
              </a:ext>
            </a:extLst>
          </p:cNvPr>
          <p:cNvSpPr txBox="1"/>
          <p:nvPr/>
        </p:nvSpPr>
        <p:spPr>
          <a:xfrm>
            <a:off x="2717769" y="3086192"/>
            <a:ext cx="947756" cy="369332"/>
          </a:xfrm>
          <a:prstGeom prst="rect">
            <a:avLst/>
          </a:prstGeom>
          <a:noFill/>
        </p:spPr>
        <p:txBody>
          <a:bodyPr wrap="square" rtlCol="0">
            <a:spAutoFit/>
          </a:bodyPr>
          <a:lstStyle/>
          <a:p>
            <a:r>
              <a:rPr lang="en-US" dirty="0"/>
              <a:t>No Rain</a:t>
            </a:r>
          </a:p>
        </p:txBody>
      </p:sp>
      <p:sp>
        <p:nvSpPr>
          <p:cNvPr id="109" name="TextBox 108">
            <a:extLst>
              <a:ext uri="{FF2B5EF4-FFF2-40B4-BE49-F238E27FC236}">
                <a16:creationId xmlns:a16="http://schemas.microsoft.com/office/drawing/2014/main" id="{F66C92F9-DF64-784D-BA48-82A852863B94}"/>
              </a:ext>
            </a:extLst>
          </p:cNvPr>
          <p:cNvSpPr txBox="1"/>
          <p:nvPr/>
        </p:nvSpPr>
        <p:spPr>
          <a:xfrm>
            <a:off x="4374144" y="4002124"/>
            <a:ext cx="889001" cy="369332"/>
          </a:xfrm>
          <a:prstGeom prst="rect">
            <a:avLst/>
          </a:prstGeom>
          <a:noFill/>
        </p:spPr>
        <p:txBody>
          <a:bodyPr wrap="square" rtlCol="0">
            <a:spAutoFit/>
          </a:bodyPr>
          <a:lstStyle/>
          <a:p>
            <a:r>
              <a:rPr lang="en-US" dirty="0"/>
              <a:t>During</a:t>
            </a:r>
          </a:p>
        </p:txBody>
      </p:sp>
      <p:sp>
        <p:nvSpPr>
          <p:cNvPr id="110" name="TextBox 109">
            <a:extLst>
              <a:ext uri="{FF2B5EF4-FFF2-40B4-BE49-F238E27FC236}">
                <a16:creationId xmlns:a16="http://schemas.microsoft.com/office/drawing/2014/main" id="{4D93B7B1-DA0A-7B42-9221-DB3C5278463A}"/>
              </a:ext>
            </a:extLst>
          </p:cNvPr>
          <p:cNvSpPr txBox="1"/>
          <p:nvPr/>
        </p:nvSpPr>
        <p:spPr>
          <a:xfrm>
            <a:off x="1500000" y="4002124"/>
            <a:ext cx="1404686" cy="369332"/>
          </a:xfrm>
          <a:prstGeom prst="rect">
            <a:avLst/>
          </a:prstGeom>
          <a:noFill/>
        </p:spPr>
        <p:txBody>
          <a:bodyPr wrap="square" rtlCol="0">
            <a:spAutoFit/>
          </a:bodyPr>
          <a:lstStyle/>
          <a:p>
            <a:r>
              <a:rPr lang="en-US" dirty="0"/>
              <a:t>Before, After</a:t>
            </a:r>
          </a:p>
        </p:txBody>
      </p:sp>
      <p:cxnSp>
        <p:nvCxnSpPr>
          <p:cNvPr id="31" name="Straight Arrow Connector 30">
            <a:extLst>
              <a:ext uri="{FF2B5EF4-FFF2-40B4-BE49-F238E27FC236}">
                <a16:creationId xmlns:a16="http://schemas.microsoft.com/office/drawing/2014/main" id="{849B4FFB-3A37-9645-82AA-213396A3D04B}"/>
              </a:ext>
            </a:extLst>
          </p:cNvPr>
          <p:cNvCxnSpPr>
            <a:cxnSpLocks/>
            <a:stCxn id="30" idx="2"/>
            <a:endCxn id="36" idx="0"/>
          </p:cNvCxnSpPr>
          <p:nvPr/>
        </p:nvCxnSpPr>
        <p:spPr>
          <a:xfrm rot="5400000">
            <a:off x="8004238" y="2904796"/>
            <a:ext cx="479336" cy="678637"/>
          </a:xfrm>
          <a:prstGeom prst="curvedConnector3">
            <a:avLst>
              <a:gd name="adj1" fmla="val 50000"/>
            </a:avLst>
          </a:prstGeom>
          <a:ln>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D54E0B5B-04CB-A042-AC28-DC3810B18F68}"/>
                  </a:ext>
                </a:extLst>
              </p:cNvPr>
              <p:cNvSpPr txBox="1"/>
              <p:nvPr/>
            </p:nvSpPr>
            <p:spPr>
              <a:xfrm>
                <a:off x="5213506" y="4843603"/>
                <a:ext cx="96116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solidFill>
                                <a:schemeClr val="accent6">
                                  <a:lumMod val="75000"/>
                                </a:schemeClr>
                              </a:solidFill>
                              <a:latin typeface="Cambria Math" panose="02040503050406030204" pitchFamily="18" charset="0"/>
                              <a:ea typeface="Cambria Math" panose="02040503050406030204" pitchFamily="18" charset="0"/>
                            </a:rPr>
                          </m:ctrlPr>
                        </m:sSubPr>
                        <m:e>
                          <m:r>
                            <a:rPr lang="en-US" sz="2400" i="1" smtClean="0">
                              <a:solidFill>
                                <a:schemeClr val="accent6">
                                  <a:lumMod val="75000"/>
                                </a:schemeClr>
                              </a:solidFill>
                              <a:latin typeface="Cambria Math" panose="02040503050406030204" pitchFamily="18" charset="0"/>
                              <a:ea typeface="Cambria Math" panose="02040503050406030204" pitchFamily="18" charset="0"/>
                            </a:rPr>
                            <m:t>𝒟</m:t>
                          </m:r>
                        </m:e>
                        <m:sub>
                          <m:r>
                            <a:rPr lang="en-US" sz="2400" b="0" i="1" smtClean="0">
                              <a:solidFill>
                                <a:schemeClr val="accent6">
                                  <a:lumMod val="75000"/>
                                </a:schemeClr>
                              </a:solidFill>
                              <a:latin typeface="Cambria Math" panose="02040503050406030204" pitchFamily="18" charset="0"/>
                              <a:ea typeface="Cambria Math" panose="02040503050406030204" pitchFamily="18" charset="0"/>
                            </a:rPr>
                            <m:t>𝑣𝑎𝑙</m:t>
                          </m:r>
                        </m:sub>
                      </m:sSub>
                      <m:r>
                        <a:rPr lang="en-US" sz="2400" b="0" i="1" smtClean="0">
                          <a:solidFill>
                            <a:schemeClr val="accent6">
                              <a:lumMod val="75000"/>
                            </a:schemeClr>
                          </a:solidFill>
                          <a:latin typeface="Cambria Math" panose="02040503050406030204" pitchFamily="18" charset="0"/>
                          <a:ea typeface="Cambria Math" panose="02040503050406030204" pitchFamily="18" charset="0"/>
                        </a:rPr>
                        <m:t>=</m:t>
                      </m:r>
                    </m:oMath>
                  </m:oMathPara>
                </a14:m>
                <a:endParaRPr lang="en-US" sz="2400" dirty="0">
                  <a:solidFill>
                    <a:schemeClr val="accent6">
                      <a:lumMod val="75000"/>
                    </a:schemeClr>
                  </a:solidFill>
                </a:endParaRPr>
              </a:p>
            </p:txBody>
          </p:sp>
        </mc:Choice>
        <mc:Fallback xmlns="">
          <p:sp>
            <p:nvSpPr>
              <p:cNvPr id="2" name="TextBox 1">
                <a:extLst>
                  <a:ext uri="{FF2B5EF4-FFF2-40B4-BE49-F238E27FC236}">
                    <a16:creationId xmlns:a16="http://schemas.microsoft.com/office/drawing/2014/main" id="{D54E0B5B-04CB-A042-AC28-DC3810B18F68}"/>
                  </a:ext>
                </a:extLst>
              </p:cNvPr>
              <p:cNvSpPr txBox="1">
                <a:spLocks noRot="1" noChangeAspect="1" noMove="1" noResize="1" noEditPoints="1" noAdjustHandles="1" noChangeArrowheads="1" noChangeShapeType="1" noTextEdit="1"/>
              </p:cNvSpPr>
              <p:nvPr/>
            </p:nvSpPr>
            <p:spPr>
              <a:xfrm>
                <a:off x="5213506" y="4843603"/>
                <a:ext cx="961161" cy="369332"/>
              </a:xfrm>
              <a:prstGeom prst="rect">
                <a:avLst/>
              </a:prstGeom>
              <a:blipFill>
                <a:blip r:embed="rId9"/>
                <a:stretch>
                  <a:fillRect l="-6494" r="-2597"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Oval 2">
                <a:extLst>
                  <a:ext uri="{FF2B5EF4-FFF2-40B4-BE49-F238E27FC236}">
                    <a16:creationId xmlns:a16="http://schemas.microsoft.com/office/drawing/2014/main" id="{4D5ED137-AE7F-264E-B158-F075A8155DD6}"/>
                  </a:ext>
                </a:extLst>
              </p:cNvPr>
              <p:cNvSpPr/>
              <p:nvPr/>
            </p:nvSpPr>
            <p:spPr>
              <a:xfrm>
                <a:off x="6452585" y="418643"/>
                <a:ext cx="457200" cy="4572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 </m:t>
                          </m:r>
                          <m:r>
                            <a:rPr lang="en-US" sz="2400" b="0" i="1" smtClean="0">
                              <a:latin typeface="Cambria Math" panose="02040503050406030204" pitchFamily="18" charset="0"/>
                            </a:rPr>
                            <m:t>𝑠</m:t>
                          </m:r>
                        </m:e>
                        <m:sub>
                          <m:r>
                            <a:rPr lang="en-US" sz="2400" b="0" i="1" smtClean="0">
                              <a:latin typeface="Cambria Math" panose="02040503050406030204" pitchFamily="18" charset="0"/>
                            </a:rPr>
                            <m:t>1</m:t>
                          </m:r>
                        </m:sub>
                      </m:sSub>
                    </m:oMath>
                  </m:oMathPara>
                </a14:m>
                <a:endParaRPr lang="en-US" sz="2400" dirty="0"/>
              </a:p>
            </p:txBody>
          </p:sp>
        </mc:Choice>
        <mc:Fallback xmlns="">
          <p:sp>
            <p:nvSpPr>
              <p:cNvPr id="3" name="Oval 2">
                <a:extLst>
                  <a:ext uri="{FF2B5EF4-FFF2-40B4-BE49-F238E27FC236}">
                    <a16:creationId xmlns:a16="http://schemas.microsoft.com/office/drawing/2014/main" id="{4D5ED137-AE7F-264E-B158-F075A8155DD6}"/>
                  </a:ext>
                </a:extLst>
              </p:cNvPr>
              <p:cNvSpPr>
                <a:spLocks noRot="1" noChangeAspect="1" noMove="1" noResize="1" noEditPoints="1" noAdjustHandles="1" noChangeArrowheads="1" noChangeShapeType="1" noTextEdit="1"/>
              </p:cNvSpPr>
              <p:nvPr/>
            </p:nvSpPr>
            <p:spPr>
              <a:xfrm>
                <a:off x="6452585" y="418643"/>
                <a:ext cx="457200" cy="457200"/>
              </a:xfrm>
              <a:prstGeom prst="ellipse">
                <a:avLst/>
              </a:prstGeom>
              <a:blipFill>
                <a:blip r:embed="rId11"/>
                <a:stretch>
                  <a:fillRect l="-23684" b="-1842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Oval 47">
                <a:extLst>
                  <a:ext uri="{FF2B5EF4-FFF2-40B4-BE49-F238E27FC236}">
                    <a16:creationId xmlns:a16="http://schemas.microsoft.com/office/drawing/2014/main" id="{895BA81E-3B9A-604A-A33D-A4C732F64342}"/>
                  </a:ext>
                </a:extLst>
              </p:cNvPr>
              <p:cNvSpPr/>
              <p:nvPr/>
            </p:nvSpPr>
            <p:spPr>
              <a:xfrm>
                <a:off x="4348194" y="1156423"/>
                <a:ext cx="457200" cy="4572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 </m:t>
                          </m:r>
                          <m:r>
                            <a:rPr lang="en-US" sz="2400" b="0" i="1" smtClean="0">
                              <a:latin typeface="Cambria Math" panose="02040503050406030204" pitchFamily="18" charset="0"/>
                            </a:rPr>
                            <m:t>𝑠</m:t>
                          </m:r>
                        </m:e>
                        <m:sub>
                          <m:r>
                            <a:rPr lang="en-US" sz="2400" b="0" i="1" smtClean="0">
                              <a:latin typeface="Cambria Math" panose="02040503050406030204" pitchFamily="18" charset="0"/>
                            </a:rPr>
                            <m:t>4</m:t>
                          </m:r>
                        </m:sub>
                      </m:sSub>
                    </m:oMath>
                  </m:oMathPara>
                </a14:m>
                <a:endParaRPr lang="en-US" sz="2400" dirty="0"/>
              </a:p>
            </p:txBody>
          </p:sp>
        </mc:Choice>
        <mc:Fallback xmlns="">
          <p:sp>
            <p:nvSpPr>
              <p:cNvPr id="48" name="Oval 47">
                <a:extLst>
                  <a:ext uri="{FF2B5EF4-FFF2-40B4-BE49-F238E27FC236}">
                    <a16:creationId xmlns:a16="http://schemas.microsoft.com/office/drawing/2014/main" id="{895BA81E-3B9A-604A-A33D-A4C732F64342}"/>
                  </a:ext>
                </a:extLst>
              </p:cNvPr>
              <p:cNvSpPr>
                <a:spLocks noRot="1" noChangeAspect="1" noMove="1" noResize="1" noEditPoints="1" noAdjustHandles="1" noChangeArrowheads="1" noChangeShapeType="1" noTextEdit="1"/>
              </p:cNvSpPr>
              <p:nvPr/>
            </p:nvSpPr>
            <p:spPr>
              <a:xfrm>
                <a:off x="4348194" y="1156423"/>
                <a:ext cx="457200" cy="457200"/>
              </a:xfrm>
              <a:prstGeom prst="ellipse">
                <a:avLst/>
              </a:prstGeom>
              <a:blipFill>
                <a:blip r:embed="rId12"/>
                <a:stretch>
                  <a:fillRect l="-23684" b="-1842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Oval 49">
                <a:extLst>
                  <a:ext uri="{FF2B5EF4-FFF2-40B4-BE49-F238E27FC236}">
                    <a16:creationId xmlns:a16="http://schemas.microsoft.com/office/drawing/2014/main" id="{40458EFB-E0C9-AE47-9C31-6DBB5E534576}"/>
                  </a:ext>
                </a:extLst>
              </p:cNvPr>
              <p:cNvSpPr/>
              <p:nvPr/>
            </p:nvSpPr>
            <p:spPr>
              <a:xfrm>
                <a:off x="3532329" y="2559059"/>
                <a:ext cx="457200" cy="4572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 </m:t>
                          </m:r>
                          <m:r>
                            <a:rPr lang="en-US" sz="2400" b="0" i="1" smtClean="0">
                              <a:latin typeface="Cambria Math" panose="02040503050406030204" pitchFamily="18" charset="0"/>
                            </a:rPr>
                            <m:t>𝑠</m:t>
                          </m:r>
                        </m:e>
                        <m:sub>
                          <m:r>
                            <a:rPr lang="en-US" sz="2400" b="0" i="1" smtClean="0">
                              <a:latin typeface="Cambria Math" panose="02040503050406030204" pitchFamily="18" charset="0"/>
                            </a:rPr>
                            <m:t>5</m:t>
                          </m:r>
                        </m:sub>
                      </m:sSub>
                    </m:oMath>
                  </m:oMathPara>
                </a14:m>
                <a:endParaRPr lang="en-US" sz="2400" dirty="0"/>
              </a:p>
            </p:txBody>
          </p:sp>
        </mc:Choice>
        <mc:Fallback xmlns="">
          <p:sp>
            <p:nvSpPr>
              <p:cNvPr id="50" name="Oval 49">
                <a:extLst>
                  <a:ext uri="{FF2B5EF4-FFF2-40B4-BE49-F238E27FC236}">
                    <a16:creationId xmlns:a16="http://schemas.microsoft.com/office/drawing/2014/main" id="{40458EFB-E0C9-AE47-9C31-6DBB5E534576}"/>
                  </a:ext>
                </a:extLst>
              </p:cNvPr>
              <p:cNvSpPr>
                <a:spLocks noRot="1" noChangeAspect="1" noMove="1" noResize="1" noEditPoints="1" noAdjustHandles="1" noChangeArrowheads="1" noChangeShapeType="1" noTextEdit="1"/>
              </p:cNvSpPr>
              <p:nvPr/>
            </p:nvSpPr>
            <p:spPr>
              <a:xfrm>
                <a:off x="3532329" y="2559059"/>
                <a:ext cx="457200" cy="457200"/>
              </a:xfrm>
              <a:prstGeom prst="ellipse">
                <a:avLst/>
              </a:prstGeom>
              <a:blipFill>
                <a:blip r:embed="rId13"/>
                <a:stretch>
                  <a:fillRect l="-26316" b="-157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Oval 50">
                <a:extLst>
                  <a:ext uri="{FF2B5EF4-FFF2-40B4-BE49-F238E27FC236}">
                    <a16:creationId xmlns:a16="http://schemas.microsoft.com/office/drawing/2014/main" id="{747AAE59-0009-054F-A2CF-2DA5332AC129}"/>
                  </a:ext>
                </a:extLst>
              </p:cNvPr>
              <p:cNvSpPr/>
              <p:nvPr/>
            </p:nvSpPr>
            <p:spPr>
              <a:xfrm>
                <a:off x="2756141" y="3474747"/>
                <a:ext cx="457200" cy="4572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 </m:t>
                          </m:r>
                          <m:r>
                            <a:rPr lang="en-US" sz="2400" b="0" i="1" smtClean="0">
                              <a:latin typeface="Cambria Math" panose="02040503050406030204" pitchFamily="18" charset="0"/>
                            </a:rPr>
                            <m:t>𝑠</m:t>
                          </m:r>
                        </m:e>
                        <m:sub>
                          <m:r>
                            <a:rPr lang="en-US" sz="2400" b="0" i="1" smtClean="0">
                              <a:latin typeface="Cambria Math" panose="02040503050406030204" pitchFamily="18" charset="0"/>
                            </a:rPr>
                            <m:t>6</m:t>
                          </m:r>
                        </m:sub>
                      </m:sSub>
                    </m:oMath>
                  </m:oMathPara>
                </a14:m>
                <a:endParaRPr lang="en-US" sz="2400" dirty="0"/>
              </a:p>
            </p:txBody>
          </p:sp>
        </mc:Choice>
        <mc:Fallback xmlns="">
          <p:sp>
            <p:nvSpPr>
              <p:cNvPr id="51" name="Oval 50">
                <a:extLst>
                  <a:ext uri="{FF2B5EF4-FFF2-40B4-BE49-F238E27FC236}">
                    <a16:creationId xmlns:a16="http://schemas.microsoft.com/office/drawing/2014/main" id="{747AAE59-0009-054F-A2CF-2DA5332AC129}"/>
                  </a:ext>
                </a:extLst>
              </p:cNvPr>
              <p:cNvSpPr>
                <a:spLocks noRot="1" noChangeAspect="1" noMove="1" noResize="1" noEditPoints="1" noAdjustHandles="1" noChangeArrowheads="1" noChangeShapeType="1" noTextEdit="1"/>
              </p:cNvSpPr>
              <p:nvPr/>
            </p:nvSpPr>
            <p:spPr>
              <a:xfrm>
                <a:off x="2756141" y="3474747"/>
                <a:ext cx="457200" cy="457200"/>
              </a:xfrm>
              <a:prstGeom prst="ellipse">
                <a:avLst/>
              </a:prstGeom>
              <a:blipFill>
                <a:blip r:embed="rId14"/>
                <a:stretch>
                  <a:fillRect l="-26316" b="-157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Oval 51">
                <a:extLst>
                  <a:ext uri="{FF2B5EF4-FFF2-40B4-BE49-F238E27FC236}">
                    <a16:creationId xmlns:a16="http://schemas.microsoft.com/office/drawing/2014/main" id="{049444F9-2DDF-7D4F-ACA7-0CE0839C8A93}"/>
                  </a:ext>
                </a:extLst>
              </p:cNvPr>
              <p:cNvSpPr/>
              <p:nvPr/>
            </p:nvSpPr>
            <p:spPr>
              <a:xfrm>
                <a:off x="9600002" y="1148890"/>
                <a:ext cx="457200" cy="4572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 </m:t>
                          </m:r>
                          <m:r>
                            <a:rPr lang="en-US" sz="2400" b="0" i="1" smtClean="0">
                              <a:latin typeface="Cambria Math" panose="02040503050406030204" pitchFamily="18" charset="0"/>
                            </a:rPr>
                            <m:t>𝑠</m:t>
                          </m:r>
                        </m:e>
                        <m:sub>
                          <m:r>
                            <a:rPr lang="en-US" sz="2400" b="0" i="1" smtClean="0">
                              <a:latin typeface="Cambria Math" panose="02040503050406030204" pitchFamily="18" charset="0"/>
                            </a:rPr>
                            <m:t>2</m:t>
                          </m:r>
                        </m:sub>
                      </m:sSub>
                    </m:oMath>
                  </m:oMathPara>
                </a14:m>
                <a:endParaRPr lang="en-US" sz="2400" dirty="0"/>
              </a:p>
            </p:txBody>
          </p:sp>
        </mc:Choice>
        <mc:Fallback xmlns="">
          <p:sp>
            <p:nvSpPr>
              <p:cNvPr id="52" name="Oval 51">
                <a:extLst>
                  <a:ext uri="{FF2B5EF4-FFF2-40B4-BE49-F238E27FC236}">
                    <a16:creationId xmlns:a16="http://schemas.microsoft.com/office/drawing/2014/main" id="{049444F9-2DDF-7D4F-ACA7-0CE0839C8A93}"/>
                  </a:ext>
                </a:extLst>
              </p:cNvPr>
              <p:cNvSpPr>
                <a:spLocks noRot="1" noChangeAspect="1" noMove="1" noResize="1" noEditPoints="1" noAdjustHandles="1" noChangeArrowheads="1" noChangeShapeType="1" noTextEdit="1"/>
              </p:cNvSpPr>
              <p:nvPr/>
            </p:nvSpPr>
            <p:spPr>
              <a:xfrm>
                <a:off x="9600002" y="1148890"/>
                <a:ext cx="457200" cy="457200"/>
              </a:xfrm>
              <a:prstGeom prst="ellipse">
                <a:avLst/>
              </a:prstGeom>
              <a:blipFill>
                <a:blip r:embed="rId15"/>
                <a:stretch>
                  <a:fillRect l="-29730" b="-1842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Oval 52">
                <a:extLst>
                  <a:ext uri="{FF2B5EF4-FFF2-40B4-BE49-F238E27FC236}">
                    <a16:creationId xmlns:a16="http://schemas.microsoft.com/office/drawing/2014/main" id="{4C9C2517-7AE0-C049-A532-70D0225A7AAE}"/>
                  </a:ext>
                </a:extLst>
              </p:cNvPr>
              <p:cNvSpPr/>
              <p:nvPr/>
            </p:nvSpPr>
            <p:spPr>
              <a:xfrm>
                <a:off x="7757992" y="2547245"/>
                <a:ext cx="457200" cy="4572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 </m:t>
                          </m:r>
                          <m:r>
                            <a:rPr lang="en-US" sz="2400" b="0" i="1" smtClean="0">
                              <a:latin typeface="Cambria Math" panose="02040503050406030204" pitchFamily="18" charset="0"/>
                            </a:rPr>
                            <m:t>𝑠</m:t>
                          </m:r>
                        </m:e>
                        <m:sub>
                          <m:r>
                            <a:rPr lang="en-US" sz="2400" b="0" i="1" smtClean="0">
                              <a:latin typeface="Cambria Math" panose="02040503050406030204" pitchFamily="18" charset="0"/>
                            </a:rPr>
                            <m:t>3</m:t>
                          </m:r>
                        </m:sub>
                      </m:sSub>
                    </m:oMath>
                  </m:oMathPara>
                </a14:m>
                <a:endParaRPr lang="en-US" sz="2400" dirty="0"/>
              </a:p>
            </p:txBody>
          </p:sp>
        </mc:Choice>
        <mc:Fallback xmlns="">
          <p:sp>
            <p:nvSpPr>
              <p:cNvPr id="53" name="Oval 52">
                <a:extLst>
                  <a:ext uri="{FF2B5EF4-FFF2-40B4-BE49-F238E27FC236}">
                    <a16:creationId xmlns:a16="http://schemas.microsoft.com/office/drawing/2014/main" id="{4C9C2517-7AE0-C049-A532-70D0225A7AAE}"/>
                  </a:ext>
                </a:extLst>
              </p:cNvPr>
              <p:cNvSpPr>
                <a:spLocks noRot="1" noChangeAspect="1" noMove="1" noResize="1" noEditPoints="1" noAdjustHandles="1" noChangeArrowheads="1" noChangeShapeType="1" noTextEdit="1"/>
              </p:cNvSpPr>
              <p:nvPr/>
            </p:nvSpPr>
            <p:spPr>
              <a:xfrm>
                <a:off x="7757992" y="2547245"/>
                <a:ext cx="457200" cy="457200"/>
              </a:xfrm>
              <a:prstGeom prst="ellipse">
                <a:avLst/>
              </a:prstGeom>
              <a:blipFill>
                <a:blip r:embed="rId16"/>
                <a:stretch>
                  <a:fillRect l="-26316" b="-157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6" name="Table 5">
                <a:extLst>
                  <a:ext uri="{FF2B5EF4-FFF2-40B4-BE49-F238E27FC236}">
                    <a16:creationId xmlns:a16="http://schemas.microsoft.com/office/drawing/2014/main" id="{97B28C45-2982-E64A-AEF5-1F8BC948BE6C}"/>
                  </a:ext>
                </a:extLst>
              </p:cNvPr>
              <p:cNvGraphicFramePr>
                <a:graphicFrameLocks noGrp="1"/>
              </p:cNvGraphicFramePr>
              <p:nvPr>
                <p:extLst>
                  <p:ext uri="{D42A27DB-BD31-4B8C-83A1-F6EECF244321}">
                    <p14:modId xmlns:p14="http://schemas.microsoft.com/office/powerpoint/2010/main" val="1764932824"/>
                  </p:ext>
                </p:extLst>
              </p:nvPr>
            </p:nvGraphicFramePr>
            <p:xfrm>
              <a:off x="1403931" y="5215026"/>
              <a:ext cx="4022028" cy="741680"/>
            </p:xfrm>
            <a:graphic>
              <a:graphicData uri="http://schemas.openxmlformats.org/drawingml/2006/table">
                <a:tbl>
                  <a:tblPr firstRow="1" bandRow="1">
                    <a:tableStyleId>{5C22544A-7EE6-4342-B048-85BDC9FD1C3A}</a:tableStyleId>
                  </a:tblPr>
                  <a:tblGrid>
                    <a:gridCol w="1430464">
                      <a:extLst>
                        <a:ext uri="{9D8B030D-6E8A-4147-A177-3AD203B41FA5}">
                          <a16:colId xmlns:a16="http://schemas.microsoft.com/office/drawing/2014/main" val="713769844"/>
                        </a:ext>
                      </a:extLst>
                    </a:gridCol>
                    <a:gridCol w="451168">
                      <a:extLst>
                        <a:ext uri="{9D8B030D-6E8A-4147-A177-3AD203B41FA5}">
                          <a16:colId xmlns:a16="http://schemas.microsoft.com/office/drawing/2014/main" val="1587294862"/>
                        </a:ext>
                      </a:extLst>
                    </a:gridCol>
                    <a:gridCol w="451168">
                      <a:extLst>
                        <a:ext uri="{9D8B030D-6E8A-4147-A177-3AD203B41FA5}">
                          <a16:colId xmlns:a16="http://schemas.microsoft.com/office/drawing/2014/main" val="1496089944"/>
                        </a:ext>
                      </a:extLst>
                    </a:gridCol>
                    <a:gridCol w="451168">
                      <a:extLst>
                        <a:ext uri="{9D8B030D-6E8A-4147-A177-3AD203B41FA5}">
                          <a16:colId xmlns:a16="http://schemas.microsoft.com/office/drawing/2014/main" val="1213704056"/>
                        </a:ext>
                      </a:extLst>
                    </a:gridCol>
                    <a:gridCol w="393446">
                      <a:extLst>
                        <a:ext uri="{9D8B030D-6E8A-4147-A177-3AD203B41FA5}">
                          <a16:colId xmlns:a16="http://schemas.microsoft.com/office/drawing/2014/main" val="4263803774"/>
                        </a:ext>
                      </a:extLst>
                    </a:gridCol>
                    <a:gridCol w="393446">
                      <a:extLst>
                        <a:ext uri="{9D8B030D-6E8A-4147-A177-3AD203B41FA5}">
                          <a16:colId xmlns:a16="http://schemas.microsoft.com/office/drawing/2014/main" val="2312326664"/>
                        </a:ext>
                      </a:extLst>
                    </a:gridCol>
                    <a:gridCol w="451168">
                      <a:extLst>
                        <a:ext uri="{9D8B030D-6E8A-4147-A177-3AD203B41FA5}">
                          <a16:colId xmlns:a16="http://schemas.microsoft.com/office/drawing/2014/main" val="1003476820"/>
                        </a:ext>
                      </a:extLst>
                    </a:gridCol>
                  </a:tblGrid>
                  <a:tr h="370840">
                    <a:tc>
                      <a:txBody>
                        <a:bodyPr/>
                        <a:lstStyle/>
                        <a:p>
                          <a:pPr algn="l"/>
                          <a14:m>
                            <m:oMathPara xmlns:m="http://schemas.openxmlformats.org/officeDocument/2006/math">
                              <m:oMathParaPr>
                                <m:jc m:val="centerGroup"/>
                              </m:oMathParaPr>
                              <m:oMath xmlns:m="http://schemas.openxmlformats.org/officeDocument/2006/math">
                                <m:r>
                                  <a:rPr lang="en-US" sz="1400" b="1" i="1" smtClean="0">
                                    <a:latin typeface="Cambria Math" panose="02040503050406030204" pitchFamily="18" charset="0"/>
                                  </a:rPr>
                                  <m:t>𝒔</m:t>
                                </m:r>
                              </m:oMath>
                            </m:oMathPara>
                          </a14:m>
                          <a:endParaRPr lang="en-US" sz="1400" dirty="0"/>
                        </a:p>
                      </a:txBody>
                      <a:tcPr anchor="ctr"/>
                    </a:tc>
                    <a:tc>
                      <a:txBody>
                        <a:bodyPr/>
                        <a:lstStyle/>
                        <a:p>
                          <a:pPr algn="l"/>
                          <a14:m>
                            <m:oMathPara xmlns:m="http://schemas.openxmlformats.org/officeDocument/2006/math">
                              <m:oMathParaPr>
                                <m:jc m:val="centerGroup"/>
                              </m:oMathParaPr>
                              <m:oMath xmlns:m="http://schemas.openxmlformats.org/officeDocument/2006/math">
                                <m:sSub>
                                  <m:sSubPr>
                                    <m:ctrlPr>
                                      <a:rPr lang="en-US" sz="1400" b="1" i="1" smtClean="0">
                                        <a:latin typeface="Cambria Math" panose="02040503050406030204" pitchFamily="18" charset="0"/>
                                      </a:rPr>
                                    </m:ctrlPr>
                                  </m:sSubPr>
                                  <m:e>
                                    <m:r>
                                      <a:rPr lang="en-US" sz="1400" b="1" i="1" smtClean="0">
                                        <a:latin typeface="Cambria Math" panose="02040503050406030204" pitchFamily="18" charset="0"/>
                                      </a:rPr>
                                      <m:t>𝒔</m:t>
                                    </m:r>
                                  </m:e>
                                  <m:sub>
                                    <m:r>
                                      <a:rPr lang="en-US" sz="1400" b="1" i="1" smtClean="0">
                                        <a:latin typeface="Cambria Math" panose="02040503050406030204" pitchFamily="18" charset="0"/>
                                      </a:rPr>
                                      <m:t>𝟏</m:t>
                                    </m:r>
                                  </m:sub>
                                </m:sSub>
                              </m:oMath>
                            </m:oMathPara>
                          </a14:m>
                          <a:endParaRPr lang="en-US" sz="1400" dirty="0"/>
                        </a:p>
                      </a:txBody>
                      <a:tcPr anchor="ctr"/>
                    </a:tc>
                    <a:tc>
                      <a:txBody>
                        <a:bodyPr/>
                        <a:lstStyle/>
                        <a:p>
                          <a:pPr algn="l"/>
                          <a14:m>
                            <m:oMathPara xmlns:m="http://schemas.openxmlformats.org/officeDocument/2006/math">
                              <m:oMathParaPr>
                                <m:jc m:val="centerGroup"/>
                              </m:oMathParaPr>
                              <m:oMath xmlns:m="http://schemas.openxmlformats.org/officeDocument/2006/math">
                                <m:sSub>
                                  <m:sSubPr>
                                    <m:ctrlPr>
                                      <a:rPr lang="en-US" sz="1400" b="1" i="1" smtClean="0">
                                        <a:latin typeface="Cambria Math" panose="02040503050406030204" pitchFamily="18" charset="0"/>
                                      </a:rPr>
                                    </m:ctrlPr>
                                  </m:sSubPr>
                                  <m:e>
                                    <m:r>
                                      <a:rPr lang="en-US" sz="1400" b="1" i="1" smtClean="0">
                                        <a:latin typeface="Cambria Math" panose="02040503050406030204" pitchFamily="18" charset="0"/>
                                      </a:rPr>
                                      <m:t>𝒔</m:t>
                                    </m:r>
                                  </m:e>
                                  <m:sub>
                                    <m:r>
                                      <a:rPr lang="en-US" sz="1400" b="1" i="1" smtClean="0">
                                        <a:latin typeface="Cambria Math" panose="02040503050406030204" pitchFamily="18" charset="0"/>
                                      </a:rPr>
                                      <m:t>𝟐</m:t>
                                    </m:r>
                                  </m:sub>
                                </m:sSub>
                              </m:oMath>
                            </m:oMathPara>
                          </a14:m>
                          <a:endParaRPr lang="en-US" sz="1400" dirty="0"/>
                        </a:p>
                      </a:txBody>
                      <a:tcPr anchor="ctr"/>
                    </a:tc>
                    <a:tc>
                      <a:txBody>
                        <a:bodyPr/>
                        <a:lstStyle/>
                        <a:p>
                          <a:pPr algn="l"/>
                          <a14:m>
                            <m:oMathPara xmlns:m="http://schemas.openxmlformats.org/officeDocument/2006/math">
                              <m:oMathParaPr>
                                <m:jc m:val="centerGroup"/>
                              </m:oMathParaPr>
                              <m:oMath xmlns:m="http://schemas.openxmlformats.org/officeDocument/2006/math">
                                <m:sSub>
                                  <m:sSubPr>
                                    <m:ctrlPr>
                                      <a:rPr lang="en-US" sz="1400" b="1" i="1" smtClean="0">
                                        <a:latin typeface="Cambria Math" panose="02040503050406030204" pitchFamily="18" charset="0"/>
                                      </a:rPr>
                                    </m:ctrlPr>
                                  </m:sSubPr>
                                  <m:e>
                                    <m:r>
                                      <a:rPr lang="en-US" sz="1400" b="1" i="1" smtClean="0">
                                        <a:latin typeface="Cambria Math" panose="02040503050406030204" pitchFamily="18" charset="0"/>
                                      </a:rPr>
                                      <m:t>𝒔</m:t>
                                    </m:r>
                                  </m:e>
                                  <m:sub>
                                    <m:r>
                                      <a:rPr lang="en-US" sz="1400" b="1" i="1" smtClean="0">
                                        <a:latin typeface="Cambria Math" panose="02040503050406030204" pitchFamily="18" charset="0"/>
                                      </a:rPr>
                                      <m:t>𝟑</m:t>
                                    </m:r>
                                  </m:sub>
                                </m:sSub>
                              </m:oMath>
                            </m:oMathPara>
                          </a14:m>
                          <a:endParaRPr lang="en-US" sz="1400" dirty="0"/>
                        </a:p>
                      </a:txBody>
                      <a:tcPr anchor="ctr"/>
                    </a:tc>
                    <a:tc>
                      <a:txBody>
                        <a:bodyPr/>
                        <a:lstStyle/>
                        <a:p>
                          <a:pPr algn="l"/>
                          <a14:m>
                            <m:oMathPara xmlns:m="http://schemas.openxmlformats.org/officeDocument/2006/math">
                              <m:oMathParaPr>
                                <m:jc m:val="centerGroup"/>
                              </m:oMathParaPr>
                              <m:oMath xmlns:m="http://schemas.openxmlformats.org/officeDocument/2006/math">
                                <m:sSub>
                                  <m:sSubPr>
                                    <m:ctrlPr>
                                      <a:rPr lang="en-US" sz="1400" b="1" i="1" smtClean="0">
                                        <a:latin typeface="Cambria Math" panose="02040503050406030204" pitchFamily="18" charset="0"/>
                                      </a:rPr>
                                    </m:ctrlPr>
                                  </m:sSubPr>
                                  <m:e>
                                    <m:r>
                                      <a:rPr lang="en-US" sz="1400" b="1" i="1" smtClean="0">
                                        <a:latin typeface="Cambria Math" panose="02040503050406030204" pitchFamily="18" charset="0"/>
                                      </a:rPr>
                                      <m:t>𝒔</m:t>
                                    </m:r>
                                  </m:e>
                                  <m:sub>
                                    <m:r>
                                      <a:rPr lang="en-US" sz="1400" b="1" i="1" smtClean="0">
                                        <a:latin typeface="Cambria Math" panose="02040503050406030204" pitchFamily="18" charset="0"/>
                                      </a:rPr>
                                      <m:t>𝟒</m:t>
                                    </m:r>
                                  </m:sub>
                                </m:sSub>
                              </m:oMath>
                            </m:oMathPara>
                          </a14:m>
                          <a:endParaRPr lang="en-US" sz="1400" dirty="0"/>
                        </a:p>
                      </a:txBody>
                      <a:tcPr anchor="ctr"/>
                    </a:tc>
                    <a:tc>
                      <a:txBody>
                        <a:bodyPr/>
                        <a:lstStyle/>
                        <a:p>
                          <a:pPr algn="l"/>
                          <a14:m>
                            <m:oMathPara xmlns:m="http://schemas.openxmlformats.org/officeDocument/2006/math">
                              <m:oMathParaPr>
                                <m:jc m:val="centerGroup"/>
                              </m:oMathParaPr>
                              <m:oMath xmlns:m="http://schemas.openxmlformats.org/officeDocument/2006/math">
                                <m:sSub>
                                  <m:sSubPr>
                                    <m:ctrlPr>
                                      <a:rPr lang="en-US" sz="1400" b="1" i="1" smtClean="0">
                                        <a:latin typeface="Cambria Math" panose="02040503050406030204" pitchFamily="18" charset="0"/>
                                      </a:rPr>
                                    </m:ctrlPr>
                                  </m:sSubPr>
                                  <m:e>
                                    <m:r>
                                      <a:rPr lang="en-US" sz="1400" b="1" i="1" smtClean="0">
                                        <a:latin typeface="Cambria Math" panose="02040503050406030204" pitchFamily="18" charset="0"/>
                                      </a:rPr>
                                      <m:t>𝒔</m:t>
                                    </m:r>
                                  </m:e>
                                  <m:sub>
                                    <m:r>
                                      <a:rPr lang="en-US" sz="1400" b="1" i="1" smtClean="0">
                                        <a:latin typeface="Cambria Math" panose="02040503050406030204" pitchFamily="18" charset="0"/>
                                      </a:rPr>
                                      <m:t>𝟓</m:t>
                                    </m:r>
                                  </m:sub>
                                </m:sSub>
                              </m:oMath>
                            </m:oMathPara>
                          </a14:m>
                          <a:endParaRPr lang="en-US" sz="1400" dirty="0"/>
                        </a:p>
                      </a:txBody>
                      <a:tcPr anchor="ctr"/>
                    </a:tc>
                    <a:tc>
                      <a:txBody>
                        <a:bodyPr/>
                        <a:lstStyle/>
                        <a:p>
                          <a:pPr algn="l"/>
                          <a14:m>
                            <m:oMathPara xmlns:m="http://schemas.openxmlformats.org/officeDocument/2006/math">
                              <m:oMathParaPr>
                                <m:jc m:val="centerGroup"/>
                              </m:oMathParaPr>
                              <m:oMath xmlns:m="http://schemas.openxmlformats.org/officeDocument/2006/math">
                                <m:sSub>
                                  <m:sSubPr>
                                    <m:ctrlPr>
                                      <a:rPr lang="en-US" sz="1400" b="1" i="1" smtClean="0">
                                        <a:latin typeface="Cambria Math" panose="02040503050406030204" pitchFamily="18" charset="0"/>
                                      </a:rPr>
                                    </m:ctrlPr>
                                  </m:sSubPr>
                                  <m:e>
                                    <m:r>
                                      <a:rPr lang="en-US" sz="1400" b="1" i="1" smtClean="0">
                                        <a:latin typeface="Cambria Math" panose="02040503050406030204" pitchFamily="18" charset="0"/>
                                      </a:rPr>
                                      <m:t>𝒔</m:t>
                                    </m:r>
                                  </m:e>
                                  <m:sub>
                                    <m:r>
                                      <a:rPr lang="en-US" sz="1400" b="1" i="1" smtClean="0">
                                        <a:latin typeface="Cambria Math" panose="02040503050406030204" pitchFamily="18" charset="0"/>
                                      </a:rPr>
                                      <m:t>𝟔</m:t>
                                    </m:r>
                                  </m:sub>
                                </m:sSub>
                              </m:oMath>
                            </m:oMathPara>
                          </a14:m>
                          <a:endParaRPr lang="en-US" sz="1400" dirty="0"/>
                        </a:p>
                      </a:txBody>
                      <a:tcPr anchor="ctr"/>
                    </a:tc>
                    <a:extLst>
                      <a:ext uri="{0D108BD9-81ED-4DB2-BD59-A6C34878D82A}">
                        <a16:rowId xmlns:a16="http://schemas.microsoft.com/office/drawing/2014/main" val="2550826227"/>
                      </a:ext>
                    </a:extLst>
                  </a:tr>
                  <a:tr h="370840">
                    <a:tc>
                      <a:txBody>
                        <a:bodyPr/>
                        <a:lstStyle/>
                        <a:p>
                          <a:pPr algn="l"/>
                          <a14:m>
                            <m:oMathPara xmlns:m="http://schemas.openxmlformats.org/officeDocument/2006/math">
                              <m:oMathParaPr>
                                <m:jc m:val="centerGroup"/>
                              </m:oMathParaPr>
                              <m:oMath xmlns:m="http://schemas.openxmlformats.org/officeDocument/2006/math">
                                <m:r>
                                  <a:rPr lang="en-US" sz="1400" i="1" smtClean="0">
                                    <a:solidFill>
                                      <a:schemeClr val="accent6">
                                        <a:lumMod val="75000"/>
                                      </a:schemeClr>
                                    </a:solidFill>
                                    <a:latin typeface="Cambria Math" panose="02040503050406030204" pitchFamily="18" charset="0"/>
                                  </a:rPr>
                                  <m:t>𝑒𝑟𝑟</m:t>
                                </m:r>
                                <m:d>
                                  <m:dPr>
                                    <m:ctrlPr>
                                      <a:rPr lang="en-US" sz="1400" i="1">
                                        <a:solidFill>
                                          <a:schemeClr val="accent6">
                                            <a:lumMod val="75000"/>
                                          </a:schemeClr>
                                        </a:solidFill>
                                        <a:latin typeface="Cambria Math" panose="02040503050406030204" pitchFamily="18" charset="0"/>
                                      </a:rPr>
                                    </m:ctrlPr>
                                  </m:dPr>
                                  <m:e>
                                    <m:r>
                                      <a:rPr lang="en-US" sz="1400" i="1">
                                        <a:solidFill>
                                          <a:schemeClr val="accent6">
                                            <a:lumMod val="75000"/>
                                          </a:schemeClr>
                                        </a:solidFill>
                                        <a:latin typeface="Cambria Math" panose="02040503050406030204" pitchFamily="18" charset="0"/>
                                      </a:rPr>
                                      <m:t>h</m:t>
                                    </m:r>
                                    <m:r>
                                      <a:rPr lang="en-US" sz="1400" b="0" i="1" smtClean="0">
                                        <a:solidFill>
                                          <a:schemeClr val="accent6">
                                            <a:lumMod val="75000"/>
                                          </a:schemeClr>
                                        </a:solidFill>
                                        <a:latin typeface="Cambria Math" panose="02040503050406030204" pitchFamily="18" charset="0"/>
                                      </a:rPr>
                                      <m:t>−</m:t>
                                    </m:r>
                                    <m:r>
                                      <a:rPr lang="en-US" sz="1400" b="0" i="1" smtClean="0">
                                        <a:solidFill>
                                          <a:schemeClr val="accent6">
                                            <a:lumMod val="75000"/>
                                          </a:schemeClr>
                                        </a:solidFill>
                                        <a:latin typeface="Cambria Math" panose="02040503050406030204" pitchFamily="18" charset="0"/>
                                      </a:rPr>
                                      <m:t>𝑠</m:t>
                                    </m:r>
                                    <m:r>
                                      <a:rPr lang="en-US" sz="1400" i="1">
                                        <a:solidFill>
                                          <a:schemeClr val="accent6">
                                            <a:lumMod val="75000"/>
                                          </a:schemeClr>
                                        </a:solidFill>
                                        <a:latin typeface="Cambria Math" panose="02040503050406030204" pitchFamily="18" charset="0"/>
                                      </a:rPr>
                                      <m:t>,</m:t>
                                    </m:r>
                                    <m:sSub>
                                      <m:sSubPr>
                                        <m:ctrlPr>
                                          <a:rPr lang="en-US" sz="1400" i="1">
                                            <a:solidFill>
                                              <a:schemeClr val="accent6">
                                                <a:lumMod val="75000"/>
                                              </a:schemeClr>
                                            </a:solidFill>
                                            <a:latin typeface="Cambria Math" panose="02040503050406030204" pitchFamily="18" charset="0"/>
                                            <a:ea typeface="Cambria Math" panose="02040503050406030204" pitchFamily="18" charset="0"/>
                                          </a:rPr>
                                        </m:ctrlPr>
                                      </m:sSubPr>
                                      <m:e>
                                        <m:r>
                                          <a:rPr lang="en-US" sz="1400" i="1">
                                            <a:solidFill>
                                              <a:schemeClr val="accent6">
                                                <a:lumMod val="75000"/>
                                              </a:schemeClr>
                                            </a:solidFill>
                                            <a:latin typeface="Cambria Math" panose="02040503050406030204" pitchFamily="18" charset="0"/>
                                            <a:ea typeface="Cambria Math" panose="02040503050406030204" pitchFamily="18" charset="0"/>
                                          </a:rPr>
                                          <m:t>𝒟</m:t>
                                        </m:r>
                                      </m:e>
                                      <m:sub>
                                        <m:r>
                                          <a:rPr lang="en-US" sz="1400" b="0" i="1" smtClean="0">
                                            <a:solidFill>
                                              <a:schemeClr val="accent6">
                                                <a:lumMod val="75000"/>
                                              </a:schemeClr>
                                            </a:solidFill>
                                            <a:latin typeface="Cambria Math" panose="02040503050406030204" pitchFamily="18" charset="0"/>
                                            <a:ea typeface="Cambria Math" panose="02040503050406030204" pitchFamily="18" charset="0"/>
                                          </a:rPr>
                                          <m:t>𝑣𝑎𝑙</m:t>
                                        </m:r>
                                      </m:sub>
                                    </m:sSub>
                                  </m:e>
                                </m:d>
                              </m:oMath>
                            </m:oMathPara>
                          </a14:m>
                          <a:endParaRPr lang="en-US" sz="1400" dirty="0"/>
                        </a:p>
                      </a:txBody>
                      <a:tcPr anchor="ctr"/>
                    </a:tc>
                    <a:tc>
                      <a:txBody>
                        <a:bodyPr/>
                        <a:lstStyle/>
                        <a:p>
                          <a:pPr algn="l"/>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0.4</m:t>
                                </m:r>
                              </m:oMath>
                            </m:oMathPara>
                          </a14:m>
                          <a:endParaRPr lang="en-US" sz="14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0.4</m:t>
                                </m:r>
                              </m:oMath>
                            </m:oMathPara>
                          </a14:m>
                          <a:endParaRPr lang="en-US" sz="14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0.4</m:t>
                                </m:r>
                              </m:oMath>
                            </m:oMathPara>
                          </a14:m>
                          <a:endParaRPr lang="en-US" sz="14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0</m:t>
                                </m:r>
                              </m:oMath>
                            </m:oMathPara>
                          </a14:m>
                          <a:endParaRPr lang="en-US" sz="14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0</m:t>
                                </m:r>
                              </m:oMath>
                            </m:oMathPara>
                          </a14:m>
                          <a:endParaRPr lang="en-US" sz="14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0.2</m:t>
                                </m:r>
                              </m:oMath>
                            </m:oMathPara>
                          </a14:m>
                          <a:endParaRPr lang="en-US" sz="1400" dirty="0"/>
                        </a:p>
                      </a:txBody>
                      <a:tcPr anchor="ctr"/>
                    </a:tc>
                    <a:extLst>
                      <a:ext uri="{0D108BD9-81ED-4DB2-BD59-A6C34878D82A}">
                        <a16:rowId xmlns:a16="http://schemas.microsoft.com/office/drawing/2014/main" val="2089378005"/>
                      </a:ext>
                    </a:extLst>
                  </a:tr>
                </a:tbl>
              </a:graphicData>
            </a:graphic>
          </p:graphicFrame>
        </mc:Choice>
        <mc:Fallback xmlns="">
          <p:graphicFrame>
            <p:nvGraphicFramePr>
              <p:cNvPr id="6" name="Table 5">
                <a:extLst>
                  <a:ext uri="{FF2B5EF4-FFF2-40B4-BE49-F238E27FC236}">
                    <a16:creationId xmlns:a16="http://schemas.microsoft.com/office/drawing/2014/main" id="{97B28C45-2982-E64A-AEF5-1F8BC948BE6C}"/>
                  </a:ext>
                </a:extLst>
              </p:cNvPr>
              <p:cNvGraphicFramePr>
                <a:graphicFrameLocks noGrp="1"/>
              </p:cNvGraphicFramePr>
              <p:nvPr>
                <p:extLst>
                  <p:ext uri="{D42A27DB-BD31-4B8C-83A1-F6EECF244321}">
                    <p14:modId xmlns:p14="http://schemas.microsoft.com/office/powerpoint/2010/main" val="1764932824"/>
                  </p:ext>
                </p:extLst>
              </p:nvPr>
            </p:nvGraphicFramePr>
            <p:xfrm>
              <a:off x="1403931" y="5215026"/>
              <a:ext cx="4022028" cy="741680"/>
            </p:xfrm>
            <a:graphic>
              <a:graphicData uri="http://schemas.openxmlformats.org/drawingml/2006/table">
                <a:tbl>
                  <a:tblPr firstRow="1" bandRow="1">
                    <a:tableStyleId>{5C22544A-7EE6-4342-B048-85BDC9FD1C3A}</a:tableStyleId>
                  </a:tblPr>
                  <a:tblGrid>
                    <a:gridCol w="1430464">
                      <a:extLst>
                        <a:ext uri="{9D8B030D-6E8A-4147-A177-3AD203B41FA5}">
                          <a16:colId xmlns:a16="http://schemas.microsoft.com/office/drawing/2014/main" val="713769844"/>
                        </a:ext>
                      </a:extLst>
                    </a:gridCol>
                    <a:gridCol w="451168">
                      <a:extLst>
                        <a:ext uri="{9D8B030D-6E8A-4147-A177-3AD203B41FA5}">
                          <a16:colId xmlns:a16="http://schemas.microsoft.com/office/drawing/2014/main" val="1587294862"/>
                        </a:ext>
                      </a:extLst>
                    </a:gridCol>
                    <a:gridCol w="451168">
                      <a:extLst>
                        <a:ext uri="{9D8B030D-6E8A-4147-A177-3AD203B41FA5}">
                          <a16:colId xmlns:a16="http://schemas.microsoft.com/office/drawing/2014/main" val="1496089944"/>
                        </a:ext>
                      </a:extLst>
                    </a:gridCol>
                    <a:gridCol w="451168">
                      <a:extLst>
                        <a:ext uri="{9D8B030D-6E8A-4147-A177-3AD203B41FA5}">
                          <a16:colId xmlns:a16="http://schemas.microsoft.com/office/drawing/2014/main" val="1213704056"/>
                        </a:ext>
                      </a:extLst>
                    </a:gridCol>
                    <a:gridCol w="393446">
                      <a:extLst>
                        <a:ext uri="{9D8B030D-6E8A-4147-A177-3AD203B41FA5}">
                          <a16:colId xmlns:a16="http://schemas.microsoft.com/office/drawing/2014/main" val="4263803774"/>
                        </a:ext>
                      </a:extLst>
                    </a:gridCol>
                    <a:gridCol w="393446">
                      <a:extLst>
                        <a:ext uri="{9D8B030D-6E8A-4147-A177-3AD203B41FA5}">
                          <a16:colId xmlns:a16="http://schemas.microsoft.com/office/drawing/2014/main" val="2312326664"/>
                        </a:ext>
                      </a:extLst>
                    </a:gridCol>
                    <a:gridCol w="451168">
                      <a:extLst>
                        <a:ext uri="{9D8B030D-6E8A-4147-A177-3AD203B41FA5}">
                          <a16:colId xmlns:a16="http://schemas.microsoft.com/office/drawing/2014/main" val="1003476820"/>
                        </a:ext>
                      </a:extLst>
                    </a:gridCol>
                  </a:tblGrid>
                  <a:tr h="370840">
                    <a:tc>
                      <a:txBody>
                        <a:bodyPr/>
                        <a:lstStyle/>
                        <a:p>
                          <a:endParaRPr lang="en-US"/>
                        </a:p>
                      </a:txBody>
                      <a:tcPr anchor="ctr">
                        <a:blipFill>
                          <a:blip r:embed="rId17"/>
                          <a:stretch>
                            <a:fillRect l="-885" t="-3333" r="-183186" b="-103333"/>
                          </a:stretch>
                        </a:blipFill>
                      </a:tcPr>
                    </a:tc>
                    <a:tc>
                      <a:txBody>
                        <a:bodyPr/>
                        <a:lstStyle/>
                        <a:p>
                          <a:endParaRPr lang="en-US"/>
                        </a:p>
                      </a:txBody>
                      <a:tcPr anchor="ctr">
                        <a:blipFill>
                          <a:blip r:embed="rId17"/>
                          <a:stretch>
                            <a:fillRect l="-316667" t="-3333" r="-475000" b="-103333"/>
                          </a:stretch>
                        </a:blipFill>
                      </a:tcPr>
                    </a:tc>
                    <a:tc>
                      <a:txBody>
                        <a:bodyPr/>
                        <a:lstStyle/>
                        <a:p>
                          <a:endParaRPr lang="en-US"/>
                        </a:p>
                      </a:txBody>
                      <a:tcPr anchor="ctr">
                        <a:blipFill>
                          <a:blip r:embed="rId17"/>
                          <a:stretch>
                            <a:fillRect l="-428571" t="-3333" r="-388571" b="-103333"/>
                          </a:stretch>
                        </a:blipFill>
                      </a:tcPr>
                    </a:tc>
                    <a:tc>
                      <a:txBody>
                        <a:bodyPr/>
                        <a:lstStyle/>
                        <a:p>
                          <a:endParaRPr lang="en-US"/>
                        </a:p>
                      </a:txBody>
                      <a:tcPr anchor="ctr">
                        <a:blipFill>
                          <a:blip r:embed="rId17"/>
                          <a:stretch>
                            <a:fillRect l="-513889" t="-3333" r="-277778" b="-103333"/>
                          </a:stretch>
                        </a:blipFill>
                      </a:tcPr>
                    </a:tc>
                    <a:tc>
                      <a:txBody>
                        <a:bodyPr/>
                        <a:lstStyle/>
                        <a:p>
                          <a:endParaRPr lang="en-US"/>
                        </a:p>
                      </a:txBody>
                      <a:tcPr anchor="ctr">
                        <a:blipFill>
                          <a:blip r:embed="rId17"/>
                          <a:stretch>
                            <a:fillRect l="-712903" t="-3333" r="-222581" b="-103333"/>
                          </a:stretch>
                        </a:blipFill>
                      </a:tcPr>
                    </a:tc>
                    <a:tc>
                      <a:txBody>
                        <a:bodyPr/>
                        <a:lstStyle/>
                        <a:p>
                          <a:endParaRPr lang="en-US"/>
                        </a:p>
                      </a:txBody>
                      <a:tcPr anchor="ctr">
                        <a:blipFill>
                          <a:blip r:embed="rId17"/>
                          <a:stretch>
                            <a:fillRect l="-812903" t="-3333" r="-122581" b="-103333"/>
                          </a:stretch>
                        </a:blipFill>
                      </a:tcPr>
                    </a:tc>
                    <a:tc>
                      <a:txBody>
                        <a:bodyPr/>
                        <a:lstStyle/>
                        <a:p>
                          <a:endParaRPr lang="en-US"/>
                        </a:p>
                      </a:txBody>
                      <a:tcPr anchor="ctr">
                        <a:blipFill>
                          <a:blip r:embed="rId17"/>
                          <a:stretch>
                            <a:fillRect l="-786111" t="-3333" r="-5556" b="-103333"/>
                          </a:stretch>
                        </a:blipFill>
                      </a:tcPr>
                    </a:tc>
                    <a:extLst>
                      <a:ext uri="{0D108BD9-81ED-4DB2-BD59-A6C34878D82A}">
                        <a16:rowId xmlns:a16="http://schemas.microsoft.com/office/drawing/2014/main" val="2550826227"/>
                      </a:ext>
                    </a:extLst>
                  </a:tr>
                  <a:tr h="370840">
                    <a:tc>
                      <a:txBody>
                        <a:bodyPr/>
                        <a:lstStyle/>
                        <a:p>
                          <a:endParaRPr lang="en-US"/>
                        </a:p>
                      </a:txBody>
                      <a:tcPr anchor="ctr">
                        <a:blipFill>
                          <a:blip r:embed="rId17"/>
                          <a:stretch>
                            <a:fillRect l="-885" t="-103333" r="-183186" b="-3333"/>
                          </a:stretch>
                        </a:blipFill>
                      </a:tcPr>
                    </a:tc>
                    <a:tc>
                      <a:txBody>
                        <a:bodyPr/>
                        <a:lstStyle/>
                        <a:p>
                          <a:endParaRPr lang="en-US"/>
                        </a:p>
                      </a:txBody>
                      <a:tcPr anchor="ctr">
                        <a:blipFill>
                          <a:blip r:embed="rId17"/>
                          <a:stretch>
                            <a:fillRect l="-316667" t="-103333" r="-475000" b="-3333"/>
                          </a:stretch>
                        </a:blipFill>
                      </a:tcPr>
                    </a:tc>
                    <a:tc>
                      <a:txBody>
                        <a:bodyPr/>
                        <a:lstStyle/>
                        <a:p>
                          <a:endParaRPr lang="en-US"/>
                        </a:p>
                      </a:txBody>
                      <a:tcPr anchor="ctr">
                        <a:blipFill>
                          <a:blip r:embed="rId17"/>
                          <a:stretch>
                            <a:fillRect l="-428571" t="-103333" r="-388571" b="-3333"/>
                          </a:stretch>
                        </a:blipFill>
                      </a:tcPr>
                    </a:tc>
                    <a:tc>
                      <a:txBody>
                        <a:bodyPr/>
                        <a:lstStyle/>
                        <a:p>
                          <a:endParaRPr lang="en-US"/>
                        </a:p>
                      </a:txBody>
                      <a:tcPr anchor="ctr">
                        <a:blipFill>
                          <a:blip r:embed="rId17"/>
                          <a:stretch>
                            <a:fillRect l="-513889" t="-103333" r="-277778" b="-3333"/>
                          </a:stretch>
                        </a:blipFill>
                      </a:tcPr>
                    </a:tc>
                    <a:tc>
                      <a:txBody>
                        <a:bodyPr/>
                        <a:lstStyle/>
                        <a:p>
                          <a:endParaRPr lang="en-US"/>
                        </a:p>
                      </a:txBody>
                      <a:tcPr anchor="ctr">
                        <a:blipFill>
                          <a:blip r:embed="rId17"/>
                          <a:stretch>
                            <a:fillRect l="-712903" t="-103333" r="-222581" b="-3333"/>
                          </a:stretch>
                        </a:blipFill>
                      </a:tcPr>
                    </a:tc>
                    <a:tc>
                      <a:txBody>
                        <a:bodyPr/>
                        <a:lstStyle/>
                        <a:p>
                          <a:endParaRPr lang="en-US"/>
                        </a:p>
                      </a:txBody>
                      <a:tcPr anchor="ctr">
                        <a:blipFill>
                          <a:blip r:embed="rId17"/>
                          <a:stretch>
                            <a:fillRect l="-812903" t="-103333" r="-122581" b="-3333"/>
                          </a:stretch>
                        </a:blipFill>
                      </a:tcPr>
                    </a:tc>
                    <a:tc>
                      <a:txBody>
                        <a:bodyPr/>
                        <a:lstStyle/>
                        <a:p>
                          <a:endParaRPr lang="en-US"/>
                        </a:p>
                      </a:txBody>
                      <a:tcPr anchor="ctr">
                        <a:blipFill>
                          <a:blip r:embed="rId17"/>
                          <a:stretch>
                            <a:fillRect l="-786111" t="-103333" r="-5556" b="-3333"/>
                          </a:stretch>
                        </a:blipFill>
                      </a:tcPr>
                    </a:tc>
                    <a:extLst>
                      <a:ext uri="{0D108BD9-81ED-4DB2-BD59-A6C34878D82A}">
                        <a16:rowId xmlns:a16="http://schemas.microsoft.com/office/drawing/2014/main" val="2089378005"/>
                      </a:ext>
                    </a:extLst>
                  </a:tr>
                </a:tbl>
              </a:graphicData>
            </a:graphic>
          </p:graphicFrame>
        </mc:Fallback>
      </mc:AlternateContent>
      <p:sp>
        <p:nvSpPr>
          <p:cNvPr id="55" name="Rounded Rectangle 54">
            <a:extLst>
              <a:ext uri="{FF2B5EF4-FFF2-40B4-BE49-F238E27FC236}">
                <a16:creationId xmlns:a16="http://schemas.microsoft.com/office/drawing/2014/main" id="{C587DF50-4D9C-A2A8-551C-7EF923188526}"/>
              </a:ext>
            </a:extLst>
          </p:cNvPr>
          <p:cNvSpPr/>
          <p:nvPr/>
        </p:nvSpPr>
        <p:spPr>
          <a:xfrm>
            <a:off x="5233221" y="2547246"/>
            <a:ext cx="1051985"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Bus</a:t>
            </a:r>
          </a:p>
        </p:txBody>
      </p:sp>
      <p:sp>
        <p:nvSpPr>
          <p:cNvPr id="56" name="Rounded Rectangle 55">
            <a:extLst>
              <a:ext uri="{FF2B5EF4-FFF2-40B4-BE49-F238E27FC236}">
                <a16:creationId xmlns:a16="http://schemas.microsoft.com/office/drawing/2014/main" id="{7A754E7C-5767-8712-8288-8402616774C9}"/>
              </a:ext>
            </a:extLst>
          </p:cNvPr>
          <p:cNvSpPr/>
          <p:nvPr/>
        </p:nvSpPr>
        <p:spPr>
          <a:xfrm>
            <a:off x="8776617" y="3480869"/>
            <a:ext cx="1051985"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Bus</a:t>
            </a:r>
          </a:p>
        </p:txBody>
      </p:sp>
      <p:sp>
        <p:nvSpPr>
          <p:cNvPr id="57" name="Rounded Rectangle 56">
            <a:extLst>
              <a:ext uri="{FF2B5EF4-FFF2-40B4-BE49-F238E27FC236}">
                <a16:creationId xmlns:a16="http://schemas.microsoft.com/office/drawing/2014/main" id="{AA79826E-9473-7B00-E510-599A4CFFC1BE}"/>
              </a:ext>
            </a:extLst>
          </p:cNvPr>
          <p:cNvSpPr/>
          <p:nvPr/>
        </p:nvSpPr>
        <p:spPr>
          <a:xfrm>
            <a:off x="4578232" y="3480869"/>
            <a:ext cx="1051985"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Bus</a:t>
            </a:r>
          </a:p>
        </p:txBody>
      </p:sp>
      <p:sp>
        <p:nvSpPr>
          <p:cNvPr id="58" name="Rounded Rectangle 57">
            <a:extLst>
              <a:ext uri="{FF2B5EF4-FFF2-40B4-BE49-F238E27FC236}">
                <a16:creationId xmlns:a16="http://schemas.microsoft.com/office/drawing/2014/main" id="{F81480AE-4B92-9896-AF61-4FC6DDB40E76}"/>
              </a:ext>
            </a:extLst>
          </p:cNvPr>
          <p:cNvSpPr/>
          <p:nvPr/>
        </p:nvSpPr>
        <p:spPr>
          <a:xfrm>
            <a:off x="3848152" y="4414492"/>
            <a:ext cx="1051985"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Bus</a:t>
            </a:r>
          </a:p>
        </p:txBody>
      </p:sp>
      <mc:AlternateContent xmlns:mc="http://schemas.openxmlformats.org/markup-compatibility/2006" xmlns:a14="http://schemas.microsoft.com/office/drawing/2010/main">
        <mc:Choice Requires="a14">
          <p:graphicFrame>
            <p:nvGraphicFramePr>
              <p:cNvPr id="59" name="Table 58">
                <a:extLst>
                  <a:ext uri="{FF2B5EF4-FFF2-40B4-BE49-F238E27FC236}">
                    <a16:creationId xmlns:a16="http://schemas.microsoft.com/office/drawing/2014/main" id="{09EB28BC-DB03-A14A-F1E5-3B636C256535}"/>
                  </a:ext>
                </a:extLst>
              </p:cNvPr>
              <p:cNvGraphicFramePr>
                <a:graphicFrameLocks noGrp="1"/>
              </p:cNvGraphicFramePr>
              <p:nvPr>
                <p:extLst>
                  <p:ext uri="{D42A27DB-BD31-4B8C-83A1-F6EECF244321}">
                    <p14:modId xmlns:p14="http://schemas.microsoft.com/office/powerpoint/2010/main" val="2909316079"/>
                  </p:ext>
                </p:extLst>
              </p:nvPr>
            </p:nvGraphicFramePr>
            <p:xfrm>
              <a:off x="6298645" y="4087565"/>
              <a:ext cx="5178940" cy="1881408"/>
            </p:xfrm>
            <a:graphic>
              <a:graphicData uri="http://schemas.openxmlformats.org/drawingml/2006/table">
                <a:tbl>
                  <a:tblPr firstRow="1" bandRow="1">
                    <a:tableStyleId>{5C22544A-7EE6-4342-B048-85BDC9FD1C3A}</a:tableStyleId>
                  </a:tblPr>
                  <a:tblGrid>
                    <a:gridCol w="1035788">
                      <a:extLst>
                        <a:ext uri="{9D8B030D-6E8A-4147-A177-3AD203B41FA5}">
                          <a16:colId xmlns:a16="http://schemas.microsoft.com/office/drawing/2014/main" val="2523797516"/>
                        </a:ext>
                      </a:extLst>
                    </a:gridCol>
                    <a:gridCol w="1035788">
                      <a:extLst>
                        <a:ext uri="{9D8B030D-6E8A-4147-A177-3AD203B41FA5}">
                          <a16:colId xmlns:a16="http://schemas.microsoft.com/office/drawing/2014/main" val="2612020372"/>
                        </a:ext>
                      </a:extLst>
                    </a:gridCol>
                    <a:gridCol w="1035788">
                      <a:extLst>
                        <a:ext uri="{9D8B030D-6E8A-4147-A177-3AD203B41FA5}">
                          <a16:colId xmlns:a16="http://schemas.microsoft.com/office/drawing/2014/main" val="56344651"/>
                        </a:ext>
                      </a:extLst>
                    </a:gridCol>
                    <a:gridCol w="1035788">
                      <a:extLst>
                        <a:ext uri="{9D8B030D-6E8A-4147-A177-3AD203B41FA5}">
                          <a16:colId xmlns:a16="http://schemas.microsoft.com/office/drawing/2014/main" val="3162481479"/>
                        </a:ext>
                      </a:extLst>
                    </a:gridCol>
                    <a:gridCol w="1035788">
                      <a:extLst>
                        <a:ext uri="{9D8B030D-6E8A-4147-A177-3AD203B41FA5}">
                          <a16:colId xmlns:a16="http://schemas.microsoft.com/office/drawing/2014/main" val="4019668781"/>
                        </a:ext>
                      </a:extLst>
                    </a:gridCol>
                  </a:tblGrid>
                  <a:tr h="313568">
                    <a:tc>
                      <a:txBody>
                        <a:bodyPr/>
                        <a:lstStyle/>
                        <a:p>
                          <a:pPr algn="ctr"/>
                          <a14:m>
                            <m:oMathPara xmlns:m="http://schemas.openxmlformats.org/officeDocument/2006/math">
                              <m:oMathParaPr>
                                <m:jc m:val="centerGroup"/>
                              </m:oMathParaPr>
                              <m:oMath xmlns:m="http://schemas.openxmlformats.org/officeDocument/2006/math">
                                <m:sSub>
                                  <m:sSubPr>
                                    <m:ctrlPr>
                                      <a:rPr lang="en-US" sz="1400" b="1" i="1" smtClean="0">
                                        <a:latin typeface="Cambria Math" panose="02040503050406030204" pitchFamily="18" charset="0"/>
                                      </a:rPr>
                                    </m:ctrlPr>
                                  </m:sSubPr>
                                  <m:e>
                                    <m:r>
                                      <a:rPr lang="en-US" sz="1400" b="1" i="1" smtClean="0">
                                        <a:latin typeface="Cambria Math" panose="02040503050406030204" pitchFamily="18" charset="0"/>
                                      </a:rPr>
                                      <m:t>𝒙</m:t>
                                    </m:r>
                                  </m:e>
                                  <m:sub>
                                    <m:r>
                                      <a:rPr lang="en-US" sz="1400" b="1" i="1" smtClean="0">
                                        <a:latin typeface="Cambria Math" panose="02040503050406030204" pitchFamily="18" charset="0"/>
                                      </a:rPr>
                                      <m:t>𝟏</m:t>
                                    </m:r>
                                  </m:sub>
                                </m:sSub>
                              </m:oMath>
                            </m:oMathPara>
                          </a14:m>
                          <a:endParaRPr lang="en-US" sz="1400"/>
                        </a:p>
                      </a:txBody>
                      <a:tcPr marL="83991" marR="83991" marT="41996" marB="41996" anchor="ctr"/>
                    </a:tc>
                    <a:tc>
                      <a:txBody>
                        <a:bodyPr/>
                        <a:lstStyle/>
                        <a:p>
                          <a:pPr algn="ctr"/>
                          <a14:m>
                            <m:oMathPara xmlns:m="http://schemas.openxmlformats.org/officeDocument/2006/math">
                              <m:oMathParaPr>
                                <m:jc m:val="centerGroup"/>
                              </m:oMathParaPr>
                              <m:oMath xmlns:m="http://schemas.openxmlformats.org/officeDocument/2006/math">
                                <m:sSub>
                                  <m:sSubPr>
                                    <m:ctrlPr>
                                      <a:rPr lang="en-US" sz="1400" b="1" i="1" smtClean="0">
                                        <a:latin typeface="Cambria Math" panose="02040503050406030204" pitchFamily="18" charset="0"/>
                                      </a:rPr>
                                    </m:ctrlPr>
                                  </m:sSubPr>
                                  <m:e>
                                    <m:r>
                                      <a:rPr lang="en-US" sz="1400" b="1" i="1" smtClean="0">
                                        <a:latin typeface="Cambria Math" panose="02040503050406030204" pitchFamily="18" charset="0"/>
                                      </a:rPr>
                                      <m:t>𝒙</m:t>
                                    </m:r>
                                  </m:e>
                                  <m:sub>
                                    <m:r>
                                      <a:rPr lang="en-US" sz="1400" b="1" i="1" smtClean="0">
                                        <a:latin typeface="Cambria Math" panose="02040503050406030204" pitchFamily="18" charset="0"/>
                                      </a:rPr>
                                      <m:t>𝟐</m:t>
                                    </m:r>
                                  </m:sub>
                                </m:sSub>
                              </m:oMath>
                            </m:oMathPara>
                          </a14:m>
                          <a:endParaRPr lang="en-US" sz="1400" dirty="0"/>
                        </a:p>
                      </a:txBody>
                      <a:tcPr marL="83991" marR="83991" marT="41996" marB="41996" anchor="ctr"/>
                    </a:tc>
                    <a:tc>
                      <a:txBody>
                        <a:bodyPr/>
                        <a:lstStyle/>
                        <a:p>
                          <a:pPr algn="ctr"/>
                          <a14:m>
                            <m:oMathPara xmlns:m="http://schemas.openxmlformats.org/officeDocument/2006/math">
                              <m:oMathParaPr>
                                <m:jc m:val="centerGroup"/>
                              </m:oMathParaPr>
                              <m:oMath xmlns:m="http://schemas.openxmlformats.org/officeDocument/2006/math">
                                <m:sSub>
                                  <m:sSubPr>
                                    <m:ctrlPr>
                                      <a:rPr lang="en-US" sz="1400" b="1" i="1" smtClean="0">
                                        <a:latin typeface="Cambria Math" panose="02040503050406030204" pitchFamily="18" charset="0"/>
                                      </a:rPr>
                                    </m:ctrlPr>
                                  </m:sSubPr>
                                  <m:e>
                                    <m:r>
                                      <a:rPr lang="en-US" sz="1400" b="1" i="1" smtClean="0">
                                        <a:latin typeface="Cambria Math" panose="02040503050406030204" pitchFamily="18" charset="0"/>
                                      </a:rPr>
                                      <m:t>𝒙</m:t>
                                    </m:r>
                                  </m:e>
                                  <m:sub>
                                    <m:r>
                                      <a:rPr lang="en-US" sz="1400" b="1" i="1" smtClean="0">
                                        <a:latin typeface="Cambria Math" panose="02040503050406030204" pitchFamily="18" charset="0"/>
                                      </a:rPr>
                                      <m:t>𝟑</m:t>
                                    </m:r>
                                  </m:sub>
                                </m:sSub>
                              </m:oMath>
                            </m:oMathPara>
                          </a14:m>
                          <a:endParaRPr lang="en-US" sz="1400"/>
                        </a:p>
                      </a:txBody>
                      <a:tcPr marL="83991" marR="83991" marT="41996" marB="41996" anchor="ctr"/>
                    </a:tc>
                    <a:tc>
                      <a:txBody>
                        <a:bodyPr/>
                        <a:lstStyle/>
                        <a:p>
                          <a:pPr algn="ctr"/>
                          <a14:m>
                            <m:oMathPara xmlns:m="http://schemas.openxmlformats.org/officeDocument/2006/math">
                              <m:oMathParaPr>
                                <m:jc m:val="centerGroup"/>
                              </m:oMathParaPr>
                              <m:oMath xmlns:m="http://schemas.openxmlformats.org/officeDocument/2006/math">
                                <m:sSub>
                                  <m:sSubPr>
                                    <m:ctrlPr>
                                      <a:rPr lang="en-US" sz="1400" b="1" i="1" smtClean="0">
                                        <a:latin typeface="Cambria Math" panose="02040503050406030204" pitchFamily="18" charset="0"/>
                                      </a:rPr>
                                    </m:ctrlPr>
                                  </m:sSubPr>
                                  <m:e>
                                    <m:r>
                                      <a:rPr lang="en-US" sz="1400" b="1" i="1" smtClean="0">
                                        <a:latin typeface="Cambria Math" panose="02040503050406030204" pitchFamily="18" charset="0"/>
                                      </a:rPr>
                                      <m:t>𝒙</m:t>
                                    </m:r>
                                  </m:e>
                                  <m:sub>
                                    <m:r>
                                      <a:rPr lang="en-US" sz="1400" b="1" i="1" smtClean="0">
                                        <a:latin typeface="Cambria Math" panose="02040503050406030204" pitchFamily="18" charset="0"/>
                                      </a:rPr>
                                      <m:t>𝟒</m:t>
                                    </m:r>
                                  </m:sub>
                                </m:sSub>
                              </m:oMath>
                            </m:oMathPara>
                          </a14:m>
                          <a:endParaRPr lang="en-US" sz="1400" dirty="0"/>
                        </a:p>
                      </a:txBody>
                      <a:tcPr marL="83991" marR="83991" marT="41996" marB="41996" anchor="ctr"/>
                    </a:tc>
                    <a:tc>
                      <a:txBody>
                        <a:bodyPr/>
                        <a:lstStyle/>
                        <a:p>
                          <a:pPr algn="ctr"/>
                          <a14:m>
                            <m:oMathPara xmlns:m="http://schemas.openxmlformats.org/officeDocument/2006/math">
                              <m:oMathParaPr>
                                <m:jc m:val="centerGroup"/>
                              </m:oMathParaPr>
                              <m:oMath xmlns:m="http://schemas.openxmlformats.org/officeDocument/2006/math">
                                <m:r>
                                  <a:rPr lang="en-US" sz="1400" b="1" i="1" smtClean="0">
                                    <a:latin typeface="Cambria Math" panose="02040503050406030204" pitchFamily="18" charset="0"/>
                                  </a:rPr>
                                  <m:t>𝒚</m:t>
                                </m:r>
                              </m:oMath>
                            </m:oMathPara>
                          </a14:m>
                          <a:endParaRPr lang="en-US" sz="1400"/>
                        </a:p>
                      </a:txBody>
                      <a:tcPr marL="83991" marR="83991" marT="41996" marB="41996" anchor="ctr"/>
                    </a:tc>
                    <a:extLst>
                      <a:ext uri="{0D108BD9-81ED-4DB2-BD59-A6C34878D82A}">
                        <a16:rowId xmlns:a16="http://schemas.microsoft.com/office/drawing/2014/main" val="390445491"/>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Rain</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During</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Backpack</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Tired</a:t>
                          </a:r>
                        </a:p>
                      </a:txBody>
                      <a:tcPr marL="9525" marR="9525" marT="9525"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400" b="0" i="0" u="none" strike="noStrike" dirty="0">
                              <a:solidFill>
                                <a:srgbClr val="000000"/>
                              </a:solidFill>
                              <a:effectLst/>
                              <a:latin typeface="Corbel" panose="020B0503020204020204" pitchFamily="34" charset="0"/>
                            </a:rPr>
                            <a:t>Bus</a:t>
                          </a:r>
                        </a:p>
                      </a:txBody>
                      <a:tcPr marL="9525" marR="9525" marT="9525" marB="0" anchor="ctr"/>
                    </a:tc>
                    <a:extLst>
                      <a:ext uri="{0D108BD9-81ED-4DB2-BD59-A6C34878D82A}">
                        <a16:rowId xmlns:a16="http://schemas.microsoft.com/office/drawing/2014/main" val="1641110165"/>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Rain</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After</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Both</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Not Tired</a:t>
                          </a:r>
                        </a:p>
                      </a:txBody>
                      <a:tcPr marL="9525" marR="9525" marT="9525"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400" b="0" i="0" u="none" strike="noStrike" dirty="0">
                              <a:solidFill>
                                <a:srgbClr val="000000"/>
                              </a:solidFill>
                              <a:effectLst/>
                              <a:latin typeface="Corbel" panose="020B0503020204020204" pitchFamily="34" charset="0"/>
                            </a:rPr>
                            <a:t>Bus</a:t>
                          </a:r>
                        </a:p>
                      </a:txBody>
                      <a:tcPr marL="9525" marR="9525" marT="9525" marB="0" anchor="ctr"/>
                    </a:tc>
                    <a:extLst>
                      <a:ext uri="{0D108BD9-81ED-4DB2-BD59-A6C34878D82A}">
                        <a16:rowId xmlns:a16="http://schemas.microsoft.com/office/drawing/2014/main" val="2677123430"/>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No Rain</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Before</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Backpack</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Not Tired</a:t>
                          </a:r>
                        </a:p>
                      </a:txBody>
                      <a:tcPr marL="9525" marR="9525" marT="9525"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400" b="0" i="0" u="none" strike="noStrike">
                              <a:solidFill>
                                <a:srgbClr val="000000"/>
                              </a:solidFill>
                              <a:effectLst/>
                              <a:latin typeface="Corbel" panose="020B0503020204020204" pitchFamily="34" charset="0"/>
                            </a:rPr>
                            <a:t>Bus</a:t>
                          </a:r>
                        </a:p>
                      </a:txBody>
                      <a:tcPr marL="9525" marR="9525" marT="9525" marB="0" anchor="ctr"/>
                    </a:tc>
                    <a:extLst>
                      <a:ext uri="{0D108BD9-81ED-4DB2-BD59-A6C34878D82A}">
                        <a16:rowId xmlns:a16="http://schemas.microsoft.com/office/drawing/2014/main" val="2597160028"/>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No Rain</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During</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Lunchbox</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Tired</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Drive</a:t>
                          </a:r>
                        </a:p>
                      </a:txBody>
                      <a:tcPr marL="9525" marR="9525" marT="9525" marB="0" anchor="ctr"/>
                    </a:tc>
                    <a:extLst>
                      <a:ext uri="{0D108BD9-81ED-4DB2-BD59-A6C34878D82A}">
                        <a16:rowId xmlns:a16="http://schemas.microsoft.com/office/drawing/2014/main" val="2558674705"/>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No Rain</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After</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Lunchbox</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Tired</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Drive</a:t>
                          </a:r>
                        </a:p>
                      </a:txBody>
                      <a:tcPr marL="9525" marR="9525" marT="9525" marB="0" anchor="ctr"/>
                    </a:tc>
                    <a:extLst>
                      <a:ext uri="{0D108BD9-81ED-4DB2-BD59-A6C34878D82A}">
                        <a16:rowId xmlns:a16="http://schemas.microsoft.com/office/drawing/2014/main" val="2341188523"/>
                      </a:ext>
                    </a:extLst>
                  </a:tr>
                </a:tbl>
              </a:graphicData>
            </a:graphic>
          </p:graphicFrame>
        </mc:Choice>
        <mc:Fallback xmlns="">
          <p:graphicFrame>
            <p:nvGraphicFramePr>
              <p:cNvPr id="59" name="Table 58">
                <a:extLst>
                  <a:ext uri="{FF2B5EF4-FFF2-40B4-BE49-F238E27FC236}">
                    <a16:creationId xmlns:a16="http://schemas.microsoft.com/office/drawing/2014/main" id="{09EB28BC-DB03-A14A-F1E5-3B636C256535}"/>
                  </a:ext>
                </a:extLst>
              </p:cNvPr>
              <p:cNvGraphicFramePr>
                <a:graphicFrameLocks noGrp="1"/>
              </p:cNvGraphicFramePr>
              <p:nvPr>
                <p:extLst>
                  <p:ext uri="{D42A27DB-BD31-4B8C-83A1-F6EECF244321}">
                    <p14:modId xmlns:p14="http://schemas.microsoft.com/office/powerpoint/2010/main" val="2909316079"/>
                  </p:ext>
                </p:extLst>
              </p:nvPr>
            </p:nvGraphicFramePr>
            <p:xfrm>
              <a:off x="6298645" y="4087565"/>
              <a:ext cx="5178940" cy="1881408"/>
            </p:xfrm>
            <a:graphic>
              <a:graphicData uri="http://schemas.openxmlformats.org/drawingml/2006/table">
                <a:tbl>
                  <a:tblPr firstRow="1" bandRow="1">
                    <a:tableStyleId>{5C22544A-7EE6-4342-B048-85BDC9FD1C3A}</a:tableStyleId>
                  </a:tblPr>
                  <a:tblGrid>
                    <a:gridCol w="1035788">
                      <a:extLst>
                        <a:ext uri="{9D8B030D-6E8A-4147-A177-3AD203B41FA5}">
                          <a16:colId xmlns:a16="http://schemas.microsoft.com/office/drawing/2014/main" val="2523797516"/>
                        </a:ext>
                      </a:extLst>
                    </a:gridCol>
                    <a:gridCol w="1035788">
                      <a:extLst>
                        <a:ext uri="{9D8B030D-6E8A-4147-A177-3AD203B41FA5}">
                          <a16:colId xmlns:a16="http://schemas.microsoft.com/office/drawing/2014/main" val="2612020372"/>
                        </a:ext>
                      </a:extLst>
                    </a:gridCol>
                    <a:gridCol w="1035788">
                      <a:extLst>
                        <a:ext uri="{9D8B030D-6E8A-4147-A177-3AD203B41FA5}">
                          <a16:colId xmlns:a16="http://schemas.microsoft.com/office/drawing/2014/main" val="56344651"/>
                        </a:ext>
                      </a:extLst>
                    </a:gridCol>
                    <a:gridCol w="1035788">
                      <a:extLst>
                        <a:ext uri="{9D8B030D-6E8A-4147-A177-3AD203B41FA5}">
                          <a16:colId xmlns:a16="http://schemas.microsoft.com/office/drawing/2014/main" val="3162481479"/>
                        </a:ext>
                      </a:extLst>
                    </a:gridCol>
                    <a:gridCol w="1035788">
                      <a:extLst>
                        <a:ext uri="{9D8B030D-6E8A-4147-A177-3AD203B41FA5}">
                          <a16:colId xmlns:a16="http://schemas.microsoft.com/office/drawing/2014/main" val="4019668781"/>
                        </a:ext>
                      </a:extLst>
                    </a:gridCol>
                  </a:tblGrid>
                  <a:tr h="313568">
                    <a:tc>
                      <a:txBody>
                        <a:bodyPr/>
                        <a:lstStyle/>
                        <a:p>
                          <a:endParaRPr lang="en-US"/>
                        </a:p>
                      </a:txBody>
                      <a:tcPr marL="83991" marR="83991" marT="41996" marB="41996" anchor="ctr">
                        <a:blipFill>
                          <a:blip r:embed="rId18"/>
                          <a:stretch>
                            <a:fillRect r="-401220" b="-512000"/>
                          </a:stretch>
                        </a:blipFill>
                      </a:tcPr>
                    </a:tc>
                    <a:tc>
                      <a:txBody>
                        <a:bodyPr/>
                        <a:lstStyle/>
                        <a:p>
                          <a:endParaRPr lang="en-US"/>
                        </a:p>
                      </a:txBody>
                      <a:tcPr marL="83991" marR="83991" marT="41996" marB="41996" anchor="ctr">
                        <a:blipFill>
                          <a:blip r:embed="rId18"/>
                          <a:stretch>
                            <a:fillRect l="-100000" r="-301220" b="-512000"/>
                          </a:stretch>
                        </a:blipFill>
                      </a:tcPr>
                    </a:tc>
                    <a:tc>
                      <a:txBody>
                        <a:bodyPr/>
                        <a:lstStyle/>
                        <a:p>
                          <a:endParaRPr lang="en-US"/>
                        </a:p>
                      </a:txBody>
                      <a:tcPr marL="83991" marR="83991" marT="41996" marB="41996" anchor="ctr">
                        <a:blipFill>
                          <a:blip r:embed="rId18"/>
                          <a:stretch>
                            <a:fillRect l="-202469" r="-204938" b="-512000"/>
                          </a:stretch>
                        </a:blipFill>
                      </a:tcPr>
                    </a:tc>
                    <a:tc>
                      <a:txBody>
                        <a:bodyPr/>
                        <a:lstStyle/>
                        <a:p>
                          <a:endParaRPr lang="en-US"/>
                        </a:p>
                      </a:txBody>
                      <a:tcPr marL="83991" marR="83991" marT="41996" marB="41996" anchor="ctr">
                        <a:blipFill>
                          <a:blip r:embed="rId18"/>
                          <a:stretch>
                            <a:fillRect l="-298780" r="-102439" b="-512000"/>
                          </a:stretch>
                        </a:blipFill>
                      </a:tcPr>
                    </a:tc>
                    <a:tc>
                      <a:txBody>
                        <a:bodyPr/>
                        <a:lstStyle/>
                        <a:p>
                          <a:endParaRPr lang="en-US"/>
                        </a:p>
                      </a:txBody>
                      <a:tcPr marL="83991" marR="83991" marT="41996" marB="41996" anchor="ctr">
                        <a:blipFill>
                          <a:blip r:embed="rId18"/>
                          <a:stretch>
                            <a:fillRect l="-398780" r="-2439" b="-512000"/>
                          </a:stretch>
                        </a:blipFill>
                      </a:tcPr>
                    </a:tc>
                    <a:extLst>
                      <a:ext uri="{0D108BD9-81ED-4DB2-BD59-A6C34878D82A}">
                        <a16:rowId xmlns:a16="http://schemas.microsoft.com/office/drawing/2014/main" val="390445491"/>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Rain</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During</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Backpack</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Tired</a:t>
                          </a:r>
                        </a:p>
                      </a:txBody>
                      <a:tcPr marL="9525" marR="9525" marT="9525"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400" b="0" i="0" u="none" strike="noStrike" dirty="0">
                              <a:solidFill>
                                <a:srgbClr val="000000"/>
                              </a:solidFill>
                              <a:effectLst/>
                              <a:latin typeface="Corbel" panose="020B0503020204020204" pitchFamily="34" charset="0"/>
                            </a:rPr>
                            <a:t>Bus</a:t>
                          </a:r>
                        </a:p>
                      </a:txBody>
                      <a:tcPr marL="9525" marR="9525" marT="9525" marB="0" anchor="ctr"/>
                    </a:tc>
                    <a:extLst>
                      <a:ext uri="{0D108BD9-81ED-4DB2-BD59-A6C34878D82A}">
                        <a16:rowId xmlns:a16="http://schemas.microsoft.com/office/drawing/2014/main" val="1641110165"/>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Rain</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After</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Both</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Not Tired</a:t>
                          </a:r>
                        </a:p>
                      </a:txBody>
                      <a:tcPr marL="9525" marR="9525" marT="9525"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400" b="0" i="0" u="none" strike="noStrike" dirty="0">
                              <a:solidFill>
                                <a:srgbClr val="000000"/>
                              </a:solidFill>
                              <a:effectLst/>
                              <a:latin typeface="Corbel" panose="020B0503020204020204" pitchFamily="34" charset="0"/>
                            </a:rPr>
                            <a:t>Bus</a:t>
                          </a:r>
                        </a:p>
                      </a:txBody>
                      <a:tcPr marL="9525" marR="9525" marT="9525" marB="0" anchor="ctr"/>
                    </a:tc>
                    <a:extLst>
                      <a:ext uri="{0D108BD9-81ED-4DB2-BD59-A6C34878D82A}">
                        <a16:rowId xmlns:a16="http://schemas.microsoft.com/office/drawing/2014/main" val="2677123430"/>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No Rain</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Before</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Backpack</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Not Tired</a:t>
                          </a:r>
                        </a:p>
                      </a:txBody>
                      <a:tcPr marL="9525" marR="9525" marT="9525"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400" b="0" i="0" u="none" strike="noStrike">
                              <a:solidFill>
                                <a:srgbClr val="000000"/>
                              </a:solidFill>
                              <a:effectLst/>
                              <a:latin typeface="Corbel" panose="020B0503020204020204" pitchFamily="34" charset="0"/>
                            </a:rPr>
                            <a:t>Bus</a:t>
                          </a:r>
                        </a:p>
                      </a:txBody>
                      <a:tcPr marL="9525" marR="9525" marT="9525" marB="0" anchor="ctr"/>
                    </a:tc>
                    <a:extLst>
                      <a:ext uri="{0D108BD9-81ED-4DB2-BD59-A6C34878D82A}">
                        <a16:rowId xmlns:a16="http://schemas.microsoft.com/office/drawing/2014/main" val="2597160028"/>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No Rain</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During</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Lunchbox</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Tired</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Drive</a:t>
                          </a:r>
                        </a:p>
                      </a:txBody>
                      <a:tcPr marL="9525" marR="9525" marT="9525" marB="0" anchor="ctr"/>
                    </a:tc>
                    <a:extLst>
                      <a:ext uri="{0D108BD9-81ED-4DB2-BD59-A6C34878D82A}">
                        <a16:rowId xmlns:a16="http://schemas.microsoft.com/office/drawing/2014/main" val="2558674705"/>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No Rain</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After</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Lunchbox</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Tired</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Drive</a:t>
                          </a:r>
                        </a:p>
                      </a:txBody>
                      <a:tcPr marL="9525" marR="9525" marT="9525" marB="0" anchor="ctr"/>
                    </a:tc>
                    <a:extLst>
                      <a:ext uri="{0D108BD9-81ED-4DB2-BD59-A6C34878D82A}">
                        <a16:rowId xmlns:a16="http://schemas.microsoft.com/office/drawing/2014/main" val="2341188523"/>
                      </a:ext>
                    </a:extLst>
                  </a:tr>
                </a:tbl>
              </a:graphicData>
            </a:graphic>
          </p:graphicFrame>
        </mc:Fallback>
      </mc:AlternateContent>
    </p:spTree>
    <p:extLst>
      <p:ext uri="{BB962C8B-B14F-4D97-AF65-F5344CB8AC3E}">
        <p14:creationId xmlns:p14="http://schemas.microsoft.com/office/powerpoint/2010/main" val="3179556115"/>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162DF2A-64D1-4AA9-BA42-8A4063EADE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1" name="Rectangle 10">
            <a:extLst>
              <a:ext uri="{FF2B5EF4-FFF2-40B4-BE49-F238E27FC236}">
                <a16:creationId xmlns:a16="http://schemas.microsoft.com/office/drawing/2014/main" id="{5D7C1373-63AF-4A75-909E-990E053566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useBgFill="1">
        <p:nvSpPr>
          <p:cNvPr id="13" name="Rectangle 12">
            <a:extLst>
              <a:ext uri="{FF2B5EF4-FFF2-40B4-BE49-F238E27FC236}">
                <a16:creationId xmlns:a16="http://schemas.microsoft.com/office/drawing/2014/main" id="{5BDAAE7A-177F-4691-8F07-36CBBA6113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9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5BF82D1D-28BC-4216-A1EA-F7D9C6D1AA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1286934"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7" name="Rectangle 16">
            <a:extLst>
              <a:ext uri="{FF2B5EF4-FFF2-40B4-BE49-F238E27FC236}">
                <a16:creationId xmlns:a16="http://schemas.microsoft.com/office/drawing/2014/main" id="{60A1DC48-C242-4442-822C-570436B809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685778" y="767825"/>
            <a:ext cx="508012" cy="5328173"/>
          </a:xfrm>
          <a:prstGeom prst="rect">
            <a:avLst/>
          </a:prstGeom>
          <a:solidFill>
            <a:srgbClr val="C8C8C8">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Rounded Rectangle 18">
                <a:extLst>
                  <a:ext uri="{FF2B5EF4-FFF2-40B4-BE49-F238E27FC236}">
                    <a16:creationId xmlns:a16="http://schemas.microsoft.com/office/drawing/2014/main" id="{AE4AC143-A5E9-6B40-87CA-E99281EE550F}"/>
                  </a:ext>
                </a:extLst>
              </p:cNvPr>
              <p:cNvSpPr/>
              <p:nvPr/>
            </p:nvSpPr>
            <p:spPr>
              <a:xfrm>
                <a:off x="6911576" y="874517"/>
                <a:ext cx="585788"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right"/>
                    </m:oMathParaPr>
                    <m:oMath xmlns:m="http://schemas.openxmlformats.org/officeDocument/2006/math">
                      <m:sSub>
                        <m:sSubPr>
                          <m:ctrlPr>
                            <a:rPr lang="en-US" sz="2400" b="1" i="1">
                              <a:latin typeface="Cambria Math" panose="02040503050406030204" pitchFamily="18" charset="0"/>
                            </a:rPr>
                          </m:ctrlPr>
                        </m:sSubPr>
                        <m:e>
                          <m:r>
                            <a:rPr lang="en-US" sz="2400" b="1" i="1">
                              <a:latin typeface="Cambria Math" panose="02040503050406030204" pitchFamily="18" charset="0"/>
                            </a:rPr>
                            <m:t>𝒙</m:t>
                          </m:r>
                        </m:e>
                        <m:sub>
                          <m:r>
                            <a:rPr lang="en-US" sz="2400" b="1" i="1">
                              <a:latin typeface="Cambria Math" panose="02040503050406030204" pitchFamily="18" charset="0"/>
                            </a:rPr>
                            <m:t>𝟒</m:t>
                          </m:r>
                        </m:sub>
                      </m:sSub>
                    </m:oMath>
                  </m:oMathPara>
                </a14:m>
                <a:endParaRPr lang="en-US" sz="2400" dirty="0"/>
              </a:p>
            </p:txBody>
          </p:sp>
        </mc:Choice>
        <mc:Fallback xmlns="">
          <p:sp>
            <p:nvSpPr>
              <p:cNvPr id="19" name="Rounded Rectangle 18">
                <a:extLst>
                  <a:ext uri="{FF2B5EF4-FFF2-40B4-BE49-F238E27FC236}">
                    <a16:creationId xmlns:a16="http://schemas.microsoft.com/office/drawing/2014/main" id="{AE4AC143-A5E9-6B40-87CA-E99281EE550F}"/>
                  </a:ext>
                </a:extLst>
              </p:cNvPr>
              <p:cNvSpPr>
                <a:spLocks noRot="1" noChangeAspect="1" noMove="1" noResize="1" noEditPoints="1" noAdjustHandles="1" noChangeArrowheads="1" noChangeShapeType="1" noTextEdit="1"/>
              </p:cNvSpPr>
              <p:nvPr/>
            </p:nvSpPr>
            <p:spPr>
              <a:xfrm>
                <a:off x="6911576" y="874517"/>
                <a:ext cx="585788" cy="457200"/>
              </a:xfrm>
              <a:prstGeom prst="roundRect">
                <a:avLst/>
              </a:prstGeom>
              <a:blipFill>
                <a:blip r:embed="rId3"/>
                <a:stretch>
                  <a:fillRect/>
                </a:stretch>
              </a:blipFill>
            </p:spPr>
            <p:txBody>
              <a:bodyPr/>
              <a:lstStyle/>
              <a:p>
                <a:r>
                  <a:rPr lang="en-US">
                    <a:noFill/>
                  </a:rPr>
                  <a:t> </a:t>
                </a:r>
              </a:p>
            </p:txBody>
          </p:sp>
        </mc:Fallback>
      </mc:AlternateContent>
      <p:cxnSp>
        <p:nvCxnSpPr>
          <p:cNvPr id="20" name="Straight Arrow Connector 19">
            <a:extLst>
              <a:ext uri="{FF2B5EF4-FFF2-40B4-BE49-F238E27FC236}">
                <a16:creationId xmlns:a16="http://schemas.microsoft.com/office/drawing/2014/main" id="{51CECA28-50D9-B646-9922-CB3252D07FC9}"/>
              </a:ext>
            </a:extLst>
          </p:cNvPr>
          <p:cNvCxnSpPr>
            <a:cxnSpLocks/>
            <a:stCxn id="19" idx="2"/>
            <a:endCxn id="22" idx="0"/>
          </p:cNvCxnSpPr>
          <p:nvPr/>
        </p:nvCxnSpPr>
        <p:spPr>
          <a:xfrm rot="5400000">
            <a:off x="6013394" y="422547"/>
            <a:ext cx="281906" cy="2100246"/>
          </a:xfrm>
          <a:prstGeom prst="curvedConnector3">
            <a:avLst/>
          </a:prstGeom>
          <a:ln>
            <a:tailEnd type="triangle" w="lg" len="lg"/>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8DD29D8B-7913-BD4F-8B61-17EA3114474D}"/>
              </a:ext>
            </a:extLst>
          </p:cNvPr>
          <p:cNvCxnSpPr>
            <a:cxnSpLocks/>
            <a:stCxn id="19" idx="2"/>
            <a:endCxn id="23" idx="0"/>
          </p:cNvCxnSpPr>
          <p:nvPr/>
        </p:nvCxnSpPr>
        <p:spPr>
          <a:xfrm rot="16200000" flipH="1">
            <a:off x="8112586" y="423600"/>
            <a:ext cx="281906" cy="2098139"/>
          </a:xfrm>
          <a:prstGeom prst="curvedConnector3">
            <a:avLst>
              <a:gd name="adj1" fmla="val 50000"/>
            </a:avLst>
          </a:prstGeom>
          <a:ln>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Rounded Rectangle 21">
                <a:extLst>
                  <a:ext uri="{FF2B5EF4-FFF2-40B4-BE49-F238E27FC236}">
                    <a16:creationId xmlns:a16="http://schemas.microsoft.com/office/drawing/2014/main" id="{F24F4E02-9F81-8540-8FFE-6EB47D5D3E25}"/>
                  </a:ext>
                </a:extLst>
              </p:cNvPr>
              <p:cNvSpPr/>
              <p:nvPr/>
            </p:nvSpPr>
            <p:spPr>
              <a:xfrm>
                <a:off x="4811330" y="1613623"/>
                <a:ext cx="585788"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right"/>
                    </m:oMathParaPr>
                    <m:oMath xmlns:m="http://schemas.openxmlformats.org/officeDocument/2006/math">
                      <m:sSub>
                        <m:sSubPr>
                          <m:ctrlPr>
                            <a:rPr lang="en-US" sz="2400" b="1" i="1" smtClean="0">
                              <a:latin typeface="Cambria Math" panose="02040503050406030204" pitchFamily="18" charset="0"/>
                            </a:rPr>
                          </m:ctrlPr>
                        </m:sSubPr>
                        <m:e>
                          <m:r>
                            <a:rPr lang="en-US" sz="2400" b="1" i="1">
                              <a:latin typeface="Cambria Math" panose="02040503050406030204" pitchFamily="18" charset="0"/>
                            </a:rPr>
                            <m:t>𝒙</m:t>
                          </m:r>
                        </m:e>
                        <m:sub>
                          <m:r>
                            <a:rPr lang="en-US" sz="2400" b="1" i="1" smtClean="0">
                              <a:latin typeface="Cambria Math" panose="02040503050406030204" pitchFamily="18" charset="0"/>
                            </a:rPr>
                            <m:t>𝟑</m:t>
                          </m:r>
                        </m:sub>
                      </m:sSub>
                    </m:oMath>
                  </m:oMathPara>
                </a14:m>
                <a:endParaRPr lang="en-US" sz="2400" dirty="0"/>
              </a:p>
            </p:txBody>
          </p:sp>
        </mc:Choice>
        <mc:Fallback xmlns="">
          <p:sp>
            <p:nvSpPr>
              <p:cNvPr id="22" name="Rounded Rectangle 21">
                <a:extLst>
                  <a:ext uri="{FF2B5EF4-FFF2-40B4-BE49-F238E27FC236}">
                    <a16:creationId xmlns:a16="http://schemas.microsoft.com/office/drawing/2014/main" id="{F24F4E02-9F81-8540-8FFE-6EB47D5D3E25}"/>
                  </a:ext>
                </a:extLst>
              </p:cNvPr>
              <p:cNvSpPr>
                <a:spLocks noRot="1" noChangeAspect="1" noMove="1" noResize="1" noEditPoints="1" noAdjustHandles="1" noChangeArrowheads="1" noChangeShapeType="1" noTextEdit="1"/>
              </p:cNvSpPr>
              <p:nvPr/>
            </p:nvSpPr>
            <p:spPr>
              <a:xfrm>
                <a:off x="4811330" y="1613623"/>
                <a:ext cx="585788" cy="457200"/>
              </a:xfrm>
              <a:prstGeom prst="round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Rounded Rectangle 22">
                <a:extLst>
                  <a:ext uri="{FF2B5EF4-FFF2-40B4-BE49-F238E27FC236}">
                    <a16:creationId xmlns:a16="http://schemas.microsoft.com/office/drawing/2014/main" id="{4EC665F0-AA84-3D4F-B8A1-46E22E0FC2C1}"/>
                  </a:ext>
                </a:extLst>
              </p:cNvPr>
              <p:cNvSpPr/>
              <p:nvPr/>
            </p:nvSpPr>
            <p:spPr>
              <a:xfrm>
                <a:off x="9009715" y="1613623"/>
                <a:ext cx="585788"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right"/>
                    </m:oMathParaPr>
                    <m:oMath xmlns:m="http://schemas.openxmlformats.org/officeDocument/2006/math">
                      <m:sSub>
                        <m:sSubPr>
                          <m:ctrlPr>
                            <a:rPr lang="en-US" sz="2400" b="1" i="1" smtClean="0">
                              <a:latin typeface="Cambria Math" panose="02040503050406030204" pitchFamily="18" charset="0"/>
                            </a:rPr>
                          </m:ctrlPr>
                        </m:sSubPr>
                        <m:e>
                          <m:r>
                            <a:rPr lang="en-US" sz="2400" b="1" i="1">
                              <a:latin typeface="Cambria Math" panose="02040503050406030204" pitchFamily="18" charset="0"/>
                            </a:rPr>
                            <m:t>𝒙</m:t>
                          </m:r>
                        </m:e>
                        <m:sub>
                          <m:r>
                            <a:rPr lang="en-US" sz="2400" b="1" i="1" smtClean="0">
                              <a:latin typeface="Cambria Math" panose="02040503050406030204" pitchFamily="18" charset="0"/>
                            </a:rPr>
                            <m:t>𝟑</m:t>
                          </m:r>
                        </m:sub>
                      </m:sSub>
                    </m:oMath>
                  </m:oMathPara>
                </a14:m>
                <a:endParaRPr lang="en-US" sz="2400" dirty="0"/>
              </a:p>
            </p:txBody>
          </p:sp>
        </mc:Choice>
        <mc:Fallback xmlns="">
          <p:sp>
            <p:nvSpPr>
              <p:cNvPr id="23" name="Rounded Rectangle 22">
                <a:extLst>
                  <a:ext uri="{FF2B5EF4-FFF2-40B4-BE49-F238E27FC236}">
                    <a16:creationId xmlns:a16="http://schemas.microsoft.com/office/drawing/2014/main" id="{4EC665F0-AA84-3D4F-B8A1-46E22E0FC2C1}"/>
                  </a:ext>
                </a:extLst>
              </p:cNvPr>
              <p:cNvSpPr>
                <a:spLocks noRot="1" noChangeAspect="1" noMove="1" noResize="1" noEditPoints="1" noAdjustHandles="1" noChangeArrowheads="1" noChangeShapeType="1" noTextEdit="1"/>
              </p:cNvSpPr>
              <p:nvPr/>
            </p:nvSpPr>
            <p:spPr>
              <a:xfrm>
                <a:off x="9009715" y="1613623"/>
                <a:ext cx="585788" cy="457200"/>
              </a:xfrm>
              <a:prstGeom prst="roundRect">
                <a:avLst/>
              </a:prstGeom>
              <a:blipFill>
                <a:blip r:embed="rId5"/>
                <a:stretch>
                  <a:fillRect/>
                </a:stretch>
              </a:blipFill>
            </p:spPr>
            <p:txBody>
              <a:bodyPr/>
              <a:lstStyle/>
              <a:p>
                <a:r>
                  <a:rPr lang="en-US">
                    <a:noFill/>
                  </a:rPr>
                  <a:t> </a:t>
                </a:r>
              </a:p>
            </p:txBody>
          </p:sp>
        </mc:Fallback>
      </mc:AlternateContent>
      <p:cxnSp>
        <p:nvCxnSpPr>
          <p:cNvPr id="24" name="Straight Arrow Connector 23">
            <a:extLst>
              <a:ext uri="{FF2B5EF4-FFF2-40B4-BE49-F238E27FC236}">
                <a16:creationId xmlns:a16="http://schemas.microsoft.com/office/drawing/2014/main" id="{E9E42CB5-D9E4-5947-91E9-F5B050B15E07}"/>
              </a:ext>
            </a:extLst>
          </p:cNvPr>
          <p:cNvCxnSpPr>
            <a:cxnSpLocks/>
            <a:stCxn id="22" idx="2"/>
            <a:endCxn id="33" idx="0"/>
          </p:cNvCxnSpPr>
          <p:nvPr/>
        </p:nvCxnSpPr>
        <p:spPr>
          <a:xfrm rot="5400000">
            <a:off x="4500974" y="1943995"/>
            <a:ext cx="476423" cy="730079"/>
          </a:xfrm>
          <a:prstGeom prst="curvedConnector3">
            <a:avLst>
              <a:gd name="adj1" fmla="val 50000"/>
            </a:avLst>
          </a:prstGeom>
          <a:ln>
            <a:tailEnd type="triangle" w="lg" len="lg"/>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FF1BDA6B-CEB0-8E42-9157-6C50A84FF5CA}"/>
              </a:ext>
            </a:extLst>
          </p:cNvPr>
          <p:cNvCxnSpPr>
            <a:cxnSpLocks/>
            <a:stCxn id="23" idx="2"/>
            <a:endCxn id="30" idx="0"/>
          </p:cNvCxnSpPr>
          <p:nvPr/>
        </p:nvCxnSpPr>
        <p:spPr>
          <a:xfrm rot="5400000">
            <a:off x="8704706" y="1949342"/>
            <a:ext cx="476423" cy="719385"/>
          </a:xfrm>
          <a:prstGeom prst="curvedConnector3">
            <a:avLst>
              <a:gd name="adj1" fmla="val 50000"/>
            </a:avLst>
          </a:prstGeom>
          <a:ln>
            <a:tailEnd type="triangle" w="lg" len="lg"/>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4498572C-6925-DD47-A165-F9383BC327C4}"/>
              </a:ext>
            </a:extLst>
          </p:cNvPr>
          <p:cNvCxnSpPr>
            <a:cxnSpLocks/>
            <a:stCxn id="22" idx="2"/>
          </p:cNvCxnSpPr>
          <p:nvPr/>
        </p:nvCxnSpPr>
        <p:spPr>
          <a:xfrm rot="16200000" flipH="1">
            <a:off x="5193508" y="1981539"/>
            <a:ext cx="476423" cy="654990"/>
          </a:xfrm>
          <a:prstGeom prst="curvedConnector3">
            <a:avLst>
              <a:gd name="adj1" fmla="val 50000"/>
            </a:avLst>
          </a:prstGeom>
          <a:ln>
            <a:tailEnd type="triangle" w="lg" len="lg"/>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4E8189AB-FDAC-5E47-8BC2-3285F06560E4}"/>
              </a:ext>
            </a:extLst>
          </p:cNvPr>
          <p:cNvCxnSpPr>
            <a:cxnSpLocks/>
            <a:stCxn id="23" idx="2"/>
            <a:endCxn id="28" idx="0"/>
          </p:cNvCxnSpPr>
          <p:nvPr/>
        </p:nvCxnSpPr>
        <p:spPr>
          <a:xfrm rot="16200000" flipH="1">
            <a:off x="9397165" y="1976266"/>
            <a:ext cx="476423" cy="665535"/>
          </a:xfrm>
          <a:prstGeom prst="curvedConnector3">
            <a:avLst>
              <a:gd name="adj1" fmla="val 50000"/>
            </a:avLst>
          </a:prstGeom>
          <a:ln>
            <a:tailEnd type="triangle" w="lg" len="lg"/>
          </a:ln>
        </p:spPr>
        <p:style>
          <a:lnRef idx="1">
            <a:schemeClr val="accent1"/>
          </a:lnRef>
          <a:fillRef idx="0">
            <a:schemeClr val="accent1"/>
          </a:fillRef>
          <a:effectRef idx="0">
            <a:schemeClr val="accent1"/>
          </a:effectRef>
          <a:fontRef idx="minor">
            <a:schemeClr val="tx1"/>
          </a:fontRef>
        </p:style>
      </p:cxnSp>
      <p:sp>
        <p:nvSpPr>
          <p:cNvPr id="28" name="Rounded Rectangle 27">
            <a:extLst>
              <a:ext uri="{FF2B5EF4-FFF2-40B4-BE49-F238E27FC236}">
                <a16:creationId xmlns:a16="http://schemas.microsoft.com/office/drawing/2014/main" id="{A3E8A1A6-61B5-8144-B586-936FF4ABB18D}"/>
              </a:ext>
            </a:extLst>
          </p:cNvPr>
          <p:cNvSpPr/>
          <p:nvPr/>
        </p:nvSpPr>
        <p:spPr>
          <a:xfrm>
            <a:off x="9494202" y="2547246"/>
            <a:ext cx="947884"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Drive</a:t>
            </a:r>
          </a:p>
        </p:txBody>
      </p:sp>
      <mc:AlternateContent xmlns:mc="http://schemas.openxmlformats.org/markup-compatibility/2006" xmlns:a14="http://schemas.microsoft.com/office/drawing/2010/main">
        <mc:Choice Requires="a14">
          <p:sp>
            <p:nvSpPr>
              <p:cNvPr id="30" name="Rounded Rectangle 29">
                <a:extLst>
                  <a:ext uri="{FF2B5EF4-FFF2-40B4-BE49-F238E27FC236}">
                    <a16:creationId xmlns:a16="http://schemas.microsoft.com/office/drawing/2014/main" id="{D36D1BC7-04A2-6C43-9789-F865ADC5AC37}"/>
                  </a:ext>
                </a:extLst>
              </p:cNvPr>
              <p:cNvSpPr/>
              <p:nvPr/>
            </p:nvSpPr>
            <p:spPr>
              <a:xfrm>
                <a:off x="8290330" y="2547246"/>
                <a:ext cx="585788"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right"/>
                    </m:oMathParaPr>
                    <m:oMath xmlns:m="http://schemas.openxmlformats.org/officeDocument/2006/math">
                      <m:sSub>
                        <m:sSubPr>
                          <m:ctrlPr>
                            <a:rPr lang="en-US" sz="2400" b="1" i="1" smtClean="0">
                              <a:latin typeface="Cambria Math" panose="02040503050406030204" pitchFamily="18" charset="0"/>
                            </a:rPr>
                          </m:ctrlPr>
                        </m:sSubPr>
                        <m:e>
                          <m:r>
                            <a:rPr lang="en-US" sz="2400" b="1" i="1">
                              <a:latin typeface="Cambria Math" panose="02040503050406030204" pitchFamily="18" charset="0"/>
                            </a:rPr>
                            <m:t>𝒙</m:t>
                          </m:r>
                        </m:e>
                        <m:sub>
                          <m:r>
                            <a:rPr lang="en-US" sz="2400" b="1" i="1" smtClean="0">
                              <a:latin typeface="Cambria Math" panose="02040503050406030204" pitchFamily="18" charset="0"/>
                            </a:rPr>
                            <m:t>𝟏</m:t>
                          </m:r>
                        </m:sub>
                      </m:sSub>
                    </m:oMath>
                  </m:oMathPara>
                </a14:m>
                <a:endParaRPr lang="en-US" sz="2400" dirty="0"/>
              </a:p>
            </p:txBody>
          </p:sp>
        </mc:Choice>
        <mc:Fallback xmlns="">
          <p:sp>
            <p:nvSpPr>
              <p:cNvPr id="30" name="Rounded Rectangle 29">
                <a:extLst>
                  <a:ext uri="{FF2B5EF4-FFF2-40B4-BE49-F238E27FC236}">
                    <a16:creationId xmlns:a16="http://schemas.microsoft.com/office/drawing/2014/main" id="{D36D1BC7-04A2-6C43-9789-F865ADC5AC37}"/>
                  </a:ext>
                </a:extLst>
              </p:cNvPr>
              <p:cNvSpPr>
                <a:spLocks noRot="1" noChangeAspect="1" noMove="1" noResize="1" noEditPoints="1" noAdjustHandles="1" noChangeArrowheads="1" noChangeShapeType="1" noTextEdit="1"/>
              </p:cNvSpPr>
              <p:nvPr/>
            </p:nvSpPr>
            <p:spPr>
              <a:xfrm>
                <a:off x="8290330" y="2547246"/>
                <a:ext cx="585788" cy="457200"/>
              </a:xfrm>
              <a:prstGeom prst="roundRect">
                <a:avLst/>
              </a:prstGeom>
              <a:blipFill>
                <a:blip r:embed="rId6"/>
                <a:stretch>
                  <a:fillRect/>
                </a:stretch>
              </a:blipFill>
            </p:spPr>
            <p:txBody>
              <a:bodyPr/>
              <a:lstStyle/>
              <a:p>
                <a:r>
                  <a:rPr lang="en-US">
                    <a:noFill/>
                  </a:rPr>
                  <a:t> </a:t>
                </a:r>
              </a:p>
            </p:txBody>
          </p:sp>
        </mc:Fallback>
      </mc:AlternateContent>
      <p:cxnSp>
        <p:nvCxnSpPr>
          <p:cNvPr id="32" name="Straight Arrow Connector 31">
            <a:extLst>
              <a:ext uri="{FF2B5EF4-FFF2-40B4-BE49-F238E27FC236}">
                <a16:creationId xmlns:a16="http://schemas.microsoft.com/office/drawing/2014/main" id="{CE9904D0-26E3-6B4A-99DA-932E3FFADB38}"/>
              </a:ext>
            </a:extLst>
          </p:cNvPr>
          <p:cNvCxnSpPr>
            <a:cxnSpLocks/>
            <a:stCxn id="30" idx="2"/>
          </p:cNvCxnSpPr>
          <p:nvPr/>
        </p:nvCxnSpPr>
        <p:spPr>
          <a:xfrm rot="16200000" flipH="1">
            <a:off x="8704706" y="2882964"/>
            <a:ext cx="476423" cy="719386"/>
          </a:xfrm>
          <a:prstGeom prst="curvedConnector3">
            <a:avLst>
              <a:gd name="adj1" fmla="val 50000"/>
            </a:avLst>
          </a:prstGeom>
          <a:ln>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Rounded Rectangle 32">
                <a:extLst>
                  <a:ext uri="{FF2B5EF4-FFF2-40B4-BE49-F238E27FC236}">
                    <a16:creationId xmlns:a16="http://schemas.microsoft.com/office/drawing/2014/main" id="{C3715223-E59B-C04F-A687-8C7D7DF64C03}"/>
                  </a:ext>
                </a:extLst>
              </p:cNvPr>
              <p:cNvSpPr/>
              <p:nvPr/>
            </p:nvSpPr>
            <p:spPr>
              <a:xfrm>
                <a:off x="4081251" y="2547246"/>
                <a:ext cx="585788"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right"/>
                    </m:oMathParaPr>
                    <m:oMath xmlns:m="http://schemas.openxmlformats.org/officeDocument/2006/math">
                      <m:sSub>
                        <m:sSubPr>
                          <m:ctrlPr>
                            <a:rPr lang="en-US" sz="2400" b="1" i="1" smtClean="0">
                              <a:latin typeface="Cambria Math" panose="02040503050406030204" pitchFamily="18" charset="0"/>
                            </a:rPr>
                          </m:ctrlPr>
                        </m:sSubPr>
                        <m:e>
                          <m:r>
                            <a:rPr lang="en-US" sz="2400" b="1" i="1">
                              <a:latin typeface="Cambria Math" panose="02040503050406030204" pitchFamily="18" charset="0"/>
                            </a:rPr>
                            <m:t>𝒙</m:t>
                          </m:r>
                        </m:e>
                        <m:sub>
                          <m:r>
                            <a:rPr lang="en-US" sz="2400" b="1" i="1" smtClean="0">
                              <a:latin typeface="Cambria Math" panose="02040503050406030204" pitchFamily="18" charset="0"/>
                            </a:rPr>
                            <m:t>𝟏</m:t>
                          </m:r>
                        </m:sub>
                      </m:sSub>
                    </m:oMath>
                  </m:oMathPara>
                </a14:m>
                <a:endParaRPr lang="en-US" sz="2400" dirty="0"/>
              </a:p>
            </p:txBody>
          </p:sp>
        </mc:Choice>
        <mc:Fallback xmlns="">
          <p:sp>
            <p:nvSpPr>
              <p:cNvPr id="33" name="Rounded Rectangle 32">
                <a:extLst>
                  <a:ext uri="{FF2B5EF4-FFF2-40B4-BE49-F238E27FC236}">
                    <a16:creationId xmlns:a16="http://schemas.microsoft.com/office/drawing/2014/main" id="{C3715223-E59B-C04F-A687-8C7D7DF64C03}"/>
                  </a:ext>
                </a:extLst>
              </p:cNvPr>
              <p:cNvSpPr>
                <a:spLocks noRot="1" noChangeAspect="1" noMove="1" noResize="1" noEditPoints="1" noAdjustHandles="1" noChangeArrowheads="1" noChangeShapeType="1" noTextEdit="1"/>
              </p:cNvSpPr>
              <p:nvPr/>
            </p:nvSpPr>
            <p:spPr>
              <a:xfrm>
                <a:off x="4081251" y="2547246"/>
                <a:ext cx="585788" cy="457200"/>
              </a:xfrm>
              <a:prstGeom prst="roundRect">
                <a:avLst/>
              </a:prstGeom>
              <a:blipFill>
                <a:blip r:embed="rId7"/>
                <a:stretch>
                  <a:fillRect/>
                </a:stretch>
              </a:blipFill>
            </p:spPr>
            <p:txBody>
              <a:bodyPr/>
              <a:lstStyle/>
              <a:p>
                <a:r>
                  <a:rPr lang="en-US">
                    <a:noFill/>
                  </a:rPr>
                  <a:t> </a:t>
                </a:r>
              </a:p>
            </p:txBody>
          </p:sp>
        </mc:Fallback>
      </mc:AlternateContent>
      <p:cxnSp>
        <p:nvCxnSpPr>
          <p:cNvPr id="34" name="Straight Arrow Connector 33">
            <a:extLst>
              <a:ext uri="{FF2B5EF4-FFF2-40B4-BE49-F238E27FC236}">
                <a16:creationId xmlns:a16="http://schemas.microsoft.com/office/drawing/2014/main" id="{A56217F6-CB28-E146-ABD7-64A60117E073}"/>
              </a:ext>
            </a:extLst>
          </p:cNvPr>
          <p:cNvCxnSpPr>
            <a:cxnSpLocks/>
            <a:stCxn id="33" idx="2"/>
            <a:endCxn id="39" idx="0"/>
          </p:cNvCxnSpPr>
          <p:nvPr/>
        </p:nvCxnSpPr>
        <p:spPr>
          <a:xfrm rot="5400000">
            <a:off x="3755630" y="2862353"/>
            <a:ext cx="476423" cy="760609"/>
          </a:xfrm>
          <a:prstGeom prst="curvedConnector3">
            <a:avLst>
              <a:gd name="adj1" fmla="val 50000"/>
            </a:avLst>
          </a:prstGeom>
          <a:ln>
            <a:tailEnd type="triangle" w="lg" len="lg"/>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FAEEAA16-AB39-B84C-A80B-AA9EAB4680A5}"/>
              </a:ext>
            </a:extLst>
          </p:cNvPr>
          <p:cNvCxnSpPr>
            <a:cxnSpLocks/>
            <a:stCxn id="33" idx="2"/>
          </p:cNvCxnSpPr>
          <p:nvPr/>
        </p:nvCxnSpPr>
        <p:spPr>
          <a:xfrm rot="16200000" flipH="1">
            <a:off x="4500974" y="2877617"/>
            <a:ext cx="476423" cy="730080"/>
          </a:xfrm>
          <a:prstGeom prst="curvedConnector3">
            <a:avLst>
              <a:gd name="adj1" fmla="val 50000"/>
            </a:avLst>
          </a:prstGeom>
          <a:ln>
            <a:tailEnd type="triangle" w="lg" len="lg"/>
          </a:ln>
        </p:spPr>
        <p:style>
          <a:lnRef idx="1">
            <a:schemeClr val="accent1"/>
          </a:lnRef>
          <a:fillRef idx="0">
            <a:schemeClr val="accent1"/>
          </a:fillRef>
          <a:effectRef idx="0">
            <a:schemeClr val="accent1"/>
          </a:effectRef>
          <a:fontRef idx="minor">
            <a:schemeClr val="tx1"/>
          </a:fontRef>
        </p:style>
      </p:cxnSp>
      <p:sp>
        <p:nvSpPr>
          <p:cNvPr id="36" name="Rounded Rectangle 35">
            <a:extLst>
              <a:ext uri="{FF2B5EF4-FFF2-40B4-BE49-F238E27FC236}">
                <a16:creationId xmlns:a16="http://schemas.microsoft.com/office/drawing/2014/main" id="{8329B260-1795-C444-AB0E-CACF0AC5811E}"/>
              </a:ext>
            </a:extLst>
          </p:cNvPr>
          <p:cNvSpPr/>
          <p:nvPr/>
        </p:nvSpPr>
        <p:spPr>
          <a:xfrm>
            <a:off x="7430645" y="3483782"/>
            <a:ext cx="947884"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Bike</a:t>
            </a:r>
          </a:p>
        </p:txBody>
      </p:sp>
      <mc:AlternateContent xmlns:mc="http://schemas.openxmlformats.org/markup-compatibility/2006" xmlns:a14="http://schemas.microsoft.com/office/drawing/2010/main">
        <mc:Choice Requires="a14">
          <p:sp>
            <p:nvSpPr>
              <p:cNvPr id="39" name="Rounded Rectangle 38">
                <a:extLst>
                  <a:ext uri="{FF2B5EF4-FFF2-40B4-BE49-F238E27FC236}">
                    <a16:creationId xmlns:a16="http://schemas.microsoft.com/office/drawing/2014/main" id="{AA22C62F-3BDA-1649-95ED-8843B4E8BC99}"/>
                  </a:ext>
                </a:extLst>
              </p:cNvPr>
              <p:cNvSpPr/>
              <p:nvPr/>
            </p:nvSpPr>
            <p:spPr>
              <a:xfrm>
                <a:off x="3320642" y="3480869"/>
                <a:ext cx="585788"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right"/>
                    </m:oMathParaPr>
                    <m:oMath xmlns:m="http://schemas.openxmlformats.org/officeDocument/2006/math">
                      <m:sSub>
                        <m:sSubPr>
                          <m:ctrlPr>
                            <a:rPr lang="en-US" sz="2400" b="1" i="1" smtClean="0">
                              <a:latin typeface="Cambria Math" panose="02040503050406030204" pitchFamily="18" charset="0"/>
                            </a:rPr>
                          </m:ctrlPr>
                        </m:sSubPr>
                        <m:e>
                          <m:r>
                            <a:rPr lang="en-US" sz="2400" b="1" i="1">
                              <a:latin typeface="Cambria Math" panose="02040503050406030204" pitchFamily="18" charset="0"/>
                            </a:rPr>
                            <m:t>𝒙</m:t>
                          </m:r>
                        </m:e>
                        <m:sub>
                          <m:r>
                            <a:rPr lang="en-US" sz="2400" b="1" i="1" smtClean="0">
                              <a:latin typeface="Cambria Math" panose="02040503050406030204" pitchFamily="18" charset="0"/>
                            </a:rPr>
                            <m:t>𝟐</m:t>
                          </m:r>
                        </m:sub>
                      </m:sSub>
                    </m:oMath>
                  </m:oMathPara>
                </a14:m>
                <a:endParaRPr lang="en-US" sz="2400" dirty="0"/>
              </a:p>
            </p:txBody>
          </p:sp>
        </mc:Choice>
        <mc:Fallback xmlns="">
          <p:sp>
            <p:nvSpPr>
              <p:cNvPr id="39" name="Rounded Rectangle 38">
                <a:extLst>
                  <a:ext uri="{FF2B5EF4-FFF2-40B4-BE49-F238E27FC236}">
                    <a16:creationId xmlns:a16="http://schemas.microsoft.com/office/drawing/2014/main" id="{AA22C62F-3BDA-1649-95ED-8843B4E8BC99}"/>
                  </a:ext>
                </a:extLst>
              </p:cNvPr>
              <p:cNvSpPr>
                <a:spLocks noRot="1" noChangeAspect="1" noMove="1" noResize="1" noEditPoints="1" noAdjustHandles="1" noChangeArrowheads="1" noChangeShapeType="1" noTextEdit="1"/>
              </p:cNvSpPr>
              <p:nvPr/>
            </p:nvSpPr>
            <p:spPr>
              <a:xfrm>
                <a:off x="3320642" y="3480869"/>
                <a:ext cx="585788" cy="457200"/>
              </a:xfrm>
              <a:prstGeom prst="roundRect">
                <a:avLst/>
              </a:prstGeom>
              <a:blipFill>
                <a:blip r:embed="rId8"/>
                <a:stretch>
                  <a:fillRect b="-2632"/>
                </a:stretch>
              </a:blipFill>
            </p:spPr>
            <p:txBody>
              <a:bodyPr/>
              <a:lstStyle/>
              <a:p>
                <a:r>
                  <a:rPr lang="en-US">
                    <a:noFill/>
                  </a:rPr>
                  <a:t> </a:t>
                </a:r>
              </a:p>
            </p:txBody>
          </p:sp>
        </mc:Fallback>
      </mc:AlternateContent>
      <p:cxnSp>
        <p:nvCxnSpPr>
          <p:cNvPr id="40" name="Straight Arrow Connector 39">
            <a:extLst>
              <a:ext uri="{FF2B5EF4-FFF2-40B4-BE49-F238E27FC236}">
                <a16:creationId xmlns:a16="http://schemas.microsoft.com/office/drawing/2014/main" id="{11AAA9C4-898A-5C4E-BFEE-03FF57596B55}"/>
              </a:ext>
            </a:extLst>
          </p:cNvPr>
          <p:cNvCxnSpPr>
            <a:cxnSpLocks/>
            <a:stCxn id="39" idx="2"/>
            <a:endCxn id="42" idx="0"/>
          </p:cNvCxnSpPr>
          <p:nvPr/>
        </p:nvCxnSpPr>
        <p:spPr>
          <a:xfrm rot="5400000">
            <a:off x="2991907" y="3792862"/>
            <a:ext cx="476423" cy="766836"/>
          </a:xfrm>
          <a:prstGeom prst="curvedConnector3">
            <a:avLst>
              <a:gd name="adj1" fmla="val 50000"/>
            </a:avLst>
          </a:prstGeom>
          <a:ln>
            <a:tailEnd type="triangle" w="lg" len="lg"/>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37517189-5147-9544-AF88-780211EACA4A}"/>
              </a:ext>
            </a:extLst>
          </p:cNvPr>
          <p:cNvCxnSpPr>
            <a:cxnSpLocks/>
            <a:stCxn id="39" idx="2"/>
          </p:cNvCxnSpPr>
          <p:nvPr/>
        </p:nvCxnSpPr>
        <p:spPr>
          <a:xfrm rot="16200000" flipH="1">
            <a:off x="3755629" y="3795975"/>
            <a:ext cx="476423" cy="760609"/>
          </a:xfrm>
          <a:prstGeom prst="curvedConnector3">
            <a:avLst>
              <a:gd name="adj1" fmla="val 50000"/>
            </a:avLst>
          </a:prstGeom>
          <a:ln>
            <a:tailEnd type="triangle" w="lg" len="lg"/>
          </a:ln>
        </p:spPr>
        <p:style>
          <a:lnRef idx="1">
            <a:schemeClr val="accent1"/>
          </a:lnRef>
          <a:fillRef idx="0">
            <a:schemeClr val="accent1"/>
          </a:fillRef>
          <a:effectRef idx="0">
            <a:schemeClr val="accent1"/>
          </a:effectRef>
          <a:fontRef idx="minor">
            <a:schemeClr val="tx1"/>
          </a:fontRef>
        </p:style>
      </p:cxnSp>
      <p:sp>
        <p:nvSpPr>
          <p:cNvPr id="42" name="Rounded Rectangle 41">
            <a:extLst>
              <a:ext uri="{FF2B5EF4-FFF2-40B4-BE49-F238E27FC236}">
                <a16:creationId xmlns:a16="http://schemas.microsoft.com/office/drawing/2014/main" id="{D3480479-511D-A64F-85FB-C749D340A09D}"/>
              </a:ext>
            </a:extLst>
          </p:cNvPr>
          <p:cNvSpPr/>
          <p:nvPr/>
        </p:nvSpPr>
        <p:spPr>
          <a:xfrm>
            <a:off x="2372758" y="4414492"/>
            <a:ext cx="947884"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Bike</a:t>
            </a:r>
          </a:p>
        </p:txBody>
      </p:sp>
      <p:sp>
        <p:nvSpPr>
          <p:cNvPr id="99" name="TextBox 98">
            <a:extLst>
              <a:ext uri="{FF2B5EF4-FFF2-40B4-BE49-F238E27FC236}">
                <a16:creationId xmlns:a16="http://schemas.microsoft.com/office/drawing/2014/main" id="{38B1AA36-2023-B540-94DE-6BFF073E2700}"/>
              </a:ext>
            </a:extLst>
          </p:cNvPr>
          <p:cNvSpPr txBox="1"/>
          <p:nvPr/>
        </p:nvSpPr>
        <p:spPr>
          <a:xfrm>
            <a:off x="7904289" y="1140938"/>
            <a:ext cx="681318" cy="369332"/>
          </a:xfrm>
          <a:prstGeom prst="rect">
            <a:avLst/>
          </a:prstGeom>
          <a:noFill/>
        </p:spPr>
        <p:txBody>
          <a:bodyPr wrap="square" rtlCol="0">
            <a:spAutoFit/>
          </a:bodyPr>
          <a:lstStyle/>
          <a:p>
            <a:r>
              <a:rPr lang="en-US" dirty="0"/>
              <a:t>Tired</a:t>
            </a:r>
          </a:p>
        </p:txBody>
      </p:sp>
      <p:sp>
        <p:nvSpPr>
          <p:cNvPr id="100" name="TextBox 99">
            <a:extLst>
              <a:ext uri="{FF2B5EF4-FFF2-40B4-BE49-F238E27FC236}">
                <a16:creationId xmlns:a16="http://schemas.microsoft.com/office/drawing/2014/main" id="{2B940A9F-2818-3041-B84D-9B139632F0DC}"/>
              </a:ext>
            </a:extLst>
          </p:cNvPr>
          <p:cNvSpPr txBox="1"/>
          <p:nvPr/>
        </p:nvSpPr>
        <p:spPr>
          <a:xfrm>
            <a:off x="5554385" y="1140938"/>
            <a:ext cx="1191432" cy="369332"/>
          </a:xfrm>
          <a:prstGeom prst="rect">
            <a:avLst/>
          </a:prstGeom>
          <a:noFill/>
        </p:spPr>
        <p:txBody>
          <a:bodyPr wrap="square" rtlCol="0">
            <a:spAutoFit/>
          </a:bodyPr>
          <a:lstStyle/>
          <a:p>
            <a:r>
              <a:rPr lang="en-US" dirty="0"/>
              <a:t>Not Tired</a:t>
            </a:r>
          </a:p>
        </p:txBody>
      </p:sp>
      <p:sp>
        <p:nvSpPr>
          <p:cNvPr id="101" name="TextBox 100">
            <a:extLst>
              <a:ext uri="{FF2B5EF4-FFF2-40B4-BE49-F238E27FC236}">
                <a16:creationId xmlns:a16="http://schemas.microsoft.com/office/drawing/2014/main" id="{F906AFA6-6648-084B-90F1-18A2116E3759}"/>
              </a:ext>
            </a:extLst>
          </p:cNvPr>
          <p:cNvSpPr txBox="1"/>
          <p:nvPr/>
        </p:nvSpPr>
        <p:spPr>
          <a:xfrm>
            <a:off x="9840078" y="1999692"/>
            <a:ext cx="1705239" cy="369332"/>
          </a:xfrm>
          <a:prstGeom prst="rect">
            <a:avLst/>
          </a:prstGeom>
          <a:noFill/>
        </p:spPr>
        <p:txBody>
          <a:bodyPr wrap="square" rtlCol="0">
            <a:spAutoFit/>
          </a:bodyPr>
          <a:lstStyle/>
          <a:p>
            <a:r>
              <a:rPr lang="en-US" dirty="0"/>
              <a:t>Both, Lunchbox</a:t>
            </a:r>
          </a:p>
        </p:txBody>
      </p:sp>
      <p:sp>
        <p:nvSpPr>
          <p:cNvPr id="102" name="TextBox 101">
            <a:extLst>
              <a:ext uri="{FF2B5EF4-FFF2-40B4-BE49-F238E27FC236}">
                <a16:creationId xmlns:a16="http://schemas.microsoft.com/office/drawing/2014/main" id="{BF8EB174-BCBC-E543-BA85-40940CA4D853}"/>
              </a:ext>
            </a:extLst>
          </p:cNvPr>
          <p:cNvSpPr txBox="1"/>
          <p:nvPr/>
        </p:nvSpPr>
        <p:spPr>
          <a:xfrm>
            <a:off x="7789336" y="1999692"/>
            <a:ext cx="1178385" cy="369332"/>
          </a:xfrm>
          <a:prstGeom prst="rect">
            <a:avLst/>
          </a:prstGeom>
          <a:noFill/>
        </p:spPr>
        <p:txBody>
          <a:bodyPr wrap="square" rtlCol="0">
            <a:spAutoFit/>
          </a:bodyPr>
          <a:lstStyle/>
          <a:p>
            <a:r>
              <a:rPr lang="en-US" dirty="0"/>
              <a:t>Backpack</a:t>
            </a:r>
          </a:p>
        </p:txBody>
      </p:sp>
      <p:sp>
        <p:nvSpPr>
          <p:cNvPr id="103" name="TextBox 102">
            <a:extLst>
              <a:ext uri="{FF2B5EF4-FFF2-40B4-BE49-F238E27FC236}">
                <a16:creationId xmlns:a16="http://schemas.microsoft.com/office/drawing/2014/main" id="{FD1548BD-F0D6-F745-82BF-039F6CF9BE3F}"/>
              </a:ext>
            </a:extLst>
          </p:cNvPr>
          <p:cNvSpPr txBox="1"/>
          <p:nvPr/>
        </p:nvSpPr>
        <p:spPr>
          <a:xfrm>
            <a:off x="5560254" y="1999692"/>
            <a:ext cx="1705239" cy="369332"/>
          </a:xfrm>
          <a:prstGeom prst="rect">
            <a:avLst/>
          </a:prstGeom>
          <a:noFill/>
        </p:spPr>
        <p:txBody>
          <a:bodyPr wrap="square" rtlCol="0">
            <a:spAutoFit/>
          </a:bodyPr>
          <a:lstStyle/>
          <a:p>
            <a:r>
              <a:rPr lang="en-US" dirty="0"/>
              <a:t>Both, Lunchbox</a:t>
            </a:r>
          </a:p>
        </p:txBody>
      </p:sp>
      <p:sp>
        <p:nvSpPr>
          <p:cNvPr id="104" name="TextBox 103">
            <a:extLst>
              <a:ext uri="{FF2B5EF4-FFF2-40B4-BE49-F238E27FC236}">
                <a16:creationId xmlns:a16="http://schemas.microsoft.com/office/drawing/2014/main" id="{2786B564-6EA1-9C4B-98ED-62498AF397F5}"/>
              </a:ext>
            </a:extLst>
          </p:cNvPr>
          <p:cNvSpPr txBox="1"/>
          <p:nvPr/>
        </p:nvSpPr>
        <p:spPr>
          <a:xfrm>
            <a:off x="3469809" y="1996846"/>
            <a:ext cx="1178385" cy="369332"/>
          </a:xfrm>
          <a:prstGeom prst="rect">
            <a:avLst/>
          </a:prstGeom>
          <a:noFill/>
        </p:spPr>
        <p:txBody>
          <a:bodyPr wrap="square" rtlCol="0">
            <a:spAutoFit/>
          </a:bodyPr>
          <a:lstStyle/>
          <a:p>
            <a:r>
              <a:rPr lang="en-US" dirty="0"/>
              <a:t>Backpack</a:t>
            </a:r>
          </a:p>
        </p:txBody>
      </p:sp>
      <p:sp>
        <p:nvSpPr>
          <p:cNvPr id="105" name="TextBox 104">
            <a:extLst>
              <a:ext uri="{FF2B5EF4-FFF2-40B4-BE49-F238E27FC236}">
                <a16:creationId xmlns:a16="http://schemas.microsoft.com/office/drawing/2014/main" id="{ACDB58FD-DA36-EB4A-9FB3-4223FAFFBA01}"/>
              </a:ext>
            </a:extLst>
          </p:cNvPr>
          <p:cNvSpPr txBox="1"/>
          <p:nvPr/>
        </p:nvSpPr>
        <p:spPr>
          <a:xfrm>
            <a:off x="9328848" y="3082461"/>
            <a:ext cx="615360" cy="369332"/>
          </a:xfrm>
          <a:prstGeom prst="rect">
            <a:avLst/>
          </a:prstGeom>
          <a:noFill/>
        </p:spPr>
        <p:txBody>
          <a:bodyPr wrap="square" rtlCol="0">
            <a:spAutoFit/>
          </a:bodyPr>
          <a:lstStyle/>
          <a:p>
            <a:r>
              <a:rPr lang="en-US" dirty="0"/>
              <a:t>Rain</a:t>
            </a:r>
          </a:p>
        </p:txBody>
      </p:sp>
      <p:sp>
        <p:nvSpPr>
          <p:cNvPr id="106" name="TextBox 105">
            <a:extLst>
              <a:ext uri="{FF2B5EF4-FFF2-40B4-BE49-F238E27FC236}">
                <a16:creationId xmlns:a16="http://schemas.microsoft.com/office/drawing/2014/main" id="{29998D72-4AD8-8846-8091-AC633F011C01}"/>
              </a:ext>
            </a:extLst>
          </p:cNvPr>
          <p:cNvSpPr txBox="1"/>
          <p:nvPr/>
        </p:nvSpPr>
        <p:spPr>
          <a:xfrm>
            <a:off x="7036537" y="3082461"/>
            <a:ext cx="947756" cy="369332"/>
          </a:xfrm>
          <a:prstGeom prst="rect">
            <a:avLst/>
          </a:prstGeom>
          <a:noFill/>
        </p:spPr>
        <p:txBody>
          <a:bodyPr wrap="square" rtlCol="0">
            <a:spAutoFit/>
          </a:bodyPr>
          <a:lstStyle/>
          <a:p>
            <a:r>
              <a:rPr lang="en-US" dirty="0"/>
              <a:t>No Rain</a:t>
            </a:r>
          </a:p>
        </p:txBody>
      </p:sp>
      <p:sp>
        <p:nvSpPr>
          <p:cNvPr id="107" name="TextBox 106">
            <a:extLst>
              <a:ext uri="{FF2B5EF4-FFF2-40B4-BE49-F238E27FC236}">
                <a16:creationId xmlns:a16="http://schemas.microsoft.com/office/drawing/2014/main" id="{9D6AAAB4-9A9C-4E4A-9699-15961468340F}"/>
              </a:ext>
            </a:extLst>
          </p:cNvPr>
          <p:cNvSpPr txBox="1"/>
          <p:nvPr/>
        </p:nvSpPr>
        <p:spPr>
          <a:xfrm>
            <a:off x="5118279" y="3086192"/>
            <a:ext cx="615360" cy="369332"/>
          </a:xfrm>
          <a:prstGeom prst="rect">
            <a:avLst/>
          </a:prstGeom>
          <a:noFill/>
        </p:spPr>
        <p:txBody>
          <a:bodyPr wrap="square" rtlCol="0">
            <a:spAutoFit/>
          </a:bodyPr>
          <a:lstStyle/>
          <a:p>
            <a:r>
              <a:rPr lang="en-US" dirty="0"/>
              <a:t>Rain</a:t>
            </a:r>
          </a:p>
        </p:txBody>
      </p:sp>
      <p:sp>
        <p:nvSpPr>
          <p:cNvPr id="108" name="TextBox 107">
            <a:extLst>
              <a:ext uri="{FF2B5EF4-FFF2-40B4-BE49-F238E27FC236}">
                <a16:creationId xmlns:a16="http://schemas.microsoft.com/office/drawing/2014/main" id="{4DC80427-8A6F-BA4C-BCC6-ED83774B505B}"/>
              </a:ext>
            </a:extLst>
          </p:cNvPr>
          <p:cNvSpPr txBox="1"/>
          <p:nvPr/>
        </p:nvSpPr>
        <p:spPr>
          <a:xfrm>
            <a:off x="2717769" y="3086192"/>
            <a:ext cx="947756" cy="369332"/>
          </a:xfrm>
          <a:prstGeom prst="rect">
            <a:avLst/>
          </a:prstGeom>
          <a:noFill/>
        </p:spPr>
        <p:txBody>
          <a:bodyPr wrap="square" rtlCol="0">
            <a:spAutoFit/>
          </a:bodyPr>
          <a:lstStyle/>
          <a:p>
            <a:r>
              <a:rPr lang="en-US" dirty="0"/>
              <a:t>No Rain</a:t>
            </a:r>
          </a:p>
        </p:txBody>
      </p:sp>
      <p:sp>
        <p:nvSpPr>
          <p:cNvPr id="109" name="TextBox 108">
            <a:extLst>
              <a:ext uri="{FF2B5EF4-FFF2-40B4-BE49-F238E27FC236}">
                <a16:creationId xmlns:a16="http://schemas.microsoft.com/office/drawing/2014/main" id="{F66C92F9-DF64-784D-BA48-82A852863B94}"/>
              </a:ext>
            </a:extLst>
          </p:cNvPr>
          <p:cNvSpPr txBox="1"/>
          <p:nvPr/>
        </p:nvSpPr>
        <p:spPr>
          <a:xfrm>
            <a:off x="4374144" y="4002124"/>
            <a:ext cx="889001" cy="369332"/>
          </a:xfrm>
          <a:prstGeom prst="rect">
            <a:avLst/>
          </a:prstGeom>
          <a:noFill/>
        </p:spPr>
        <p:txBody>
          <a:bodyPr wrap="square" rtlCol="0">
            <a:spAutoFit/>
          </a:bodyPr>
          <a:lstStyle/>
          <a:p>
            <a:r>
              <a:rPr lang="en-US" dirty="0"/>
              <a:t>During</a:t>
            </a:r>
          </a:p>
        </p:txBody>
      </p:sp>
      <p:sp>
        <p:nvSpPr>
          <p:cNvPr id="110" name="TextBox 109">
            <a:extLst>
              <a:ext uri="{FF2B5EF4-FFF2-40B4-BE49-F238E27FC236}">
                <a16:creationId xmlns:a16="http://schemas.microsoft.com/office/drawing/2014/main" id="{4D93B7B1-DA0A-7B42-9221-DB3C5278463A}"/>
              </a:ext>
            </a:extLst>
          </p:cNvPr>
          <p:cNvSpPr txBox="1"/>
          <p:nvPr/>
        </p:nvSpPr>
        <p:spPr>
          <a:xfrm>
            <a:off x="1500000" y="4002124"/>
            <a:ext cx="1404686" cy="369332"/>
          </a:xfrm>
          <a:prstGeom prst="rect">
            <a:avLst/>
          </a:prstGeom>
          <a:noFill/>
        </p:spPr>
        <p:txBody>
          <a:bodyPr wrap="square" rtlCol="0">
            <a:spAutoFit/>
          </a:bodyPr>
          <a:lstStyle/>
          <a:p>
            <a:r>
              <a:rPr lang="en-US" dirty="0"/>
              <a:t>Before, After</a:t>
            </a:r>
          </a:p>
        </p:txBody>
      </p:sp>
      <p:cxnSp>
        <p:nvCxnSpPr>
          <p:cNvPr id="31" name="Straight Arrow Connector 30">
            <a:extLst>
              <a:ext uri="{FF2B5EF4-FFF2-40B4-BE49-F238E27FC236}">
                <a16:creationId xmlns:a16="http://schemas.microsoft.com/office/drawing/2014/main" id="{849B4FFB-3A37-9645-82AA-213396A3D04B}"/>
              </a:ext>
            </a:extLst>
          </p:cNvPr>
          <p:cNvCxnSpPr>
            <a:cxnSpLocks/>
            <a:stCxn id="30" idx="2"/>
            <a:endCxn id="36" idx="0"/>
          </p:cNvCxnSpPr>
          <p:nvPr/>
        </p:nvCxnSpPr>
        <p:spPr>
          <a:xfrm rot="5400000">
            <a:off x="8004238" y="2904796"/>
            <a:ext cx="479336" cy="678637"/>
          </a:xfrm>
          <a:prstGeom prst="curvedConnector3">
            <a:avLst>
              <a:gd name="adj1" fmla="val 50000"/>
            </a:avLst>
          </a:prstGeom>
          <a:ln>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D54E0B5B-04CB-A042-AC28-DC3810B18F68}"/>
                  </a:ext>
                </a:extLst>
              </p:cNvPr>
              <p:cNvSpPr txBox="1"/>
              <p:nvPr/>
            </p:nvSpPr>
            <p:spPr>
              <a:xfrm>
                <a:off x="5213506" y="4843603"/>
                <a:ext cx="96116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solidFill>
                                <a:schemeClr val="accent6">
                                  <a:lumMod val="75000"/>
                                </a:schemeClr>
                              </a:solidFill>
                              <a:latin typeface="Cambria Math" panose="02040503050406030204" pitchFamily="18" charset="0"/>
                              <a:ea typeface="Cambria Math" panose="02040503050406030204" pitchFamily="18" charset="0"/>
                            </a:rPr>
                          </m:ctrlPr>
                        </m:sSubPr>
                        <m:e>
                          <m:r>
                            <a:rPr lang="en-US" sz="2400" i="1" smtClean="0">
                              <a:solidFill>
                                <a:schemeClr val="accent6">
                                  <a:lumMod val="75000"/>
                                </a:schemeClr>
                              </a:solidFill>
                              <a:latin typeface="Cambria Math" panose="02040503050406030204" pitchFamily="18" charset="0"/>
                              <a:ea typeface="Cambria Math" panose="02040503050406030204" pitchFamily="18" charset="0"/>
                            </a:rPr>
                            <m:t>𝒟</m:t>
                          </m:r>
                        </m:e>
                        <m:sub>
                          <m:r>
                            <a:rPr lang="en-US" sz="2400" b="0" i="1" smtClean="0">
                              <a:solidFill>
                                <a:schemeClr val="accent6">
                                  <a:lumMod val="75000"/>
                                </a:schemeClr>
                              </a:solidFill>
                              <a:latin typeface="Cambria Math" panose="02040503050406030204" pitchFamily="18" charset="0"/>
                              <a:ea typeface="Cambria Math" panose="02040503050406030204" pitchFamily="18" charset="0"/>
                            </a:rPr>
                            <m:t>𝑣𝑎𝑙</m:t>
                          </m:r>
                        </m:sub>
                      </m:sSub>
                      <m:r>
                        <a:rPr lang="en-US" sz="2400" b="0" i="1" smtClean="0">
                          <a:solidFill>
                            <a:schemeClr val="accent6">
                              <a:lumMod val="75000"/>
                            </a:schemeClr>
                          </a:solidFill>
                          <a:latin typeface="Cambria Math" panose="02040503050406030204" pitchFamily="18" charset="0"/>
                          <a:ea typeface="Cambria Math" panose="02040503050406030204" pitchFamily="18" charset="0"/>
                        </a:rPr>
                        <m:t>=</m:t>
                      </m:r>
                    </m:oMath>
                  </m:oMathPara>
                </a14:m>
                <a:endParaRPr lang="en-US" sz="2400" dirty="0">
                  <a:solidFill>
                    <a:schemeClr val="accent6">
                      <a:lumMod val="75000"/>
                    </a:schemeClr>
                  </a:solidFill>
                </a:endParaRPr>
              </a:p>
            </p:txBody>
          </p:sp>
        </mc:Choice>
        <mc:Fallback xmlns="">
          <p:sp>
            <p:nvSpPr>
              <p:cNvPr id="2" name="TextBox 1">
                <a:extLst>
                  <a:ext uri="{FF2B5EF4-FFF2-40B4-BE49-F238E27FC236}">
                    <a16:creationId xmlns:a16="http://schemas.microsoft.com/office/drawing/2014/main" id="{D54E0B5B-04CB-A042-AC28-DC3810B18F68}"/>
                  </a:ext>
                </a:extLst>
              </p:cNvPr>
              <p:cNvSpPr txBox="1">
                <a:spLocks noRot="1" noChangeAspect="1" noMove="1" noResize="1" noEditPoints="1" noAdjustHandles="1" noChangeArrowheads="1" noChangeShapeType="1" noTextEdit="1"/>
              </p:cNvSpPr>
              <p:nvPr/>
            </p:nvSpPr>
            <p:spPr>
              <a:xfrm>
                <a:off x="5213506" y="4843603"/>
                <a:ext cx="961161" cy="369332"/>
              </a:xfrm>
              <a:prstGeom prst="rect">
                <a:avLst/>
              </a:prstGeom>
              <a:blipFill>
                <a:blip r:embed="rId9"/>
                <a:stretch>
                  <a:fillRect l="-6494" r="-2597"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Oval 2">
                <a:extLst>
                  <a:ext uri="{FF2B5EF4-FFF2-40B4-BE49-F238E27FC236}">
                    <a16:creationId xmlns:a16="http://schemas.microsoft.com/office/drawing/2014/main" id="{4D5ED137-AE7F-264E-B158-F075A8155DD6}"/>
                  </a:ext>
                </a:extLst>
              </p:cNvPr>
              <p:cNvSpPr/>
              <p:nvPr/>
            </p:nvSpPr>
            <p:spPr>
              <a:xfrm>
                <a:off x="6452585" y="418643"/>
                <a:ext cx="457200" cy="4572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 </m:t>
                          </m:r>
                          <m:r>
                            <a:rPr lang="en-US" sz="2400" b="0" i="1" smtClean="0">
                              <a:latin typeface="Cambria Math" panose="02040503050406030204" pitchFamily="18" charset="0"/>
                            </a:rPr>
                            <m:t>𝑠</m:t>
                          </m:r>
                        </m:e>
                        <m:sub>
                          <m:r>
                            <a:rPr lang="en-US" sz="2400" b="0" i="1" smtClean="0">
                              <a:latin typeface="Cambria Math" panose="02040503050406030204" pitchFamily="18" charset="0"/>
                            </a:rPr>
                            <m:t>1</m:t>
                          </m:r>
                        </m:sub>
                      </m:sSub>
                    </m:oMath>
                  </m:oMathPara>
                </a14:m>
                <a:endParaRPr lang="en-US" sz="2400" dirty="0"/>
              </a:p>
            </p:txBody>
          </p:sp>
        </mc:Choice>
        <mc:Fallback xmlns="">
          <p:sp>
            <p:nvSpPr>
              <p:cNvPr id="3" name="Oval 2">
                <a:extLst>
                  <a:ext uri="{FF2B5EF4-FFF2-40B4-BE49-F238E27FC236}">
                    <a16:creationId xmlns:a16="http://schemas.microsoft.com/office/drawing/2014/main" id="{4D5ED137-AE7F-264E-B158-F075A8155DD6}"/>
                  </a:ext>
                </a:extLst>
              </p:cNvPr>
              <p:cNvSpPr>
                <a:spLocks noRot="1" noChangeAspect="1" noMove="1" noResize="1" noEditPoints="1" noAdjustHandles="1" noChangeArrowheads="1" noChangeShapeType="1" noTextEdit="1"/>
              </p:cNvSpPr>
              <p:nvPr/>
            </p:nvSpPr>
            <p:spPr>
              <a:xfrm>
                <a:off x="6452585" y="418643"/>
                <a:ext cx="457200" cy="457200"/>
              </a:xfrm>
              <a:prstGeom prst="ellipse">
                <a:avLst/>
              </a:prstGeom>
              <a:blipFill>
                <a:blip r:embed="rId11"/>
                <a:stretch>
                  <a:fillRect l="-23684" b="-1842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Oval 47">
                <a:extLst>
                  <a:ext uri="{FF2B5EF4-FFF2-40B4-BE49-F238E27FC236}">
                    <a16:creationId xmlns:a16="http://schemas.microsoft.com/office/drawing/2014/main" id="{895BA81E-3B9A-604A-A33D-A4C732F64342}"/>
                  </a:ext>
                </a:extLst>
              </p:cNvPr>
              <p:cNvSpPr/>
              <p:nvPr/>
            </p:nvSpPr>
            <p:spPr>
              <a:xfrm>
                <a:off x="4348194" y="1156423"/>
                <a:ext cx="457200" cy="4572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 </m:t>
                          </m:r>
                          <m:r>
                            <a:rPr lang="en-US" sz="2400" b="0" i="1" smtClean="0">
                              <a:latin typeface="Cambria Math" panose="02040503050406030204" pitchFamily="18" charset="0"/>
                            </a:rPr>
                            <m:t>𝑠</m:t>
                          </m:r>
                        </m:e>
                        <m:sub>
                          <m:r>
                            <a:rPr lang="en-US" sz="2400" b="0" i="1" smtClean="0">
                              <a:latin typeface="Cambria Math" panose="02040503050406030204" pitchFamily="18" charset="0"/>
                            </a:rPr>
                            <m:t>4</m:t>
                          </m:r>
                        </m:sub>
                      </m:sSub>
                    </m:oMath>
                  </m:oMathPara>
                </a14:m>
                <a:endParaRPr lang="en-US" sz="2400" dirty="0"/>
              </a:p>
            </p:txBody>
          </p:sp>
        </mc:Choice>
        <mc:Fallback xmlns="">
          <p:sp>
            <p:nvSpPr>
              <p:cNvPr id="48" name="Oval 47">
                <a:extLst>
                  <a:ext uri="{FF2B5EF4-FFF2-40B4-BE49-F238E27FC236}">
                    <a16:creationId xmlns:a16="http://schemas.microsoft.com/office/drawing/2014/main" id="{895BA81E-3B9A-604A-A33D-A4C732F64342}"/>
                  </a:ext>
                </a:extLst>
              </p:cNvPr>
              <p:cNvSpPr>
                <a:spLocks noRot="1" noChangeAspect="1" noMove="1" noResize="1" noEditPoints="1" noAdjustHandles="1" noChangeArrowheads="1" noChangeShapeType="1" noTextEdit="1"/>
              </p:cNvSpPr>
              <p:nvPr/>
            </p:nvSpPr>
            <p:spPr>
              <a:xfrm>
                <a:off x="4348194" y="1156423"/>
                <a:ext cx="457200" cy="457200"/>
              </a:xfrm>
              <a:prstGeom prst="ellipse">
                <a:avLst/>
              </a:prstGeom>
              <a:blipFill>
                <a:blip r:embed="rId12"/>
                <a:stretch>
                  <a:fillRect l="-23684" b="-1842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Oval 49">
                <a:extLst>
                  <a:ext uri="{FF2B5EF4-FFF2-40B4-BE49-F238E27FC236}">
                    <a16:creationId xmlns:a16="http://schemas.microsoft.com/office/drawing/2014/main" id="{40458EFB-E0C9-AE47-9C31-6DBB5E534576}"/>
                  </a:ext>
                </a:extLst>
              </p:cNvPr>
              <p:cNvSpPr/>
              <p:nvPr/>
            </p:nvSpPr>
            <p:spPr>
              <a:xfrm>
                <a:off x="3532329" y="2559059"/>
                <a:ext cx="457200" cy="4572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 </m:t>
                          </m:r>
                          <m:r>
                            <a:rPr lang="en-US" sz="2400" b="0" i="1" smtClean="0">
                              <a:latin typeface="Cambria Math" panose="02040503050406030204" pitchFamily="18" charset="0"/>
                            </a:rPr>
                            <m:t>𝑠</m:t>
                          </m:r>
                        </m:e>
                        <m:sub>
                          <m:r>
                            <a:rPr lang="en-US" sz="2400" b="0" i="1" smtClean="0">
                              <a:latin typeface="Cambria Math" panose="02040503050406030204" pitchFamily="18" charset="0"/>
                            </a:rPr>
                            <m:t>5</m:t>
                          </m:r>
                        </m:sub>
                      </m:sSub>
                    </m:oMath>
                  </m:oMathPara>
                </a14:m>
                <a:endParaRPr lang="en-US" sz="2400" dirty="0"/>
              </a:p>
            </p:txBody>
          </p:sp>
        </mc:Choice>
        <mc:Fallback xmlns="">
          <p:sp>
            <p:nvSpPr>
              <p:cNvPr id="50" name="Oval 49">
                <a:extLst>
                  <a:ext uri="{FF2B5EF4-FFF2-40B4-BE49-F238E27FC236}">
                    <a16:creationId xmlns:a16="http://schemas.microsoft.com/office/drawing/2014/main" id="{40458EFB-E0C9-AE47-9C31-6DBB5E534576}"/>
                  </a:ext>
                </a:extLst>
              </p:cNvPr>
              <p:cNvSpPr>
                <a:spLocks noRot="1" noChangeAspect="1" noMove="1" noResize="1" noEditPoints="1" noAdjustHandles="1" noChangeArrowheads="1" noChangeShapeType="1" noTextEdit="1"/>
              </p:cNvSpPr>
              <p:nvPr/>
            </p:nvSpPr>
            <p:spPr>
              <a:xfrm>
                <a:off x="3532329" y="2559059"/>
                <a:ext cx="457200" cy="457200"/>
              </a:xfrm>
              <a:prstGeom prst="ellipse">
                <a:avLst/>
              </a:prstGeom>
              <a:blipFill>
                <a:blip r:embed="rId13"/>
                <a:stretch>
                  <a:fillRect l="-26316" b="-157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Oval 50">
                <a:extLst>
                  <a:ext uri="{FF2B5EF4-FFF2-40B4-BE49-F238E27FC236}">
                    <a16:creationId xmlns:a16="http://schemas.microsoft.com/office/drawing/2014/main" id="{747AAE59-0009-054F-A2CF-2DA5332AC129}"/>
                  </a:ext>
                </a:extLst>
              </p:cNvPr>
              <p:cNvSpPr/>
              <p:nvPr/>
            </p:nvSpPr>
            <p:spPr>
              <a:xfrm>
                <a:off x="2756141" y="3474747"/>
                <a:ext cx="457200" cy="4572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 </m:t>
                          </m:r>
                          <m:r>
                            <a:rPr lang="en-US" sz="2400" b="0" i="1" smtClean="0">
                              <a:latin typeface="Cambria Math" panose="02040503050406030204" pitchFamily="18" charset="0"/>
                            </a:rPr>
                            <m:t>𝑠</m:t>
                          </m:r>
                        </m:e>
                        <m:sub>
                          <m:r>
                            <a:rPr lang="en-US" sz="2400" b="0" i="1" smtClean="0">
                              <a:latin typeface="Cambria Math" panose="02040503050406030204" pitchFamily="18" charset="0"/>
                            </a:rPr>
                            <m:t>6</m:t>
                          </m:r>
                        </m:sub>
                      </m:sSub>
                    </m:oMath>
                  </m:oMathPara>
                </a14:m>
                <a:endParaRPr lang="en-US" sz="2400" dirty="0"/>
              </a:p>
            </p:txBody>
          </p:sp>
        </mc:Choice>
        <mc:Fallback xmlns="">
          <p:sp>
            <p:nvSpPr>
              <p:cNvPr id="51" name="Oval 50">
                <a:extLst>
                  <a:ext uri="{FF2B5EF4-FFF2-40B4-BE49-F238E27FC236}">
                    <a16:creationId xmlns:a16="http://schemas.microsoft.com/office/drawing/2014/main" id="{747AAE59-0009-054F-A2CF-2DA5332AC129}"/>
                  </a:ext>
                </a:extLst>
              </p:cNvPr>
              <p:cNvSpPr>
                <a:spLocks noRot="1" noChangeAspect="1" noMove="1" noResize="1" noEditPoints="1" noAdjustHandles="1" noChangeArrowheads="1" noChangeShapeType="1" noTextEdit="1"/>
              </p:cNvSpPr>
              <p:nvPr/>
            </p:nvSpPr>
            <p:spPr>
              <a:xfrm>
                <a:off x="2756141" y="3474747"/>
                <a:ext cx="457200" cy="457200"/>
              </a:xfrm>
              <a:prstGeom prst="ellipse">
                <a:avLst/>
              </a:prstGeom>
              <a:blipFill>
                <a:blip r:embed="rId14"/>
                <a:stretch>
                  <a:fillRect l="-26316" b="-157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Oval 51">
                <a:extLst>
                  <a:ext uri="{FF2B5EF4-FFF2-40B4-BE49-F238E27FC236}">
                    <a16:creationId xmlns:a16="http://schemas.microsoft.com/office/drawing/2014/main" id="{049444F9-2DDF-7D4F-ACA7-0CE0839C8A93}"/>
                  </a:ext>
                </a:extLst>
              </p:cNvPr>
              <p:cNvSpPr/>
              <p:nvPr/>
            </p:nvSpPr>
            <p:spPr>
              <a:xfrm>
                <a:off x="9600002" y="1148890"/>
                <a:ext cx="457200" cy="4572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 </m:t>
                          </m:r>
                          <m:r>
                            <a:rPr lang="en-US" sz="2400" b="0" i="1" smtClean="0">
                              <a:latin typeface="Cambria Math" panose="02040503050406030204" pitchFamily="18" charset="0"/>
                            </a:rPr>
                            <m:t>𝑠</m:t>
                          </m:r>
                        </m:e>
                        <m:sub>
                          <m:r>
                            <a:rPr lang="en-US" sz="2400" b="0" i="1" smtClean="0">
                              <a:latin typeface="Cambria Math" panose="02040503050406030204" pitchFamily="18" charset="0"/>
                            </a:rPr>
                            <m:t>2</m:t>
                          </m:r>
                        </m:sub>
                      </m:sSub>
                    </m:oMath>
                  </m:oMathPara>
                </a14:m>
                <a:endParaRPr lang="en-US" sz="2400" dirty="0"/>
              </a:p>
            </p:txBody>
          </p:sp>
        </mc:Choice>
        <mc:Fallback xmlns="">
          <p:sp>
            <p:nvSpPr>
              <p:cNvPr id="52" name="Oval 51">
                <a:extLst>
                  <a:ext uri="{FF2B5EF4-FFF2-40B4-BE49-F238E27FC236}">
                    <a16:creationId xmlns:a16="http://schemas.microsoft.com/office/drawing/2014/main" id="{049444F9-2DDF-7D4F-ACA7-0CE0839C8A93}"/>
                  </a:ext>
                </a:extLst>
              </p:cNvPr>
              <p:cNvSpPr>
                <a:spLocks noRot="1" noChangeAspect="1" noMove="1" noResize="1" noEditPoints="1" noAdjustHandles="1" noChangeArrowheads="1" noChangeShapeType="1" noTextEdit="1"/>
              </p:cNvSpPr>
              <p:nvPr/>
            </p:nvSpPr>
            <p:spPr>
              <a:xfrm>
                <a:off x="9600002" y="1148890"/>
                <a:ext cx="457200" cy="457200"/>
              </a:xfrm>
              <a:prstGeom prst="ellipse">
                <a:avLst/>
              </a:prstGeom>
              <a:blipFill>
                <a:blip r:embed="rId15"/>
                <a:stretch>
                  <a:fillRect l="-29730" b="-1842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Oval 52">
                <a:extLst>
                  <a:ext uri="{FF2B5EF4-FFF2-40B4-BE49-F238E27FC236}">
                    <a16:creationId xmlns:a16="http://schemas.microsoft.com/office/drawing/2014/main" id="{4C9C2517-7AE0-C049-A532-70D0225A7AAE}"/>
                  </a:ext>
                </a:extLst>
              </p:cNvPr>
              <p:cNvSpPr/>
              <p:nvPr/>
            </p:nvSpPr>
            <p:spPr>
              <a:xfrm>
                <a:off x="7757992" y="2547245"/>
                <a:ext cx="457200" cy="4572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 </m:t>
                          </m:r>
                          <m:r>
                            <a:rPr lang="en-US" sz="2400" b="0" i="1" smtClean="0">
                              <a:latin typeface="Cambria Math" panose="02040503050406030204" pitchFamily="18" charset="0"/>
                            </a:rPr>
                            <m:t>𝑠</m:t>
                          </m:r>
                        </m:e>
                        <m:sub>
                          <m:r>
                            <a:rPr lang="en-US" sz="2400" b="0" i="1" smtClean="0">
                              <a:latin typeface="Cambria Math" panose="02040503050406030204" pitchFamily="18" charset="0"/>
                            </a:rPr>
                            <m:t>3</m:t>
                          </m:r>
                        </m:sub>
                      </m:sSub>
                    </m:oMath>
                  </m:oMathPara>
                </a14:m>
                <a:endParaRPr lang="en-US" sz="2400" dirty="0"/>
              </a:p>
            </p:txBody>
          </p:sp>
        </mc:Choice>
        <mc:Fallback xmlns="">
          <p:sp>
            <p:nvSpPr>
              <p:cNvPr id="53" name="Oval 52">
                <a:extLst>
                  <a:ext uri="{FF2B5EF4-FFF2-40B4-BE49-F238E27FC236}">
                    <a16:creationId xmlns:a16="http://schemas.microsoft.com/office/drawing/2014/main" id="{4C9C2517-7AE0-C049-A532-70D0225A7AAE}"/>
                  </a:ext>
                </a:extLst>
              </p:cNvPr>
              <p:cNvSpPr>
                <a:spLocks noRot="1" noChangeAspect="1" noMove="1" noResize="1" noEditPoints="1" noAdjustHandles="1" noChangeArrowheads="1" noChangeShapeType="1" noTextEdit="1"/>
              </p:cNvSpPr>
              <p:nvPr/>
            </p:nvSpPr>
            <p:spPr>
              <a:xfrm>
                <a:off x="7757992" y="2547245"/>
                <a:ext cx="457200" cy="457200"/>
              </a:xfrm>
              <a:prstGeom prst="ellipse">
                <a:avLst/>
              </a:prstGeom>
              <a:blipFill>
                <a:blip r:embed="rId16"/>
                <a:stretch>
                  <a:fillRect l="-26316" b="-15789"/>
                </a:stretch>
              </a:blipFill>
            </p:spPr>
            <p:txBody>
              <a:bodyPr/>
              <a:lstStyle/>
              <a:p>
                <a:r>
                  <a:rPr lang="en-US">
                    <a:noFill/>
                  </a:rPr>
                  <a:t> </a:t>
                </a:r>
              </a:p>
            </p:txBody>
          </p:sp>
        </mc:Fallback>
      </mc:AlternateContent>
      <p:sp>
        <p:nvSpPr>
          <p:cNvPr id="55" name="Rounded Rectangle 54">
            <a:extLst>
              <a:ext uri="{FF2B5EF4-FFF2-40B4-BE49-F238E27FC236}">
                <a16:creationId xmlns:a16="http://schemas.microsoft.com/office/drawing/2014/main" id="{39D81658-D912-4975-88B4-72DFAF010F0E}"/>
              </a:ext>
            </a:extLst>
          </p:cNvPr>
          <p:cNvSpPr/>
          <p:nvPr/>
        </p:nvSpPr>
        <p:spPr>
          <a:xfrm>
            <a:off x="5233221" y="2547246"/>
            <a:ext cx="1051985"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Bus</a:t>
            </a:r>
          </a:p>
        </p:txBody>
      </p:sp>
      <p:sp>
        <p:nvSpPr>
          <p:cNvPr id="56" name="Rounded Rectangle 55">
            <a:extLst>
              <a:ext uri="{FF2B5EF4-FFF2-40B4-BE49-F238E27FC236}">
                <a16:creationId xmlns:a16="http://schemas.microsoft.com/office/drawing/2014/main" id="{53C60753-B465-7C85-4CF8-753F843C425F}"/>
              </a:ext>
            </a:extLst>
          </p:cNvPr>
          <p:cNvSpPr/>
          <p:nvPr/>
        </p:nvSpPr>
        <p:spPr>
          <a:xfrm>
            <a:off x="8776617" y="3480869"/>
            <a:ext cx="1051985"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Bus</a:t>
            </a:r>
          </a:p>
        </p:txBody>
      </p:sp>
      <p:sp>
        <p:nvSpPr>
          <p:cNvPr id="57" name="Rounded Rectangle 56">
            <a:extLst>
              <a:ext uri="{FF2B5EF4-FFF2-40B4-BE49-F238E27FC236}">
                <a16:creationId xmlns:a16="http://schemas.microsoft.com/office/drawing/2014/main" id="{1267653A-A48B-3591-9EDA-A1A8019EBAF3}"/>
              </a:ext>
            </a:extLst>
          </p:cNvPr>
          <p:cNvSpPr/>
          <p:nvPr/>
        </p:nvSpPr>
        <p:spPr>
          <a:xfrm>
            <a:off x="4578232" y="3480869"/>
            <a:ext cx="1051985"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Bus</a:t>
            </a:r>
          </a:p>
        </p:txBody>
      </p:sp>
      <p:sp>
        <p:nvSpPr>
          <p:cNvPr id="58" name="Rounded Rectangle 57">
            <a:extLst>
              <a:ext uri="{FF2B5EF4-FFF2-40B4-BE49-F238E27FC236}">
                <a16:creationId xmlns:a16="http://schemas.microsoft.com/office/drawing/2014/main" id="{C6440FD0-43F8-2F85-CE7D-0D33353C054F}"/>
              </a:ext>
            </a:extLst>
          </p:cNvPr>
          <p:cNvSpPr/>
          <p:nvPr/>
        </p:nvSpPr>
        <p:spPr>
          <a:xfrm>
            <a:off x="3848152" y="4414492"/>
            <a:ext cx="1051985"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Bus</a:t>
            </a:r>
          </a:p>
        </p:txBody>
      </p:sp>
      <mc:AlternateContent xmlns:mc="http://schemas.openxmlformats.org/markup-compatibility/2006" xmlns:a14="http://schemas.microsoft.com/office/drawing/2010/main">
        <mc:Choice Requires="a14">
          <p:graphicFrame>
            <p:nvGraphicFramePr>
              <p:cNvPr id="60" name="Table 59">
                <a:extLst>
                  <a:ext uri="{FF2B5EF4-FFF2-40B4-BE49-F238E27FC236}">
                    <a16:creationId xmlns:a16="http://schemas.microsoft.com/office/drawing/2014/main" id="{7E5D1435-98F5-D301-96D9-F849CBD10624}"/>
                  </a:ext>
                </a:extLst>
              </p:cNvPr>
              <p:cNvGraphicFramePr>
                <a:graphicFrameLocks noGrp="1"/>
              </p:cNvGraphicFramePr>
              <p:nvPr>
                <p:extLst>
                  <p:ext uri="{D42A27DB-BD31-4B8C-83A1-F6EECF244321}">
                    <p14:modId xmlns:p14="http://schemas.microsoft.com/office/powerpoint/2010/main" val="1773599704"/>
                  </p:ext>
                </p:extLst>
              </p:nvPr>
            </p:nvGraphicFramePr>
            <p:xfrm>
              <a:off x="6298645" y="4087565"/>
              <a:ext cx="5178940" cy="1881408"/>
            </p:xfrm>
            <a:graphic>
              <a:graphicData uri="http://schemas.openxmlformats.org/drawingml/2006/table">
                <a:tbl>
                  <a:tblPr firstRow="1" bandRow="1">
                    <a:tableStyleId>{5C22544A-7EE6-4342-B048-85BDC9FD1C3A}</a:tableStyleId>
                  </a:tblPr>
                  <a:tblGrid>
                    <a:gridCol w="1035788">
                      <a:extLst>
                        <a:ext uri="{9D8B030D-6E8A-4147-A177-3AD203B41FA5}">
                          <a16:colId xmlns:a16="http://schemas.microsoft.com/office/drawing/2014/main" val="2523797516"/>
                        </a:ext>
                      </a:extLst>
                    </a:gridCol>
                    <a:gridCol w="1035788">
                      <a:extLst>
                        <a:ext uri="{9D8B030D-6E8A-4147-A177-3AD203B41FA5}">
                          <a16:colId xmlns:a16="http://schemas.microsoft.com/office/drawing/2014/main" val="2612020372"/>
                        </a:ext>
                      </a:extLst>
                    </a:gridCol>
                    <a:gridCol w="1035788">
                      <a:extLst>
                        <a:ext uri="{9D8B030D-6E8A-4147-A177-3AD203B41FA5}">
                          <a16:colId xmlns:a16="http://schemas.microsoft.com/office/drawing/2014/main" val="56344651"/>
                        </a:ext>
                      </a:extLst>
                    </a:gridCol>
                    <a:gridCol w="1035788">
                      <a:extLst>
                        <a:ext uri="{9D8B030D-6E8A-4147-A177-3AD203B41FA5}">
                          <a16:colId xmlns:a16="http://schemas.microsoft.com/office/drawing/2014/main" val="3162481479"/>
                        </a:ext>
                      </a:extLst>
                    </a:gridCol>
                    <a:gridCol w="1035788">
                      <a:extLst>
                        <a:ext uri="{9D8B030D-6E8A-4147-A177-3AD203B41FA5}">
                          <a16:colId xmlns:a16="http://schemas.microsoft.com/office/drawing/2014/main" val="4019668781"/>
                        </a:ext>
                      </a:extLst>
                    </a:gridCol>
                  </a:tblGrid>
                  <a:tr h="313568">
                    <a:tc>
                      <a:txBody>
                        <a:bodyPr/>
                        <a:lstStyle/>
                        <a:p>
                          <a:pPr algn="ctr"/>
                          <a14:m>
                            <m:oMathPara xmlns:m="http://schemas.openxmlformats.org/officeDocument/2006/math">
                              <m:oMathParaPr>
                                <m:jc m:val="centerGroup"/>
                              </m:oMathParaPr>
                              <m:oMath xmlns:m="http://schemas.openxmlformats.org/officeDocument/2006/math">
                                <m:sSub>
                                  <m:sSubPr>
                                    <m:ctrlPr>
                                      <a:rPr lang="en-US" sz="1400" b="1" i="1" smtClean="0">
                                        <a:latin typeface="Cambria Math" panose="02040503050406030204" pitchFamily="18" charset="0"/>
                                      </a:rPr>
                                    </m:ctrlPr>
                                  </m:sSubPr>
                                  <m:e>
                                    <m:r>
                                      <a:rPr lang="en-US" sz="1400" b="1" i="1" smtClean="0">
                                        <a:latin typeface="Cambria Math" panose="02040503050406030204" pitchFamily="18" charset="0"/>
                                      </a:rPr>
                                      <m:t>𝒙</m:t>
                                    </m:r>
                                  </m:e>
                                  <m:sub>
                                    <m:r>
                                      <a:rPr lang="en-US" sz="1400" b="1" i="1" smtClean="0">
                                        <a:latin typeface="Cambria Math" panose="02040503050406030204" pitchFamily="18" charset="0"/>
                                      </a:rPr>
                                      <m:t>𝟏</m:t>
                                    </m:r>
                                  </m:sub>
                                </m:sSub>
                              </m:oMath>
                            </m:oMathPara>
                          </a14:m>
                          <a:endParaRPr lang="en-US" sz="1400"/>
                        </a:p>
                      </a:txBody>
                      <a:tcPr marL="83991" marR="83991" marT="41996" marB="41996" anchor="ctr"/>
                    </a:tc>
                    <a:tc>
                      <a:txBody>
                        <a:bodyPr/>
                        <a:lstStyle/>
                        <a:p>
                          <a:pPr algn="ctr"/>
                          <a14:m>
                            <m:oMathPara xmlns:m="http://schemas.openxmlformats.org/officeDocument/2006/math">
                              <m:oMathParaPr>
                                <m:jc m:val="centerGroup"/>
                              </m:oMathParaPr>
                              <m:oMath xmlns:m="http://schemas.openxmlformats.org/officeDocument/2006/math">
                                <m:sSub>
                                  <m:sSubPr>
                                    <m:ctrlPr>
                                      <a:rPr lang="en-US" sz="1400" b="1" i="1" smtClean="0">
                                        <a:latin typeface="Cambria Math" panose="02040503050406030204" pitchFamily="18" charset="0"/>
                                      </a:rPr>
                                    </m:ctrlPr>
                                  </m:sSubPr>
                                  <m:e>
                                    <m:r>
                                      <a:rPr lang="en-US" sz="1400" b="1" i="1" smtClean="0">
                                        <a:latin typeface="Cambria Math" panose="02040503050406030204" pitchFamily="18" charset="0"/>
                                      </a:rPr>
                                      <m:t>𝒙</m:t>
                                    </m:r>
                                  </m:e>
                                  <m:sub>
                                    <m:r>
                                      <a:rPr lang="en-US" sz="1400" b="1" i="1" smtClean="0">
                                        <a:latin typeface="Cambria Math" panose="02040503050406030204" pitchFamily="18" charset="0"/>
                                      </a:rPr>
                                      <m:t>𝟐</m:t>
                                    </m:r>
                                  </m:sub>
                                </m:sSub>
                              </m:oMath>
                            </m:oMathPara>
                          </a14:m>
                          <a:endParaRPr lang="en-US" sz="1400" dirty="0"/>
                        </a:p>
                      </a:txBody>
                      <a:tcPr marL="83991" marR="83991" marT="41996" marB="41996" anchor="ctr"/>
                    </a:tc>
                    <a:tc>
                      <a:txBody>
                        <a:bodyPr/>
                        <a:lstStyle/>
                        <a:p>
                          <a:pPr algn="ctr"/>
                          <a14:m>
                            <m:oMathPara xmlns:m="http://schemas.openxmlformats.org/officeDocument/2006/math">
                              <m:oMathParaPr>
                                <m:jc m:val="centerGroup"/>
                              </m:oMathParaPr>
                              <m:oMath xmlns:m="http://schemas.openxmlformats.org/officeDocument/2006/math">
                                <m:sSub>
                                  <m:sSubPr>
                                    <m:ctrlPr>
                                      <a:rPr lang="en-US" sz="1400" b="1" i="1" smtClean="0">
                                        <a:latin typeface="Cambria Math" panose="02040503050406030204" pitchFamily="18" charset="0"/>
                                      </a:rPr>
                                    </m:ctrlPr>
                                  </m:sSubPr>
                                  <m:e>
                                    <m:r>
                                      <a:rPr lang="en-US" sz="1400" b="1" i="1" smtClean="0">
                                        <a:latin typeface="Cambria Math" panose="02040503050406030204" pitchFamily="18" charset="0"/>
                                      </a:rPr>
                                      <m:t>𝒙</m:t>
                                    </m:r>
                                  </m:e>
                                  <m:sub>
                                    <m:r>
                                      <a:rPr lang="en-US" sz="1400" b="1" i="1" smtClean="0">
                                        <a:latin typeface="Cambria Math" panose="02040503050406030204" pitchFamily="18" charset="0"/>
                                      </a:rPr>
                                      <m:t>𝟑</m:t>
                                    </m:r>
                                  </m:sub>
                                </m:sSub>
                              </m:oMath>
                            </m:oMathPara>
                          </a14:m>
                          <a:endParaRPr lang="en-US" sz="1400"/>
                        </a:p>
                      </a:txBody>
                      <a:tcPr marL="83991" marR="83991" marT="41996" marB="41996" anchor="ctr"/>
                    </a:tc>
                    <a:tc>
                      <a:txBody>
                        <a:bodyPr/>
                        <a:lstStyle/>
                        <a:p>
                          <a:pPr algn="ctr"/>
                          <a14:m>
                            <m:oMathPara xmlns:m="http://schemas.openxmlformats.org/officeDocument/2006/math">
                              <m:oMathParaPr>
                                <m:jc m:val="centerGroup"/>
                              </m:oMathParaPr>
                              <m:oMath xmlns:m="http://schemas.openxmlformats.org/officeDocument/2006/math">
                                <m:sSub>
                                  <m:sSubPr>
                                    <m:ctrlPr>
                                      <a:rPr lang="en-US" sz="1400" b="1" i="1" smtClean="0">
                                        <a:latin typeface="Cambria Math" panose="02040503050406030204" pitchFamily="18" charset="0"/>
                                      </a:rPr>
                                    </m:ctrlPr>
                                  </m:sSubPr>
                                  <m:e>
                                    <m:r>
                                      <a:rPr lang="en-US" sz="1400" b="1" i="1" smtClean="0">
                                        <a:latin typeface="Cambria Math" panose="02040503050406030204" pitchFamily="18" charset="0"/>
                                      </a:rPr>
                                      <m:t>𝒙</m:t>
                                    </m:r>
                                  </m:e>
                                  <m:sub>
                                    <m:r>
                                      <a:rPr lang="en-US" sz="1400" b="1" i="1" smtClean="0">
                                        <a:latin typeface="Cambria Math" panose="02040503050406030204" pitchFamily="18" charset="0"/>
                                      </a:rPr>
                                      <m:t>𝟒</m:t>
                                    </m:r>
                                  </m:sub>
                                </m:sSub>
                              </m:oMath>
                            </m:oMathPara>
                          </a14:m>
                          <a:endParaRPr lang="en-US" sz="1400" dirty="0"/>
                        </a:p>
                      </a:txBody>
                      <a:tcPr marL="83991" marR="83991" marT="41996" marB="41996" anchor="ctr"/>
                    </a:tc>
                    <a:tc>
                      <a:txBody>
                        <a:bodyPr/>
                        <a:lstStyle/>
                        <a:p>
                          <a:pPr algn="ctr"/>
                          <a14:m>
                            <m:oMathPara xmlns:m="http://schemas.openxmlformats.org/officeDocument/2006/math">
                              <m:oMathParaPr>
                                <m:jc m:val="centerGroup"/>
                              </m:oMathParaPr>
                              <m:oMath xmlns:m="http://schemas.openxmlformats.org/officeDocument/2006/math">
                                <m:r>
                                  <a:rPr lang="en-US" sz="1400" b="1" i="1" smtClean="0">
                                    <a:latin typeface="Cambria Math" panose="02040503050406030204" pitchFamily="18" charset="0"/>
                                  </a:rPr>
                                  <m:t>𝒚</m:t>
                                </m:r>
                              </m:oMath>
                            </m:oMathPara>
                          </a14:m>
                          <a:endParaRPr lang="en-US" sz="1400"/>
                        </a:p>
                      </a:txBody>
                      <a:tcPr marL="83991" marR="83991" marT="41996" marB="41996" anchor="ctr"/>
                    </a:tc>
                    <a:extLst>
                      <a:ext uri="{0D108BD9-81ED-4DB2-BD59-A6C34878D82A}">
                        <a16:rowId xmlns:a16="http://schemas.microsoft.com/office/drawing/2014/main" val="390445491"/>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Rain</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During</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Backpack</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Tired</a:t>
                          </a:r>
                        </a:p>
                      </a:txBody>
                      <a:tcPr marL="9525" marR="9525" marT="9525"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400" b="0" i="0" u="none" strike="noStrike" dirty="0">
                              <a:solidFill>
                                <a:srgbClr val="000000"/>
                              </a:solidFill>
                              <a:effectLst/>
                              <a:latin typeface="Corbel" panose="020B0503020204020204" pitchFamily="34" charset="0"/>
                            </a:rPr>
                            <a:t>Bus</a:t>
                          </a:r>
                        </a:p>
                      </a:txBody>
                      <a:tcPr marL="9525" marR="9525" marT="9525" marB="0" anchor="ctr"/>
                    </a:tc>
                    <a:extLst>
                      <a:ext uri="{0D108BD9-81ED-4DB2-BD59-A6C34878D82A}">
                        <a16:rowId xmlns:a16="http://schemas.microsoft.com/office/drawing/2014/main" val="1641110165"/>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Rain</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After</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Both</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Not Tired</a:t>
                          </a:r>
                        </a:p>
                      </a:txBody>
                      <a:tcPr marL="9525" marR="9525" marT="9525"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400" b="0" i="0" u="none" strike="noStrike" dirty="0">
                              <a:solidFill>
                                <a:srgbClr val="000000"/>
                              </a:solidFill>
                              <a:effectLst/>
                              <a:latin typeface="Corbel" panose="020B0503020204020204" pitchFamily="34" charset="0"/>
                            </a:rPr>
                            <a:t>Bus</a:t>
                          </a:r>
                        </a:p>
                      </a:txBody>
                      <a:tcPr marL="9525" marR="9525" marT="9525" marB="0" anchor="ctr"/>
                    </a:tc>
                    <a:extLst>
                      <a:ext uri="{0D108BD9-81ED-4DB2-BD59-A6C34878D82A}">
                        <a16:rowId xmlns:a16="http://schemas.microsoft.com/office/drawing/2014/main" val="2677123430"/>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No Rain</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Before</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Backpack</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Not Tired</a:t>
                          </a:r>
                        </a:p>
                      </a:txBody>
                      <a:tcPr marL="9525" marR="9525" marT="9525"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400" b="0" i="0" u="none" strike="noStrike">
                              <a:solidFill>
                                <a:srgbClr val="000000"/>
                              </a:solidFill>
                              <a:effectLst/>
                              <a:latin typeface="Corbel" panose="020B0503020204020204" pitchFamily="34" charset="0"/>
                            </a:rPr>
                            <a:t>Bus</a:t>
                          </a:r>
                        </a:p>
                      </a:txBody>
                      <a:tcPr marL="9525" marR="9525" marT="9525" marB="0" anchor="ctr"/>
                    </a:tc>
                    <a:extLst>
                      <a:ext uri="{0D108BD9-81ED-4DB2-BD59-A6C34878D82A}">
                        <a16:rowId xmlns:a16="http://schemas.microsoft.com/office/drawing/2014/main" val="2597160028"/>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No Rain</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During</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Lunchbox</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Tired</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Drive</a:t>
                          </a:r>
                        </a:p>
                      </a:txBody>
                      <a:tcPr marL="9525" marR="9525" marT="9525" marB="0" anchor="ctr"/>
                    </a:tc>
                    <a:extLst>
                      <a:ext uri="{0D108BD9-81ED-4DB2-BD59-A6C34878D82A}">
                        <a16:rowId xmlns:a16="http://schemas.microsoft.com/office/drawing/2014/main" val="2558674705"/>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No Rain</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After</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Lunchbox</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Tired</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Drive</a:t>
                          </a:r>
                        </a:p>
                      </a:txBody>
                      <a:tcPr marL="9525" marR="9525" marT="9525" marB="0" anchor="ctr"/>
                    </a:tc>
                    <a:extLst>
                      <a:ext uri="{0D108BD9-81ED-4DB2-BD59-A6C34878D82A}">
                        <a16:rowId xmlns:a16="http://schemas.microsoft.com/office/drawing/2014/main" val="2341188523"/>
                      </a:ext>
                    </a:extLst>
                  </a:tr>
                </a:tbl>
              </a:graphicData>
            </a:graphic>
          </p:graphicFrame>
        </mc:Choice>
        <mc:Fallback xmlns="">
          <p:graphicFrame>
            <p:nvGraphicFramePr>
              <p:cNvPr id="60" name="Table 59">
                <a:extLst>
                  <a:ext uri="{FF2B5EF4-FFF2-40B4-BE49-F238E27FC236}">
                    <a16:creationId xmlns:a16="http://schemas.microsoft.com/office/drawing/2014/main" id="{7E5D1435-98F5-D301-96D9-F849CBD10624}"/>
                  </a:ext>
                </a:extLst>
              </p:cNvPr>
              <p:cNvGraphicFramePr>
                <a:graphicFrameLocks noGrp="1"/>
              </p:cNvGraphicFramePr>
              <p:nvPr>
                <p:extLst>
                  <p:ext uri="{D42A27DB-BD31-4B8C-83A1-F6EECF244321}">
                    <p14:modId xmlns:p14="http://schemas.microsoft.com/office/powerpoint/2010/main" val="1773599704"/>
                  </p:ext>
                </p:extLst>
              </p:nvPr>
            </p:nvGraphicFramePr>
            <p:xfrm>
              <a:off x="6298645" y="4087565"/>
              <a:ext cx="5178940" cy="1881408"/>
            </p:xfrm>
            <a:graphic>
              <a:graphicData uri="http://schemas.openxmlformats.org/drawingml/2006/table">
                <a:tbl>
                  <a:tblPr firstRow="1" bandRow="1">
                    <a:tableStyleId>{5C22544A-7EE6-4342-B048-85BDC9FD1C3A}</a:tableStyleId>
                  </a:tblPr>
                  <a:tblGrid>
                    <a:gridCol w="1035788">
                      <a:extLst>
                        <a:ext uri="{9D8B030D-6E8A-4147-A177-3AD203B41FA5}">
                          <a16:colId xmlns:a16="http://schemas.microsoft.com/office/drawing/2014/main" val="2523797516"/>
                        </a:ext>
                      </a:extLst>
                    </a:gridCol>
                    <a:gridCol w="1035788">
                      <a:extLst>
                        <a:ext uri="{9D8B030D-6E8A-4147-A177-3AD203B41FA5}">
                          <a16:colId xmlns:a16="http://schemas.microsoft.com/office/drawing/2014/main" val="2612020372"/>
                        </a:ext>
                      </a:extLst>
                    </a:gridCol>
                    <a:gridCol w="1035788">
                      <a:extLst>
                        <a:ext uri="{9D8B030D-6E8A-4147-A177-3AD203B41FA5}">
                          <a16:colId xmlns:a16="http://schemas.microsoft.com/office/drawing/2014/main" val="56344651"/>
                        </a:ext>
                      </a:extLst>
                    </a:gridCol>
                    <a:gridCol w="1035788">
                      <a:extLst>
                        <a:ext uri="{9D8B030D-6E8A-4147-A177-3AD203B41FA5}">
                          <a16:colId xmlns:a16="http://schemas.microsoft.com/office/drawing/2014/main" val="3162481479"/>
                        </a:ext>
                      </a:extLst>
                    </a:gridCol>
                    <a:gridCol w="1035788">
                      <a:extLst>
                        <a:ext uri="{9D8B030D-6E8A-4147-A177-3AD203B41FA5}">
                          <a16:colId xmlns:a16="http://schemas.microsoft.com/office/drawing/2014/main" val="4019668781"/>
                        </a:ext>
                      </a:extLst>
                    </a:gridCol>
                  </a:tblGrid>
                  <a:tr h="313568">
                    <a:tc>
                      <a:txBody>
                        <a:bodyPr/>
                        <a:lstStyle/>
                        <a:p>
                          <a:endParaRPr lang="en-US"/>
                        </a:p>
                      </a:txBody>
                      <a:tcPr marL="83991" marR="83991" marT="41996" marB="41996" anchor="ctr">
                        <a:blipFill>
                          <a:blip r:embed="rId18"/>
                          <a:stretch>
                            <a:fillRect r="-401220" b="-512000"/>
                          </a:stretch>
                        </a:blipFill>
                      </a:tcPr>
                    </a:tc>
                    <a:tc>
                      <a:txBody>
                        <a:bodyPr/>
                        <a:lstStyle/>
                        <a:p>
                          <a:endParaRPr lang="en-US"/>
                        </a:p>
                      </a:txBody>
                      <a:tcPr marL="83991" marR="83991" marT="41996" marB="41996" anchor="ctr">
                        <a:blipFill>
                          <a:blip r:embed="rId18"/>
                          <a:stretch>
                            <a:fillRect l="-100000" r="-301220" b="-512000"/>
                          </a:stretch>
                        </a:blipFill>
                      </a:tcPr>
                    </a:tc>
                    <a:tc>
                      <a:txBody>
                        <a:bodyPr/>
                        <a:lstStyle/>
                        <a:p>
                          <a:endParaRPr lang="en-US"/>
                        </a:p>
                      </a:txBody>
                      <a:tcPr marL="83991" marR="83991" marT="41996" marB="41996" anchor="ctr">
                        <a:blipFill>
                          <a:blip r:embed="rId18"/>
                          <a:stretch>
                            <a:fillRect l="-202469" r="-204938" b="-512000"/>
                          </a:stretch>
                        </a:blipFill>
                      </a:tcPr>
                    </a:tc>
                    <a:tc>
                      <a:txBody>
                        <a:bodyPr/>
                        <a:lstStyle/>
                        <a:p>
                          <a:endParaRPr lang="en-US"/>
                        </a:p>
                      </a:txBody>
                      <a:tcPr marL="83991" marR="83991" marT="41996" marB="41996" anchor="ctr">
                        <a:blipFill>
                          <a:blip r:embed="rId18"/>
                          <a:stretch>
                            <a:fillRect l="-298780" r="-102439" b="-512000"/>
                          </a:stretch>
                        </a:blipFill>
                      </a:tcPr>
                    </a:tc>
                    <a:tc>
                      <a:txBody>
                        <a:bodyPr/>
                        <a:lstStyle/>
                        <a:p>
                          <a:endParaRPr lang="en-US"/>
                        </a:p>
                      </a:txBody>
                      <a:tcPr marL="83991" marR="83991" marT="41996" marB="41996" anchor="ctr">
                        <a:blipFill>
                          <a:blip r:embed="rId18"/>
                          <a:stretch>
                            <a:fillRect l="-398780" r="-2439" b="-512000"/>
                          </a:stretch>
                        </a:blipFill>
                      </a:tcPr>
                    </a:tc>
                    <a:extLst>
                      <a:ext uri="{0D108BD9-81ED-4DB2-BD59-A6C34878D82A}">
                        <a16:rowId xmlns:a16="http://schemas.microsoft.com/office/drawing/2014/main" val="390445491"/>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Rain</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During</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Backpack</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Tired</a:t>
                          </a:r>
                        </a:p>
                      </a:txBody>
                      <a:tcPr marL="9525" marR="9525" marT="9525"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400" b="0" i="0" u="none" strike="noStrike" dirty="0">
                              <a:solidFill>
                                <a:srgbClr val="000000"/>
                              </a:solidFill>
                              <a:effectLst/>
                              <a:latin typeface="Corbel" panose="020B0503020204020204" pitchFamily="34" charset="0"/>
                            </a:rPr>
                            <a:t>Bus</a:t>
                          </a:r>
                        </a:p>
                      </a:txBody>
                      <a:tcPr marL="9525" marR="9525" marT="9525" marB="0" anchor="ctr"/>
                    </a:tc>
                    <a:extLst>
                      <a:ext uri="{0D108BD9-81ED-4DB2-BD59-A6C34878D82A}">
                        <a16:rowId xmlns:a16="http://schemas.microsoft.com/office/drawing/2014/main" val="1641110165"/>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Rain</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After</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Both</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Not Tired</a:t>
                          </a:r>
                        </a:p>
                      </a:txBody>
                      <a:tcPr marL="9525" marR="9525" marT="9525"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400" b="0" i="0" u="none" strike="noStrike" dirty="0">
                              <a:solidFill>
                                <a:srgbClr val="000000"/>
                              </a:solidFill>
                              <a:effectLst/>
                              <a:latin typeface="Corbel" panose="020B0503020204020204" pitchFamily="34" charset="0"/>
                            </a:rPr>
                            <a:t>Bus</a:t>
                          </a:r>
                        </a:p>
                      </a:txBody>
                      <a:tcPr marL="9525" marR="9525" marT="9525" marB="0" anchor="ctr"/>
                    </a:tc>
                    <a:extLst>
                      <a:ext uri="{0D108BD9-81ED-4DB2-BD59-A6C34878D82A}">
                        <a16:rowId xmlns:a16="http://schemas.microsoft.com/office/drawing/2014/main" val="2677123430"/>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No Rain</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Before</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Backpack</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Not Tired</a:t>
                          </a:r>
                        </a:p>
                      </a:txBody>
                      <a:tcPr marL="9525" marR="9525" marT="9525"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400" b="0" i="0" u="none" strike="noStrike">
                              <a:solidFill>
                                <a:srgbClr val="000000"/>
                              </a:solidFill>
                              <a:effectLst/>
                              <a:latin typeface="Corbel" panose="020B0503020204020204" pitchFamily="34" charset="0"/>
                            </a:rPr>
                            <a:t>Bus</a:t>
                          </a:r>
                        </a:p>
                      </a:txBody>
                      <a:tcPr marL="9525" marR="9525" marT="9525" marB="0" anchor="ctr"/>
                    </a:tc>
                    <a:extLst>
                      <a:ext uri="{0D108BD9-81ED-4DB2-BD59-A6C34878D82A}">
                        <a16:rowId xmlns:a16="http://schemas.microsoft.com/office/drawing/2014/main" val="2597160028"/>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No Rain</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During</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Lunchbox</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Tired</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Drive</a:t>
                          </a:r>
                        </a:p>
                      </a:txBody>
                      <a:tcPr marL="9525" marR="9525" marT="9525" marB="0" anchor="ctr"/>
                    </a:tc>
                    <a:extLst>
                      <a:ext uri="{0D108BD9-81ED-4DB2-BD59-A6C34878D82A}">
                        <a16:rowId xmlns:a16="http://schemas.microsoft.com/office/drawing/2014/main" val="2558674705"/>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No Rain</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After</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Lunchbox</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Tired</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Drive</a:t>
                          </a:r>
                        </a:p>
                      </a:txBody>
                      <a:tcPr marL="9525" marR="9525" marT="9525" marB="0" anchor="ctr"/>
                    </a:tc>
                    <a:extLst>
                      <a:ext uri="{0D108BD9-81ED-4DB2-BD59-A6C34878D82A}">
                        <a16:rowId xmlns:a16="http://schemas.microsoft.com/office/drawing/2014/main" val="2341188523"/>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7" name="Table 6">
                <a:extLst>
                  <a:ext uri="{FF2B5EF4-FFF2-40B4-BE49-F238E27FC236}">
                    <a16:creationId xmlns:a16="http://schemas.microsoft.com/office/drawing/2014/main" id="{9C7242BE-38C8-D32A-2EB5-8A0B3397D628}"/>
                  </a:ext>
                </a:extLst>
              </p:cNvPr>
              <p:cNvGraphicFramePr>
                <a:graphicFrameLocks noGrp="1"/>
              </p:cNvGraphicFramePr>
              <p:nvPr>
                <p:extLst>
                  <p:ext uri="{D42A27DB-BD31-4B8C-83A1-F6EECF244321}">
                    <p14:modId xmlns:p14="http://schemas.microsoft.com/office/powerpoint/2010/main" val="926281712"/>
                  </p:ext>
                </p:extLst>
              </p:nvPr>
            </p:nvGraphicFramePr>
            <p:xfrm>
              <a:off x="1403931" y="5215026"/>
              <a:ext cx="4022028" cy="741680"/>
            </p:xfrm>
            <a:graphic>
              <a:graphicData uri="http://schemas.openxmlformats.org/drawingml/2006/table">
                <a:tbl>
                  <a:tblPr firstRow="1" bandRow="1">
                    <a:tableStyleId>{5C22544A-7EE6-4342-B048-85BDC9FD1C3A}</a:tableStyleId>
                  </a:tblPr>
                  <a:tblGrid>
                    <a:gridCol w="1430464">
                      <a:extLst>
                        <a:ext uri="{9D8B030D-6E8A-4147-A177-3AD203B41FA5}">
                          <a16:colId xmlns:a16="http://schemas.microsoft.com/office/drawing/2014/main" val="713769844"/>
                        </a:ext>
                      </a:extLst>
                    </a:gridCol>
                    <a:gridCol w="451168">
                      <a:extLst>
                        <a:ext uri="{9D8B030D-6E8A-4147-A177-3AD203B41FA5}">
                          <a16:colId xmlns:a16="http://schemas.microsoft.com/office/drawing/2014/main" val="1587294862"/>
                        </a:ext>
                      </a:extLst>
                    </a:gridCol>
                    <a:gridCol w="451168">
                      <a:extLst>
                        <a:ext uri="{9D8B030D-6E8A-4147-A177-3AD203B41FA5}">
                          <a16:colId xmlns:a16="http://schemas.microsoft.com/office/drawing/2014/main" val="1496089944"/>
                        </a:ext>
                      </a:extLst>
                    </a:gridCol>
                    <a:gridCol w="451168">
                      <a:extLst>
                        <a:ext uri="{9D8B030D-6E8A-4147-A177-3AD203B41FA5}">
                          <a16:colId xmlns:a16="http://schemas.microsoft.com/office/drawing/2014/main" val="1213704056"/>
                        </a:ext>
                      </a:extLst>
                    </a:gridCol>
                    <a:gridCol w="393446">
                      <a:extLst>
                        <a:ext uri="{9D8B030D-6E8A-4147-A177-3AD203B41FA5}">
                          <a16:colId xmlns:a16="http://schemas.microsoft.com/office/drawing/2014/main" val="4263803774"/>
                        </a:ext>
                      </a:extLst>
                    </a:gridCol>
                    <a:gridCol w="393446">
                      <a:extLst>
                        <a:ext uri="{9D8B030D-6E8A-4147-A177-3AD203B41FA5}">
                          <a16:colId xmlns:a16="http://schemas.microsoft.com/office/drawing/2014/main" val="2312326664"/>
                        </a:ext>
                      </a:extLst>
                    </a:gridCol>
                    <a:gridCol w="451168">
                      <a:extLst>
                        <a:ext uri="{9D8B030D-6E8A-4147-A177-3AD203B41FA5}">
                          <a16:colId xmlns:a16="http://schemas.microsoft.com/office/drawing/2014/main" val="1003476820"/>
                        </a:ext>
                      </a:extLst>
                    </a:gridCol>
                  </a:tblGrid>
                  <a:tr h="370840">
                    <a:tc>
                      <a:txBody>
                        <a:bodyPr/>
                        <a:lstStyle/>
                        <a:p>
                          <a:pPr algn="l"/>
                          <a14:m>
                            <m:oMathPara xmlns:m="http://schemas.openxmlformats.org/officeDocument/2006/math">
                              <m:oMathParaPr>
                                <m:jc m:val="centerGroup"/>
                              </m:oMathParaPr>
                              <m:oMath xmlns:m="http://schemas.openxmlformats.org/officeDocument/2006/math">
                                <m:r>
                                  <a:rPr lang="en-US" sz="1400" b="1" i="1" smtClean="0">
                                    <a:latin typeface="Cambria Math" panose="02040503050406030204" pitchFamily="18" charset="0"/>
                                  </a:rPr>
                                  <m:t>𝒔</m:t>
                                </m:r>
                              </m:oMath>
                            </m:oMathPara>
                          </a14:m>
                          <a:endParaRPr lang="en-US" sz="1400" dirty="0"/>
                        </a:p>
                      </a:txBody>
                      <a:tcPr anchor="ctr"/>
                    </a:tc>
                    <a:tc>
                      <a:txBody>
                        <a:bodyPr/>
                        <a:lstStyle/>
                        <a:p>
                          <a:pPr algn="l"/>
                          <a14:m>
                            <m:oMathPara xmlns:m="http://schemas.openxmlformats.org/officeDocument/2006/math">
                              <m:oMathParaPr>
                                <m:jc m:val="centerGroup"/>
                              </m:oMathParaPr>
                              <m:oMath xmlns:m="http://schemas.openxmlformats.org/officeDocument/2006/math">
                                <m:sSub>
                                  <m:sSubPr>
                                    <m:ctrlPr>
                                      <a:rPr lang="en-US" sz="1400" b="1" i="1" smtClean="0">
                                        <a:latin typeface="Cambria Math" panose="02040503050406030204" pitchFamily="18" charset="0"/>
                                      </a:rPr>
                                    </m:ctrlPr>
                                  </m:sSubPr>
                                  <m:e>
                                    <m:r>
                                      <a:rPr lang="en-US" sz="1400" b="1" i="1" smtClean="0">
                                        <a:latin typeface="Cambria Math" panose="02040503050406030204" pitchFamily="18" charset="0"/>
                                      </a:rPr>
                                      <m:t>𝒔</m:t>
                                    </m:r>
                                  </m:e>
                                  <m:sub>
                                    <m:r>
                                      <a:rPr lang="en-US" sz="1400" b="1" i="1" smtClean="0">
                                        <a:latin typeface="Cambria Math" panose="02040503050406030204" pitchFamily="18" charset="0"/>
                                      </a:rPr>
                                      <m:t>𝟏</m:t>
                                    </m:r>
                                  </m:sub>
                                </m:sSub>
                              </m:oMath>
                            </m:oMathPara>
                          </a14:m>
                          <a:endParaRPr lang="en-US" sz="1400" dirty="0"/>
                        </a:p>
                      </a:txBody>
                      <a:tcPr anchor="ctr"/>
                    </a:tc>
                    <a:tc>
                      <a:txBody>
                        <a:bodyPr/>
                        <a:lstStyle/>
                        <a:p>
                          <a:pPr algn="l"/>
                          <a14:m>
                            <m:oMathPara xmlns:m="http://schemas.openxmlformats.org/officeDocument/2006/math">
                              <m:oMathParaPr>
                                <m:jc m:val="centerGroup"/>
                              </m:oMathParaPr>
                              <m:oMath xmlns:m="http://schemas.openxmlformats.org/officeDocument/2006/math">
                                <m:sSub>
                                  <m:sSubPr>
                                    <m:ctrlPr>
                                      <a:rPr lang="en-US" sz="1400" b="1" i="1" smtClean="0">
                                        <a:latin typeface="Cambria Math" panose="02040503050406030204" pitchFamily="18" charset="0"/>
                                      </a:rPr>
                                    </m:ctrlPr>
                                  </m:sSubPr>
                                  <m:e>
                                    <m:r>
                                      <a:rPr lang="en-US" sz="1400" b="1" i="1" smtClean="0">
                                        <a:latin typeface="Cambria Math" panose="02040503050406030204" pitchFamily="18" charset="0"/>
                                      </a:rPr>
                                      <m:t>𝒔</m:t>
                                    </m:r>
                                  </m:e>
                                  <m:sub>
                                    <m:r>
                                      <a:rPr lang="en-US" sz="1400" b="1" i="1" smtClean="0">
                                        <a:latin typeface="Cambria Math" panose="02040503050406030204" pitchFamily="18" charset="0"/>
                                      </a:rPr>
                                      <m:t>𝟐</m:t>
                                    </m:r>
                                  </m:sub>
                                </m:sSub>
                              </m:oMath>
                            </m:oMathPara>
                          </a14:m>
                          <a:endParaRPr lang="en-US" sz="1400" dirty="0"/>
                        </a:p>
                      </a:txBody>
                      <a:tcPr anchor="ctr"/>
                    </a:tc>
                    <a:tc>
                      <a:txBody>
                        <a:bodyPr/>
                        <a:lstStyle/>
                        <a:p>
                          <a:pPr algn="l"/>
                          <a14:m>
                            <m:oMathPara xmlns:m="http://schemas.openxmlformats.org/officeDocument/2006/math">
                              <m:oMathParaPr>
                                <m:jc m:val="centerGroup"/>
                              </m:oMathParaPr>
                              <m:oMath xmlns:m="http://schemas.openxmlformats.org/officeDocument/2006/math">
                                <m:sSub>
                                  <m:sSubPr>
                                    <m:ctrlPr>
                                      <a:rPr lang="en-US" sz="1400" b="1" i="1" smtClean="0">
                                        <a:latin typeface="Cambria Math" panose="02040503050406030204" pitchFamily="18" charset="0"/>
                                      </a:rPr>
                                    </m:ctrlPr>
                                  </m:sSubPr>
                                  <m:e>
                                    <m:r>
                                      <a:rPr lang="en-US" sz="1400" b="1" i="1" smtClean="0">
                                        <a:latin typeface="Cambria Math" panose="02040503050406030204" pitchFamily="18" charset="0"/>
                                      </a:rPr>
                                      <m:t>𝒔</m:t>
                                    </m:r>
                                  </m:e>
                                  <m:sub>
                                    <m:r>
                                      <a:rPr lang="en-US" sz="1400" b="1" i="1" smtClean="0">
                                        <a:latin typeface="Cambria Math" panose="02040503050406030204" pitchFamily="18" charset="0"/>
                                      </a:rPr>
                                      <m:t>𝟑</m:t>
                                    </m:r>
                                  </m:sub>
                                </m:sSub>
                              </m:oMath>
                            </m:oMathPara>
                          </a14:m>
                          <a:endParaRPr lang="en-US" sz="1400" dirty="0"/>
                        </a:p>
                      </a:txBody>
                      <a:tcPr anchor="ctr"/>
                    </a:tc>
                    <a:tc>
                      <a:txBody>
                        <a:bodyPr/>
                        <a:lstStyle/>
                        <a:p>
                          <a:pPr algn="l"/>
                          <a14:m>
                            <m:oMathPara xmlns:m="http://schemas.openxmlformats.org/officeDocument/2006/math">
                              <m:oMathParaPr>
                                <m:jc m:val="centerGroup"/>
                              </m:oMathParaPr>
                              <m:oMath xmlns:m="http://schemas.openxmlformats.org/officeDocument/2006/math">
                                <m:sSub>
                                  <m:sSubPr>
                                    <m:ctrlPr>
                                      <a:rPr lang="en-US" sz="1400" b="1" i="1" smtClean="0">
                                        <a:latin typeface="Cambria Math" panose="02040503050406030204" pitchFamily="18" charset="0"/>
                                      </a:rPr>
                                    </m:ctrlPr>
                                  </m:sSubPr>
                                  <m:e>
                                    <m:r>
                                      <a:rPr lang="en-US" sz="1400" b="1" i="1" smtClean="0">
                                        <a:latin typeface="Cambria Math" panose="02040503050406030204" pitchFamily="18" charset="0"/>
                                      </a:rPr>
                                      <m:t>𝒔</m:t>
                                    </m:r>
                                  </m:e>
                                  <m:sub>
                                    <m:r>
                                      <a:rPr lang="en-US" sz="1400" b="1" i="1" smtClean="0">
                                        <a:latin typeface="Cambria Math" panose="02040503050406030204" pitchFamily="18" charset="0"/>
                                      </a:rPr>
                                      <m:t>𝟒</m:t>
                                    </m:r>
                                  </m:sub>
                                </m:sSub>
                              </m:oMath>
                            </m:oMathPara>
                          </a14:m>
                          <a:endParaRPr lang="en-US" sz="1400" dirty="0"/>
                        </a:p>
                      </a:txBody>
                      <a:tcPr anchor="ctr">
                        <a:solidFill>
                          <a:schemeClr val="accent3"/>
                        </a:solidFill>
                      </a:tcPr>
                    </a:tc>
                    <a:tc>
                      <a:txBody>
                        <a:bodyPr/>
                        <a:lstStyle/>
                        <a:p>
                          <a:pPr algn="l"/>
                          <a14:m>
                            <m:oMathPara xmlns:m="http://schemas.openxmlformats.org/officeDocument/2006/math">
                              <m:oMathParaPr>
                                <m:jc m:val="centerGroup"/>
                              </m:oMathParaPr>
                              <m:oMath xmlns:m="http://schemas.openxmlformats.org/officeDocument/2006/math">
                                <m:sSub>
                                  <m:sSubPr>
                                    <m:ctrlPr>
                                      <a:rPr lang="en-US" sz="1400" b="1" i="1" smtClean="0">
                                        <a:latin typeface="Cambria Math" panose="02040503050406030204" pitchFamily="18" charset="0"/>
                                      </a:rPr>
                                    </m:ctrlPr>
                                  </m:sSubPr>
                                  <m:e>
                                    <m:r>
                                      <a:rPr lang="en-US" sz="1400" b="1" i="1" smtClean="0">
                                        <a:latin typeface="Cambria Math" panose="02040503050406030204" pitchFamily="18" charset="0"/>
                                      </a:rPr>
                                      <m:t>𝒔</m:t>
                                    </m:r>
                                  </m:e>
                                  <m:sub>
                                    <m:r>
                                      <a:rPr lang="en-US" sz="1400" b="1" i="1" smtClean="0">
                                        <a:latin typeface="Cambria Math" panose="02040503050406030204" pitchFamily="18" charset="0"/>
                                      </a:rPr>
                                      <m:t>𝟓</m:t>
                                    </m:r>
                                  </m:sub>
                                </m:sSub>
                              </m:oMath>
                            </m:oMathPara>
                          </a14:m>
                          <a:endParaRPr lang="en-US" sz="1400" dirty="0"/>
                        </a:p>
                      </a:txBody>
                      <a:tcPr anchor="ctr"/>
                    </a:tc>
                    <a:tc>
                      <a:txBody>
                        <a:bodyPr/>
                        <a:lstStyle/>
                        <a:p>
                          <a:pPr algn="l"/>
                          <a14:m>
                            <m:oMathPara xmlns:m="http://schemas.openxmlformats.org/officeDocument/2006/math">
                              <m:oMathParaPr>
                                <m:jc m:val="centerGroup"/>
                              </m:oMathParaPr>
                              <m:oMath xmlns:m="http://schemas.openxmlformats.org/officeDocument/2006/math">
                                <m:sSub>
                                  <m:sSubPr>
                                    <m:ctrlPr>
                                      <a:rPr lang="en-US" sz="1400" b="1" i="1" smtClean="0">
                                        <a:latin typeface="Cambria Math" panose="02040503050406030204" pitchFamily="18" charset="0"/>
                                      </a:rPr>
                                    </m:ctrlPr>
                                  </m:sSubPr>
                                  <m:e>
                                    <m:r>
                                      <a:rPr lang="en-US" sz="1400" b="1" i="1" smtClean="0">
                                        <a:latin typeface="Cambria Math" panose="02040503050406030204" pitchFamily="18" charset="0"/>
                                      </a:rPr>
                                      <m:t>𝒔</m:t>
                                    </m:r>
                                  </m:e>
                                  <m:sub>
                                    <m:r>
                                      <a:rPr lang="en-US" sz="1400" b="1" i="1" smtClean="0">
                                        <a:latin typeface="Cambria Math" panose="02040503050406030204" pitchFamily="18" charset="0"/>
                                      </a:rPr>
                                      <m:t>𝟔</m:t>
                                    </m:r>
                                  </m:sub>
                                </m:sSub>
                              </m:oMath>
                            </m:oMathPara>
                          </a14:m>
                          <a:endParaRPr lang="en-US" sz="1400" dirty="0"/>
                        </a:p>
                      </a:txBody>
                      <a:tcPr anchor="ctr"/>
                    </a:tc>
                    <a:extLst>
                      <a:ext uri="{0D108BD9-81ED-4DB2-BD59-A6C34878D82A}">
                        <a16:rowId xmlns:a16="http://schemas.microsoft.com/office/drawing/2014/main" val="2550826227"/>
                      </a:ext>
                    </a:extLst>
                  </a:tr>
                  <a:tr h="370840">
                    <a:tc>
                      <a:txBody>
                        <a:bodyPr/>
                        <a:lstStyle/>
                        <a:p>
                          <a:pPr algn="l"/>
                          <a14:m>
                            <m:oMathPara xmlns:m="http://schemas.openxmlformats.org/officeDocument/2006/math">
                              <m:oMathParaPr>
                                <m:jc m:val="centerGroup"/>
                              </m:oMathParaPr>
                              <m:oMath xmlns:m="http://schemas.openxmlformats.org/officeDocument/2006/math">
                                <m:r>
                                  <a:rPr lang="en-US" sz="1400" i="1" smtClean="0">
                                    <a:solidFill>
                                      <a:schemeClr val="accent6">
                                        <a:lumMod val="75000"/>
                                      </a:schemeClr>
                                    </a:solidFill>
                                    <a:latin typeface="Cambria Math" panose="02040503050406030204" pitchFamily="18" charset="0"/>
                                  </a:rPr>
                                  <m:t>𝑒𝑟𝑟</m:t>
                                </m:r>
                                <m:d>
                                  <m:dPr>
                                    <m:ctrlPr>
                                      <a:rPr lang="en-US" sz="1400" i="1">
                                        <a:solidFill>
                                          <a:schemeClr val="accent6">
                                            <a:lumMod val="75000"/>
                                          </a:schemeClr>
                                        </a:solidFill>
                                        <a:latin typeface="Cambria Math" panose="02040503050406030204" pitchFamily="18" charset="0"/>
                                      </a:rPr>
                                    </m:ctrlPr>
                                  </m:dPr>
                                  <m:e>
                                    <m:r>
                                      <a:rPr lang="en-US" sz="1400" i="1">
                                        <a:solidFill>
                                          <a:schemeClr val="accent6">
                                            <a:lumMod val="75000"/>
                                          </a:schemeClr>
                                        </a:solidFill>
                                        <a:latin typeface="Cambria Math" panose="02040503050406030204" pitchFamily="18" charset="0"/>
                                      </a:rPr>
                                      <m:t>h</m:t>
                                    </m:r>
                                    <m:r>
                                      <a:rPr lang="en-US" sz="1400" b="0" i="1" smtClean="0">
                                        <a:solidFill>
                                          <a:schemeClr val="accent6">
                                            <a:lumMod val="75000"/>
                                          </a:schemeClr>
                                        </a:solidFill>
                                        <a:latin typeface="Cambria Math" panose="02040503050406030204" pitchFamily="18" charset="0"/>
                                      </a:rPr>
                                      <m:t>−</m:t>
                                    </m:r>
                                    <m:r>
                                      <a:rPr lang="en-US" sz="1400" b="0" i="1" smtClean="0">
                                        <a:solidFill>
                                          <a:schemeClr val="accent6">
                                            <a:lumMod val="75000"/>
                                          </a:schemeClr>
                                        </a:solidFill>
                                        <a:latin typeface="Cambria Math" panose="02040503050406030204" pitchFamily="18" charset="0"/>
                                      </a:rPr>
                                      <m:t>𝑠</m:t>
                                    </m:r>
                                    <m:r>
                                      <a:rPr lang="en-US" sz="1400" i="1">
                                        <a:solidFill>
                                          <a:schemeClr val="accent6">
                                            <a:lumMod val="75000"/>
                                          </a:schemeClr>
                                        </a:solidFill>
                                        <a:latin typeface="Cambria Math" panose="02040503050406030204" pitchFamily="18" charset="0"/>
                                      </a:rPr>
                                      <m:t>,</m:t>
                                    </m:r>
                                    <m:sSub>
                                      <m:sSubPr>
                                        <m:ctrlPr>
                                          <a:rPr lang="en-US" sz="1400" i="1">
                                            <a:solidFill>
                                              <a:schemeClr val="accent6">
                                                <a:lumMod val="75000"/>
                                              </a:schemeClr>
                                            </a:solidFill>
                                            <a:latin typeface="Cambria Math" panose="02040503050406030204" pitchFamily="18" charset="0"/>
                                            <a:ea typeface="Cambria Math" panose="02040503050406030204" pitchFamily="18" charset="0"/>
                                          </a:rPr>
                                        </m:ctrlPr>
                                      </m:sSubPr>
                                      <m:e>
                                        <m:r>
                                          <a:rPr lang="en-US" sz="1400" i="1">
                                            <a:solidFill>
                                              <a:schemeClr val="accent6">
                                                <a:lumMod val="75000"/>
                                              </a:schemeClr>
                                            </a:solidFill>
                                            <a:latin typeface="Cambria Math" panose="02040503050406030204" pitchFamily="18" charset="0"/>
                                            <a:ea typeface="Cambria Math" panose="02040503050406030204" pitchFamily="18" charset="0"/>
                                          </a:rPr>
                                          <m:t>𝒟</m:t>
                                        </m:r>
                                      </m:e>
                                      <m:sub>
                                        <m:r>
                                          <a:rPr lang="en-US" sz="1400" b="0" i="1" smtClean="0">
                                            <a:solidFill>
                                              <a:schemeClr val="accent6">
                                                <a:lumMod val="75000"/>
                                              </a:schemeClr>
                                            </a:solidFill>
                                            <a:latin typeface="Cambria Math" panose="02040503050406030204" pitchFamily="18" charset="0"/>
                                            <a:ea typeface="Cambria Math" panose="02040503050406030204" pitchFamily="18" charset="0"/>
                                          </a:rPr>
                                          <m:t>𝑣𝑎𝑙</m:t>
                                        </m:r>
                                      </m:sub>
                                    </m:sSub>
                                  </m:e>
                                </m:d>
                              </m:oMath>
                            </m:oMathPara>
                          </a14:m>
                          <a:endParaRPr lang="en-US" sz="1400" dirty="0"/>
                        </a:p>
                      </a:txBody>
                      <a:tcPr anchor="ctr"/>
                    </a:tc>
                    <a:tc>
                      <a:txBody>
                        <a:bodyPr/>
                        <a:lstStyle/>
                        <a:p>
                          <a:pPr algn="l"/>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0.4</m:t>
                                </m:r>
                              </m:oMath>
                            </m:oMathPara>
                          </a14:m>
                          <a:endParaRPr lang="en-US" sz="14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0.4</m:t>
                                </m:r>
                              </m:oMath>
                            </m:oMathPara>
                          </a14:m>
                          <a:endParaRPr lang="en-US" sz="14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0.4</m:t>
                                </m:r>
                              </m:oMath>
                            </m:oMathPara>
                          </a14:m>
                          <a:endParaRPr lang="en-US" sz="14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0</m:t>
                                </m:r>
                              </m:oMath>
                            </m:oMathPara>
                          </a14:m>
                          <a:endParaRPr lang="en-US" sz="1400" dirty="0"/>
                        </a:p>
                      </a:txBody>
                      <a:tcPr anchor="ctr">
                        <a:solidFill>
                          <a:schemeClr val="accent3"/>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0</m:t>
                                </m:r>
                              </m:oMath>
                            </m:oMathPara>
                          </a14:m>
                          <a:endParaRPr lang="en-US" sz="14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0.2</m:t>
                                </m:r>
                              </m:oMath>
                            </m:oMathPara>
                          </a14:m>
                          <a:endParaRPr lang="en-US" sz="1400" dirty="0"/>
                        </a:p>
                      </a:txBody>
                      <a:tcPr anchor="ctr"/>
                    </a:tc>
                    <a:extLst>
                      <a:ext uri="{0D108BD9-81ED-4DB2-BD59-A6C34878D82A}">
                        <a16:rowId xmlns:a16="http://schemas.microsoft.com/office/drawing/2014/main" val="2089378005"/>
                      </a:ext>
                    </a:extLst>
                  </a:tr>
                </a:tbl>
              </a:graphicData>
            </a:graphic>
          </p:graphicFrame>
        </mc:Choice>
        <mc:Fallback xmlns="">
          <p:graphicFrame>
            <p:nvGraphicFramePr>
              <p:cNvPr id="7" name="Table 6">
                <a:extLst>
                  <a:ext uri="{FF2B5EF4-FFF2-40B4-BE49-F238E27FC236}">
                    <a16:creationId xmlns:a16="http://schemas.microsoft.com/office/drawing/2014/main" id="{9C7242BE-38C8-D32A-2EB5-8A0B3397D628}"/>
                  </a:ext>
                </a:extLst>
              </p:cNvPr>
              <p:cNvGraphicFramePr>
                <a:graphicFrameLocks noGrp="1"/>
              </p:cNvGraphicFramePr>
              <p:nvPr>
                <p:extLst>
                  <p:ext uri="{D42A27DB-BD31-4B8C-83A1-F6EECF244321}">
                    <p14:modId xmlns:p14="http://schemas.microsoft.com/office/powerpoint/2010/main" val="926281712"/>
                  </p:ext>
                </p:extLst>
              </p:nvPr>
            </p:nvGraphicFramePr>
            <p:xfrm>
              <a:off x="1403931" y="5215026"/>
              <a:ext cx="4022028" cy="741680"/>
            </p:xfrm>
            <a:graphic>
              <a:graphicData uri="http://schemas.openxmlformats.org/drawingml/2006/table">
                <a:tbl>
                  <a:tblPr firstRow="1" bandRow="1">
                    <a:tableStyleId>{5C22544A-7EE6-4342-B048-85BDC9FD1C3A}</a:tableStyleId>
                  </a:tblPr>
                  <a:tblGrid>
                    <a:gridCol w="1430464">
                      <a:extLst>
                        <a:ext uri="{9D8B030D-6E8A-4147-A177-3AD203B41FA5}">
                          <a16:colId xmlns:a16="http://schemas.microsoft.com/office/drawing/2014/main" val="713769844"/>
                        </a:ext>
                      </a:extLst>
                    </a:gridCol>
                    <a:gridCol w="451168">
                      <a:extLst>
                        <a:ext uri="{9D8B030D-6E8A-4147-A177-3AD203B41FA5}">
                          <a16:colId xmlns:a16="http://schemas.microsoft.com/office/drawing/2014/main" val="1587294862"/>
                        </a:ext>
                      </a:extLst>
                    </a:gridCol>
                    <a:gridCol w="451168">
                      <a:extLst>
                        <a:ext uri="{9D8B030D-6E8A-4147-A177-3AD203B41FA5}">
                          <a16:colId xmlns:a16="http://schemas.microsoft.com/office/drawing/2014/main" val="1496089944"/>
                        </a:ext>
                      </a:extLst>
                    </a:gridCol>
                    <a:gridCol w="451168">
                      <a:extLst>
                        <a:ext uri="{9D8B030D-6E8A-4147-A177-3AD203B41FA5}">
                          <a16:colId xmlns:a16="http://schemas.microsoft.com/office/drawing/2014/main" val="1213704056"/>
                        </a:ext>
                      </a:extLst>
                    </a:gridCol>
                    <a:gridCol w="393446">
                      <a:extLst>
                        <a:ext uri="{9D8B030D-6E8A-4147-A177-3AD203B41FA5}">
                          <a16:colId xmlns:a16="http://schemas.microsoft.com/office/drawing/2014/main" val="4263803774"/>
                        </a:ext>
                      </a:extLst>
                    </a:gridCol>
                    <a:gridCol w="393446">
                      <a:extLst>
                        <a:ext uri="{9D8B030D-6E8A-4147-A177-3AD203B41FA5}">
                          <a16:colId xmlns:a16="http://schemas.microsoft.com/office/drawing/2014/main" val="2312326664"/>
                        </a:ext>
                      </a:extLst>
                    </a:gridCol>
                    <a:gridCol w="451168">
                      <a:extLst>
                        <a:ext uri="{9D8B030D-6E8A-4147-A177-3AD203B41FA5}">
                          <a16:colId xmlns:a16="http://schemas.microsoft.com/office/drawing/2014/main" val="1003476820"/>
                        </a:ext>
                      </a:extLst>
                    </a:gridCol>
                  </a:tblGrid>
                  <a:tr h="370840">
                    <a:tc>
                      <a:txBody>
                        <a:bodyPr/>
                        <a:lstStyle/>
                        <a:p>
                          <a:endParaRPr lang="en-US"/>
                        </a:p>
                      </a:txBody>
                      <a:tcPr anchor="ctr">
                        <a:blipFill>
                          <a:blip r:embed="rId19"/>
                          <a:stretch>
                            <a:fillRect l="-885" t="-3333" r="-183186" b="-103333"/>
                          </a:stretch>
                        </a:blipFill>
                      </a:tcPr>
                    </a:tc>
                    <a:tc>
                      <a:txBody>
                        <a:bodyPr/>
                        <a:lstStyle/>
                        <a:p>
                          <a:endParaRPr lang="en-US"/>
                        </a:p>
                      </a:txBody>
                      <a:tcPr anchor="ctr">
                        <a:blipFill>
                          <a:blip r:embed="rId19"/>
                          <a:stretch>
                            <a:fillRect l="-316667" t="-3333" r="-475000" b="-103333"/>
                          </a:stretch>
                        </a:blipFill>
                      </a:tcPr>
                    </a:tc>
                    <a:tc>
                      <a:txBody>
                        <a:bodyPr/>
                        <a:lstStyle/>
                        <a:p>
                          <a:endParaRPr lang="en-US"/>
                        </a:p>
                      </a:txBody>
                      <a:tcPr anchor="ctr">
                        <a:blipFill>
                          <a:blip r:embed="rId19"/>
                          <a:stretch>
                            <a:fillRect l="-428571" t="-3333" r="-388571" b="-103333"/>
                          </a:stretch>
                        </a:blipFill>
                      </a:tcPr>
                    </a:tc>
                    <a:tc>
                      <a:txBody>
                        <a:bodyPr/>
                        <a:lstStyle/>
                        <a:p>
                          <a:endParaRPr lang="en-US"/>
                        </a:p>
                      </a:txBody>
                      <a:tcPr anchor="ctr">
                        <a:blipFill>
                          <a:blip r:embed="rId19"/>
                          <a:stretch>
                            <a:fillRect l="-513889" t="-3333" r="-277778" b="-103333"/>
                          </a:stretch>
                        </a:blipFill>
                      </a:tcPr>
                    </a:tc>
                    <a:tc>
                      <a:txBody>
                        <a:bodyPr/>
                        <a:lstStyle/>
                        <a:p>
                          <a:endParaRPr lang="en-US"/>
                        </a:p>
                      </a:txBody>
                      <a:tcPr anchor="ctr">
                        <a:blipFill>
                          <a:blip r:embed="rId19"/>
                          <a:stretch>
                            <a:fillRect l="-712903" t="-3333" r="-222581" b="-103333"/>
                          </a:stretch>
                        </a:blipFill>
                      </a:tcPr>
                    </a:tc>
                    <a:tc>
                      <a:txBody>
                        <a:bodyPr/>
                        <a:lstStyle/>
                        <a:p>
                          <a:endParaRPr lang="en-US"/>
                        </a:p>
                      </a:txBody>
                      <a:tcPr anchor="ctr">
                        <a:blipFill>
                          <a:blip r:embed="rId19"/>
                          <a:stretch>
                            <a:fillRect l="-812903" t="-3333" r="-122581" b="-103333"/>
                          </a:stretch>
                        </a:blipFill>
                      </a:tcPr>
                    </a:tc>
                    <a:tc>
                      <a:txBody>
                        <a:bodyPr/>
                        <a:lstStyle/>
                        <a:p>
                          <a:endParaRPr lang="en-US"/>
                        </a:p>
                      </a:txBody>
                      <a:tcPr anchor="ctr">
                        <a:blipFill>
                          <a:blip r:embed="rId19"/>
                          <a:stretch>
                            <a:fillRect l="-786111" t="-3333" r="-5556" b="-103333"/>
                          </a:stretch>
                        </a:blipFill>
                      </a:tcPr>
                    </a:tc>
                    <a:extLst>
                      <a:ext uri="{0D108BD9-81ED-4DB2-BD59-A6C34878D82A}">
                        <a16:rowId xmlns:a16="http://schemas.microsoft.com/office/drawing/2014/main" val="2550826227"/>
                      </a:ext>
                    </a:extLst>
                  </a:tr>
                  <a:tr h="370840">
                    <a:tc>
                      <a:txBody>
                        <a:bodyPr/>
                        <a:lstStyle/>
                        <a:p>
                          <a:endParaRPr lang="en-US"/>
                        </a:p>
                      </a:txBody>
                      <a:tcPr anchor="ctr">
                        <a:blipFill>
                          <a:blip r:embed="rId19"/>
                          <a:stretch>
                            <a:fillRect l="-885" t="-103333" r="-183186" b="-3333"/>
                          </a:stretch>
                        </a:blipFill>
                      </a:tcPr>
                    </a:tc>
                    <a:tc>
                      <a:txBody>
                        <a:bodyPr/>
                        <a:lstStyle/>
                        <a:p>
                          <a:endParaRPr lang="en-US"/>
                        </a:p>
                      </a:txBody>
                      <a:tcPr anchor="ctr">
                        <a:blipFill>
                          <a:blip r:embed="rId19"/>
                          <a:stretch>
                            <a:fillRect l="-316667" t="-103333" r="-475000" b="-3333"/>
                          </a:stretch>
                        </a:blipFill>
                      </a:tcPr>
                    </a:tc>
                    <a:tc>
                      <a:txBody>
                        <a:bodyPr/>
                        <a:lstStyle/>
                        <a:p>
                          <a:endParaRPr lang="en-US"/>
                        </a:p>
                      </a:txBody>
                      <a:tcPr anchor="ctr">
                        <a:blipFill>
                          <a:blip r:embed="rId19"/>
                          <a:stretch>
                            <a:fillRect l="-428571" t="-103333" r="-388571" b="-3333"/>
                          </a:stretch>
                        </a:blipFill>
                      </a:tcPr>
                    </a:tc>
                    <a:tc>
                      <a:txBody>
                        <a:bodyPr/>
                        <a:lstStyle/>
                        <a:p>
                          <a:endParaRPr lang="en-US"/>
                        </a:p>
                      </a:txBody>
                      <a:tcPr anchor="ctr">
                        <a:blipFill>
                          <a:blip r:embed="rId19"/>
                          <a:stretch>
                            <a:fillRect l="-513889" t="-103333" r="-277778" b="-3333"/>
                          </a:stretch>
                        </a:blipFill>
                      </a:tcPr>
                    </a:tc>
                    <a:tc>
                      <a:txBody>
                        <a:bodyPr/>
                        <a:lstStyle/>
                        <a:p>
                          <a:endParaRPr lang="en-US"/>
                        </a:p>
                      </a:txBody>
                      <a:tcPr anchor="ctr">
                        <a:blipFill>
                          <a:blip r:embed="rId19"/>
                          <a:stretch>
                            <a:fillRect l="-712903" t="-103333" r="-222581" b="-3333"/>
                          </a:stretch>
                        </a:blipFill>
                      </a:tcPr>
                    </a:tc>
                    <a:tc>
                      <a:txBody>
                        <a:bodyPr/>
                        <a:lstStyle/>
                        <a:p>
                          <a:endParaRPr lang="en-US"/>
                        </a:p>
                      </a:txBody>
                      <a:tcPr anchor="ctr">
                        <a:blipFill>
                          <a:blip r:embed="rId19"/>
                          <a:stretch>
                            <a:fillRect l="-812903" t="-103333" r="-122581" b="-3333"/>
                          </a:stretch>
                        </a:blipFill>
                      </a:tcPr>
                    </a:tc>
                    <a:tc>
                      <a:txBody>
                        <a:bodyPr/>
                        <a:lstStyle/>
                        <a:p>
                          <a:endParaRPr lang="en-US"/>
                        </a:p>
                      </a:txBody>
                      <a:tcPr anchor="ctr">
                        <a:blipFill>
                          <a:blip r:embed="rId19"/>
                          <a:stretch>
                            <a:fillRect l="-786111" t="-103333" r="-5556" b="-3333"/>
                          </a:stretch>
                        </a:blipFill>
                      </a:tcPr>
                    </a:tc>
                    <a:extLst>
                      <a:ext uri="{0D108BD9-81ED-4DB2-BD59-A6C34878D82A}">
                        <a16:rowId xmlns:a16="http://schemas.microsoft.com/office/drawing/2014/main" val="2089378005"/>
                      </a:ext>
                    </a:extLst>
                  </a:tr>
                </a:tbl>
              </a:graphicData>
            </a:graphic>
          </p:graphicFrame>
        </mc:Fallback>
      </mc:AlternateContent>
    </p:spTree>
    <p:extLst>
      <p:ext uri="{BB962C8B-B14F-4D97-AF65-F5344CB8AC3E}">
        <p14:creationId xmlns:p14="http://schemas.microsoft.com/office/powerpoint/2010/main" val="4260069127"/>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162DF2A-64D1-4AA9-BA42-8A4063EADE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1" name="Rectangle 10">
            <a:extLst>
              <a:ext uri="{FF2B5EF4-FFF2-40B4-BE49-F238E27FC236}">
                <a16:creationId xmlns:a16="http://schemas.microsoft.com/office/drawing/2014/main" id="{5D7C1373-63AF-4A75-909E-990E053566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useBgFill="1">
        <p:nvSpPr>
          <p:cNvPr id="13" name="Rectangle 12">
            <a:extLst>
              <a:ext uri="{FF2B5EF4-FFF2-40B4-BE49-F238E27FC236}">
                <a16:creationId xmlns:a16="http://schemas.microsoft.com/office/drawing/2014/main" id="{5BDAAE7A-177F-4691-8F07-36CBBA6113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9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5BF82D1D-28BC-4216-A1EA-F7D9C6D1AA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1286934"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7" name="Rectangle 16">
            <a:extLst>
              <a:ext uri="{FF2B5EF4-FFF2-40B4-BE49-F238E27FC236}">
                <a16:creationId xmlns:a16="http://schemas.microsoft.com/office/drawing/2014/main" id="{60A1DC48-C242-4442-822C-570436B809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685778" y="767825"/>
            <a:ext cx="508012" cy="5328173"/>
          </a:xfrm>
          <a:prstGeom prst="rect">
            <a:avLst/>
          </a:prstGeom>
          <a:solidFill>
            <a:srgbClr val="C8C8C8">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Rounded Rectangle 18">
                <a:extLst>
                  <a:ext uri="{FF2B5EF4-FFF2-40B4-BE49-F238E27FC236}">
                    <a16:creationId xmlns:a16="http://schemas.microsoft.com/office/drawing/2014/main" id="{AE4AC143-A5E9-6B40-87CA-E99281EE550F}"/>
                  </a:ext>
                </a:extLst>
              </p:cNvPr>
              <p:cNvSpPr/>
              <p:nvPr/>
            </p:nvSpPr>
            <p:spPr>
              <a:xfrm>
                <a:off x="6911576" y="874517"/>
                <a:ext cx="585788"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right"/>
                    </m:oMathParaPr>
                    <m:oMath xmlns:m="http://schemas.openxmlformats.org/officeDocument/2006/math">
                      <m:sSub>
                        <m:sSubPr>
                          <m:ctrlPr>
                            <a:rPr lang="en-US" sz="2400" b="1" i="1">
                              <a:latin typeface="Cambria Math" panose="02040503050406030204" pitchFamily="18" charset="0"/>
                            </a:rPr>
                          </m:ctrlPr>
                        </m:sSubPr>
                        <m:e>
                          <m:r>
                            <a:rPr lang="en-US" sz="2400" b="1" i="1">
                              <a:latin typeface="Cambria Math" panose="02040503050406030204" pitchFamily="18" charset="0"/>
                            </a:rPr>
                            <m:t>𝒙</m:t>
                          </m:r>
                        </m:e>
                        <m:sub>
                          <m:r>
                            <a:rPr lang="en-US" sz="2400" b="1" i="1">
                              <a:latin typeface="Cambria Math" panose="02040503050406030204" pitchFamily="18" charset="0"/>
                            </a:rPr>
                            <m:t>𝟒</m:t>
                          </m:r>
                        </m:sub>
                      </m:sSub>
                    </m:oMath>
                  </m:oMathPara>
                </a14:m>
                <a:endParaRPr lang="en-US" sz="2400" dirty="0"/>
              </a:p>
            </p:txBody>
          </p:sp>
        </mc:Choice>
        <mc:Fallback xmlns="">
          <p:sp>
            <p:nvSpPr>
              <p:cNvPr id="19" name="Rounded Rectangle 18">
                <a:extLst>
                  <a:ext uri="{FF2B5EF4-FFF2-40B4-BE49-F238E27FC236}">
                    <a16:creationId xmlns:a16="http://schemas.microsoft.com/office/drawing/2014/main" id="{AE4AC143-A5E9-6B40-87CA-E99281EE550F}"/>
                  </a:ext>
                </a:extLst>
              </p:cNvPr>
              <p:cNvSpPr>
                <a:spLocks noRot="1" noChangeAspect="1" noMove="1" noResize="1" noEditPoints="1" noAdjustHandles="1" noChangeArrowheads="1" noChangeShapeType="1" noTextEdit="1"/>
              </p:cNvSpPr>
              <p:nvPr/>
            </p:nvSpPr>
            <p:spPr>
              <a:xfrm>
                <a:off x="6911576" y="874517"/>
                <a:ext cx="585788" cy="457200"/>
              </a:xfrm>
              <a:prstGeom prst="roundRect">
                <a:avLst/>
              </a:prstGeom>
              <a:blipFill>
                <a:blip r:embed="rId3"/>
                <a:stretch>
                  <a:fillRect/>
                </a:stretch>
              </a:blipFill>
            </p:spPr>
            <p:txBody>
              <a:bodyPr/>
              <a:lstStyle/>
              <a:p>
                <a:r>
                  <a:rPr lang="en-US">
                    <a:noFill/>
                  </a:rPr>
                  <a:t> </a:t>
                </a:r>
              </a:p>
            </p:txBody>
          </p:sp>
        </mc:Fallback>
      </mc:AlternateContent>
      <p:cxnSp>
        <p:nvCxnSpPr>
          <p:cNvPr id="20" name="Straight Arrow Connector 19">
            <a:extLst>
              <a:ext uri="{FF2B5EF4-FFF2-40B4-BE49-F238E27FC236}">
                <a16:creationId xmlns:a16="http://schemas.microsoft.com/office/drawing/2014/main" id="{51CECA28-50D9-B646-9922-CB3252D07FC9}"/>
              </a:ext>
            </a:extLst>
          </p:cNvPr>
          <p:cNvCxnSpPr>
            <a:cxnSpLocks/>
            <a:stCxn id="19" idx="2"/>
          </p:cNvCxnSpPr>
          <p:nvPr/>
        </p:nvCxnSpPr>
        <p:spPr>
          <a:xfrm rot="5400000">
            <a:off x="6013394" y="422547"/>
            <a:ext cx="281906" cy="2100246"/>
          </a:xfrm>
          <a:prstGeom prst="curvedConnector3">
            <a:avLst/>
          </a:prstGeom>
          <a:ln>
            <a:tailEnd type="triangle" w="lg" len="lg"/>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8DD29D8B-7913-BD4F-8B61-17EA3114474D}"/>
              </a:ext>
            </a:extLst>
          </p:cNvPr>
          <p:cNvCxnSpPr>
            <a:cxnSpLocks/>
            <a:stCxn id="19" idx="2"/>
            <a:endCxn id="23" idx="0"/>
          </p:cNvCxnSpPr>
          <p:nvPr/>
        </p:nvCxnSpPr>
        <p:spPr>
          <a:xfrm rot="16200000" flipH="1">
            <a:off x="8112586" y="423600"/>
            <a:ext cx="281906" cy="2098139"/>
          </a:xfrm>
          <a:prstGeom prst="curvedConnector3">
            <a:avLst>
              <a:gd name="adj1" fmla="val 50000"/>
            </a:avLst>
          </a:prstGeom>
          <a:ln>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Rounded Rectangle 22">
                <a:extLst>
                  <a:ext uri="{FF2B5EF4-FFF2-40B4-BE49-F238E27FC236}">
                    <a16:creationId xmlns:a16="http://schemas.microsoft.com/office/drawing/2014/main" id="{4EC665F0-AA84-3D4F-B8A1-46E22E0FC2C1}"/>
                  </a:ext>
                </a:extLst>
              </p:cNvPr>
              <p:cNvSpPr/>
              <p:nvPr/>
            </p:nvSpPr>
            <p:spPr>
              <a:xfrm>
                <a:off x="9009715" y="1613623"/>
                <a:ext cx="585788"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right"/>
                    </m:oMathParaPr>
                    <m:oMath xmlns:m="http://schemas.openxmlformats.org/officeDocument/2006/math">
                      <m:sSub>
                        <m:sSubPr>
                          <m:ctrlPr>
                            <a:rPr lang="en-US" sz="2400" b="1" i="1" smtClean="0">
                              <a:latin typeface="Cambria Math" panose="02040503050406030204" pitchFamily="18" charset="0"/>
                            </a:rPr>
                          </m:ctrlPr>
                        </m:sSubPr>
                        <m:e>
                          <m:r>
                            <a:rPr lang="en-US" sz="2400" b="1" i="1">
                              <a:latin typeface="Cambria Math" panose="02040503050406030204" pitchFamily="18" charset="0"/>
                            </a:rPr>
                            <m:t>𝒙</m:t>
                          </m:r>
                        </m:e>
                        <m:sub>
                          <m:r>
                            <a:rPr lang="en-US" sz="2400" b="1" i="1" smtClean="0">
                              <a:latin typeface="Cambria Math" panose="02040503050406030204" pitchFamily="18" charset="0"/>
                            </a:rPr>
                            <m:t>𝟑</m:t>
                          </m:r>
                        </m:sub>
                      </m:sSub>
                    </m:oMath>
                  </m:oMathPara>
                </a14:m>
                <a:endParaRPr lang="en-US" sz="2400" dirty="0"/>
              </a:p>
            </p:txBody>
          </p:sp>
        </mc:Choice>
        <mc:Fallback xmlns="">
          <p:sp>
            <p:nvSpPr>
              <p:cNvPr id="23" name="Rounded Rectangle 22">
                <a:extLst>
                  <a:ext uri="{FF2B5EF4-FFF2-40B4-BE49-F238E27FC236}">
                    <a16:creationId xmlns:a16="http://schemas.microsoft.com/office/drawing/2014/main" id="{4EC665F0-AA84-3D4F-B8A1-46E22E0FC2C1}"/>
                  </a:ext>
                </a:extLst>
              </p:cNvPr>
              <p:cNvSpPr>
                <a:spLocks noRot="1" noChangeAspect="1" noMove="1" noResize="1" noEditPoints="1" noAdjustHandles="1" noChangeArrowheads="1" noChangeShapeType="1" noTextEdit="1"/>
              </p:cNvSpPr>
              <p:nvPr/>
            </p:nvSpPr>
            <p:spPr>
              <a:xfrm>
                <a:off x="9009715" y="1613623"/>
                <a:ext cx="585788" cy="457200"/>
              </a:xfrm>
              <a:prstGeom prst="roundRect">
                <a:avLst/>
              </a:prstGeom>
              <a:blipFill>
                <a:blip r:embed="rId5"/>
                <a:stretch>
                  <a:fillRect/>
                </a:stretch>
              </a:blipFill>
            </p:spPr>
            <p:txBody>
              <a:bodyPr/>
              <a:lstStyle/>
              <a:p>
                <a:r>
                  <a:rPr lang="en-US">
                    <a:noFill/>
                  </a:rPr>
                  <a:t> </a:t>
                </a:r>
              </a:p>
            </p:txBody>
          </p:sp>
        </mc:Fallback>
      </mc:AlternateContent>
      <p:cxnSp>
        <p:nvCxnSpPr>
          <p:cNvPr id="25" name="Straight Arrow Connector 24">
            <a:extLst>
              <a:ext uri="{FF2B5EF4-FFF2-40B4-BE49-F238E27FC236}">
                <a16:creationId xmlns:a16="http://schemas.microsoft.com/office/drawing/2014/main" id="{FF1BDA6B-CEB0-8E42-9157-6C50A84FF5CA}"/>
              </a:ext>
            </a:extLst>
          </p:cNvPr>
          <p:cNvCxnSpPr>
            <a:cxnSpLocks/>
            <a:stCxn id="23" idx="2"/>
            <a:endCxn id="30" idx="0"/>
          </p:cNvCxnSpPr>
          <p:nvPr/>
        </p:nvCxnSpPr>
        <p:spPr>
          <a:xfrm rot="5400000">
            <a:off x="8704706" y="1949342"/>
            <a:ext cx="476423" cy="719385"/>
          </a:xfrm>
          <a:prstGeom prst="curvedConnector3">
            <a:avLst>
              <a:gd name="adj1" fmla="val 50000"/>
            </a:avLst>
          </a:prstGeom>
          <a:ln>
            <a:tailEnd type="triangle" w="lg" len="lg"/>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4E8189AB-FDAC-5E47-8BC2-3285F06560E4}"/>
              </a:ext>
            </a:extLst>
          </p:cNvPr>
          <p:cNvCxnSpPr>
            <a:cxnSpLocks/>
            <a:stCxn id="23" idx="2"/>
            <a:endCxn id="28" idx="0"/>
          </p:cNvCxnSpPr>
          <p:nvPr/>
        </p:nvCxnSpPr>
        <p:spPr>
          <a:xfrm rot="16200000" flipH="1">
            <a:off x="9397165" y="1976266"/>
            <a:ext cx="476423" cy="665535"/>
          </a:xfrm>
          <a:prstGeom prst="curvedConnector3">
            <a:avLst>
              <a:gd name="adj1" fmla="val 50000"/>
            </a:avLst>
          </a:prstGeom>
          <a:ln>
            <a:tailEnd type="triangle" w="lg" len="lg"/>
          </a:ln>
        </p:spPr>
        <p:style>
          <a:lnRef idx="1">
            <a:schemeClr val="accent1"/>
          </a:lnRef>
          <a:fillRef idx="0">
            <a:schemeClr val="accent1"/>
          </a:fillRef>
          <a:effectRef idx="0">
            <a:schemeClr val="accent1"/>
          </a:effectRef>
          <a:fontRef idx="minor">
            <a:schemeClr val="tx1"/>
          </a:fontRef>
        </p:style>
      </p:cxnSp>
      <p:sp>
        <p:nvSpPr>
          <p:cNvPr id="28" name="Rounded Rectangle 27">
            <a:extLst>
              <a:ext uri="{FF2B5EF4-FFF2-40B4-BE49-F238E27FC236}">
                <a16:creationId xmlns:a16="http://schemas.microsoft.com/office/drawing/2014/main" id="{A3E8A1A6-61B5-8144-B586-936FF4ABB18D}"/>
              </a:ext>
            </a:extLst>
          </p:cNvPr>
          <p:cNvSpPr/>
          <p:nvPr/>
        </p:nvSpPr>
        <p:spPr>
          <a:xfrm>
            <a:off x="9494202" y="2547246"/>
            <a:ext cx="947884"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Drive</a:t>
            </a:r>
          </a:p>
        </p:txBody>
      </p:sp>
      <mc:AlternateContent xmlns:mc="http://schemas.openxmlformats.org/markup-compatibility/2006" xmlns:a14="http://schemas.microsoft.com/office/drawing/2010/main">
        <mc:Choice Requires="a14">
          <p:sp>
            <p:nvSpPr>
              <p:cNvPr id="30" name="Rounded Rectangle 29">
                <a:extLst>
                  <a:ext uri="{FF2B5EF4-FFF2-40B4-BE49-F238E27FC236}">
                    <a16:creationId xmlns:a16="http://schemas.microsoft.com/office/drawing/2014/main" id="{D36D1BC7-04A2-6C43-9789-F865ADC5AC37}"/>
                  </a:ext>
                </a:extLst>
              </p:cNvPr>
              <p:cNvSpPr/>
              <p:nvPr/>
            </p:nvSpPr>
            <p:spPr>
              <a:xfrm>
                <a:off x="8290330" y="2547246"/>
                <a:ext cx="585788"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right"/>
                    </m:oMathParaPr>
                    <m:oMath xmlns:m="http://schemas.openxmlformats.org/officeDocument/2006/math">
                      <m:sSub>
                        <m:sSubPr>
                          <m:ctrlPr>
                            <a:rPr lang="en-US" sz="2400" b="1" i="1" smtClean="0">
                              <a:latin typeface="Cambria Math" panose="02040503050406030204" pitchFamily="18" charset="0"/>
                            </a:rPr>
                          </m:ctrlPr>
                        </m:sSubPr>
                        <m:e>
                          <m:r>
                            <a:rPr lang="en-US" sz="2400" b="1" i="1">
                              <a:latin typeface="Cambria Math" panose="02040503050406030204" pitchFamily="18" charset="0"/>
                            </a:rPr>
                            <m:t>𝒙</m:t>
                          </m:r>
                        </m:e>
                        <m:sub>
                          <m:r>
                            <a:rPr lang="en-US" sz="2400" b="1" i="1" smtClean="0">
                              <a:latin typeface="Cambria Math" panose="02040503050406030204" pitchFamily="18" charset="0"/>
                            </a:rPr>
                            <m:t>𝟏</m:t>
                          </m:r>
                        </m:sub>
                      </m:sSub>
                    </m:oMath>
                  </m:oMathPara>
                </a14:m>
                <a:endParaRPr lang="en-US" sz="2400" dirty="0"/>
              </a:p>
            </p:txBody>
          </p:sp>
        </mc:Choice>
        <mc:Fallback xmlns="">
          <p:sp>
            <p:nvSpPr>
              <p:cNvPr id="30" name="Rounded Rectangle 29">
                <a:extLst>
                  <a:ext uri="{FF2B5EF4-FFF2-40B4-BE49-F238E27FC236}">
                    <a16:creationId xmlns:a16="http://schemas.microsoft.com/office/drawing/2014/main" id="{D36D1BC7-04A2-6C43-9789-F865ADC5AC37}"/>
                  </a:ext>
                </a:extLst>
              </p:cNvPr>
              <p:cNvSpPr>
                <a:spLocks noRot="1" noChangeAspect="1" noMove="1" noResize="1" noEditPoints="1" noAdjustHandles="1" noChangeArrowheads="1" noChangeShapeType="1" noTextEdit="1"/>
              </p:cNvSpPr>
              <p:nvPr/>
            </p:nvSpPr>
            <p:spPr>
              <a:xfrm>
                <a:off x="8290330" y="2547246"/>
                <a:ext cx="585788" cy="457200"/>
              </a:xfrm>
              <a:prstGeom prst="roundRect">
                <a:avLst/>
              </a:prstGeom>
              <a:blipFill>
                <a:blip r:embed="rId6"/>
                <a:stretch>
                  <a:fillRect/>
                </a:stretch>
              </a:blipFill>
            </p:spPr>
            <p:txBody>
              <a:bodyPr/>
              <a:lstStyle/>
              <a:p>
                <a:r>
                  <a:rPr lang="en-US">
                    <a:noFill/>
                  </a:rPr>
                  <a:t> </a:t>
                </a:r>
              </a:p>
            </p:txBody>
          </p:sp>
        </mc:Fallback>
      </mc:AlternateContent>
      <p:cxnSp>
        <p:nvCxnSpPr>
          <p:cNvPr id="32" name="Straight Arrow Connector 31">
            <a:extLst>
              <a:ext uri="{FF2B5EF4-FFF2-40B4-BE49-F238E27FC236}">
                <a16:creationId xmlns:a16="http://schemas.microsoft.com/office/drawing/2014/main" id="{CE9904D0-26E3-6B4A-99DA-932E3FFADB38}"/>
              </a:ext>
            </a:extLst>
          </p:cNvPr>
          <p:cNvCxnSpPr>
            <a:cxnSpLocks/>
            <a:stCxn id="30" idx="2"/>
          </p:cNvCxnSpPr>
          <p:nvPr/>
        </p:nvCxnSpPr>
        <p:spPr>
          <a:xfrm rot="16200000" flipH="1">
            <a:off x="8704706" y="2882964"/>
            <a:ext cx="476423" cy="719386"/>
          </a:xfrm>
          <a:prstGeom prst="curvedConnector3">
            <a:avLst>
              <a:gd name="adj1" fmla="val 50000"/>
            </a:avLst>
          </a:prstGeom>
          <a:ln>
            <a:tailEnd type="triangle" w="lg" len="lg"/>
          </a:ln>
        </p:spPr>
        <p:style>
          <a:lnRef idx="1">
            <a:schemeClr val="accent1"/>
          </a:lnRef>
          <a:fillRef idx="0">
            <a:schemeClr val="accent1"/>
          </a:fillRef>
          <a:effectRef idx="0">
            <a:schemeClr val="accent1"/>
          </a:effectRef>
          <a:fontRef idx="minor">
            <a:schemeClr val="tx1"/>
          </a:fontRef>
        </p:style>
      </p:cxnSp>
      <p:sp>
        <p:nvSpPr>
          <p:cNvPr id="36" name="Rounded Rectangle 35">
            <a:extLst>
              <a:ext uri="{FF2B5EF4-FFF2-40B4-BE49-F238E27FC236}">
                <a16:creationId xmlns:a16="http://schemas.microsoft.com/office/drawing/2014/main" id="{8329B260-1795-C444-AB0E-CACF0AC5811E}"/>
              </a:ext>
            </a:extLst>
          </p:cNvPr>
          <p:cNvSpPr/>
          <p:nvPr/>
        </p:nvSpPr>
        <p:spPr>
          <a:xfrm>
            <a:off x="7430645" y="3483782"/>
            <a:ext cx="947884"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Bike</a:t>
            </a:r>
          </a:p>
        </p:txBody>
      </p:sp>
      <p:sp>
        <p:nvSpPr>
          <p:cNvPr id="99" name="TextBox 98">
            <a:extLst>
              <a:ext uri="{FF2B5EF4-FFF2-40B4-BE49-F238E27FC236}">
                <a16:creationId xmlns:a16="http://schemas.microsoft.com/office/drawing/2014/main" id="{38B1AA36-2023-B540-94DE-6BFF073E2700}"/>
              </a:ext>
            </a:extLst>
          </p:cNvPr>
          <p:cNvSpPr txBox="1"/>
          <p:nvPr/>
        </p:nvSpPr>
        <p:spPr>
          <a:xfrm>
            <a:off x="7904289" y="1140938"/>
            <a:ext cx="681318" cy="369332"/>
          </a:xfrm>
          <a:prstGeom prst="rect">
            <a:avLst/>
          </a:prstGeom>
          <a:noFill/>
        </p:spPr>
        <p:txBody>
          <a:bodyPr wrap="square" rtlCol="0">
            <a:spAutoFit/>
          </a:bodyPr>
          <a:lstStyle/>
          <a:p>
            <a:r>
              <a:rPr lang="en-US" dirty="0"/>
              <a:t>Tired</a:t>
            </a:r>
          </a:p>
        </p:txBody>
      </p:sp>
      <p:sp>
        <p:nvSpPr>
          <p:cNvPr id="100" name="TextBox 99">
            <a:extLst>
              <a:ext uri="{FF2B5EF4-FFF2-40B4-BE49-F238E27FC236}">
                <a16:creationId xmlns:a16="http://schemas.microsoft.com/office/drawing/2014/main" id="{2B940A9F-2818-3041-B84D-9B139632F0DC}"/>
              </a:ext>
            </a:extLst>
          </p:cNvPr>
          <p:cNvSpPr txBox="1"/>
          <p:nvPr/>
        </p:nvSpPr>
        <p:spPr>
          <a:xfrm>
            <a:off x="5554385" y="1140938"/>
            <a:ext cx="1191432" cy="369332"/>
          </a:xfrm>
          <a:prstGeom prst="rect">
            <a:avLst/>
          </a:prstGeom>
          <a:noFill/>
        </p:spPr>
        <p:txBody>
          <a:bodyPr wrap="square" rtlCol="0">
            <a:spAutoFit/>
          </a:bodyPr>
          <a:lstStyle/>
          <a:p>
            <a:r>
              <a:rPr lang="en-US" dirty="0"/>
              <a:t>Not Tired</a:t>
            </a:r>
          </a:p>
        </p:txBody>
      </p:sp>
      <p:sp>
        <p:nvSpPr>
          <p:cNvPr id="101" name="TextBox 100">
            <a:extLst>
              <a:ext uri="{FF2B5EF4-FFF2-40B4-BE49-F238E27FC236}">
                <a16:creationId xmlns:a16="http://schemas.microsoft.com/office/drawing/2014/main" id="{F906AFA6-6648-084B-90F1-18A2116E3759}"/>
              </a:ext>
            </a:extLst>
          </p:cNvPr>
          <p:cNvSpPr txBox="1"/>
          <p:nvPr/>
        </p:nvSpPr>
        <p:spPr>
          <a:xfrm>
            <a:off x="9840078" y="1999692"/>
            <a:ext cx="1705239" cy="369332"/>
          </a:xfrm>
          <a:prstGeom prst="rect">
            <a:avLst/>
          </a:prstGeom>
          <a:noFill/>
        </p:spPr>
        <p:txBody>
          <a:bodyPr wrap="square" rtlCol="0">
            <a:spAutoFit/>
          </a:bodyPr>
          <a:lstStyle/>
          <a:p>
            <a:r>
              <a:rPr lang="en-US" dirty="0"/>
              <a:t>Both, Lunchbox</a:t>
            </a:r>
          </a:p>
        </p:txBody>
      </p:sp>
      <p:sp>
        <p:nvSpPr>
          <p:cNvPr id="102" name="TextBox 101">
            <a:extLst>
              <a:ext uri="{FF2B5EF4-FFF2-40B4-BE49-F238E27FC236}">
                <a16:creationId xmlns:a16="http://schemas.microsoft.com/office/drawing/2014/main" id="{BF8EB174-BCBC-E543-BA85-40940CA4D853}"/>
              </a:ext>
            </a:extLst>
          </p:cNvPr>
          <p:cNvSpPr txBox="1"/>
          <p:nvPr/>
        </p:nvSpPr>
        <p:spPr>
          <a:xfrm>
            <a:off x="7789336" y="1999692"/>
            <a:ext cx="1178385" cy="369332"/>
          </a:xfrm>
          <a:prstGeom prst="rect">
            <a:avLst/>
          </a:prstGeom>
          <a:noFill/>
        </p:spPr>
        <p:txBody>
          <a:bodyPr wrap="square" rtlCol="0">
            <a:spAutoFit/>
          </a:bodyPr>
          <a:lstStyle/>
          <a:p>
            <a:r>
              <a:rPr lang="en-US" dirty="0"/>
              <a:t>Backpack</a:t>
            </a:r>
          </a:p>
        </p:txBody>
      </p:sp>
      <p:sp>
        <p:nvSpPr>
          <p:cNvPr id="105" name="TextBox 104">
            <a:extLst>
              <a:ext uri="{FF2B5EF4-FFF2-40B4-BE49-F238E27FC236}">
                <a16:creationId xmlns:a16="http://schemas.microsoft.com/office/drawing/2014/main" id="{ACDB58FD-DA36-EB4A-9FB3-4223FAFFBA01}"/>
              </a:ext>
            </a:extLst>
          </p:cNvPr>
          <p:cNvSpPr txBox="1"/>
          <p:nvPr/>
        </p:nvSpPr>
        <p:spPr>
          <a:xfrm>
            <a:off x="9328848" y="3082461"/>
            <a:ext cx="615360" cy="369332"/>
          </a:xfrm>
          <a:prstGeom prst="rect">
            <a:avLst/>
          </a:prstGeom>
          <a:noFill/>
        </p:spPr>
        <p:txBody>
          <a:bodyPr wrap="square" rtlCol="0">
            <a:spAutoFit/>
          </a:bodyPr>
          <a:lstStyle/>
          <a:p>
            <a:r>
              <a:rPr lang="en-US" dirty="0"/>
              <a:t>Rain</a:t>
            </a:r>
          </a:p>
        </p:txBody>
      </p:sp>
      <p:sp>
        <p:nvSpPr>
          <p:cNvPr id="106" name="TextBox 105">
            <a:extLst>
              <a:ext uri="{FF2B5EF4-FFF2-40B4-BE49-F238E27FC236}">
                <a16:creationId xmlns:a16="http://schemas.microsoft.com/office/drawing/2014/main" id="{29998D72-4AD8-8846-8091-AC633F011C01}"/>
              </a:ext>
            </a:extLst>
          </p:cNvPr>
          <p:cNvSpPr txBox="1"/>
          <p:nvPr/>
        </p:nvSpPr>
        <p:spPr>
          <a:xfrm>
            <a:off x="7036537" y="3082461"/>
            <a:ext cx="947756" cy="369332"/>
          </a:xfrm>
          <a:prstGeom prst="rect">
            <a:avLst/>
          </a:prstGeom>
          <a:noFill/>
        </p:spPr>
        <p:txBody>
          <a:bodyPr wrap="square" rtlCol="0">
            <a:spAutoFit/>
          </a:bodyPr>
          <a:lstStyle/>
          <a:p>
            <a:r>
              <a:rPr lang="en-US" dirty="0"/>
              <a:t>No Rain</a:t>
            </a:r>
          </a:p>
        </p:txBody>
      </p:sp>
      <p:cxnSp>
        <p:nvCxnSpPr>
          <p:cNvPr id="31" name="Straight Arrow Connector 30">
            <a:extLst>
              <a:ext uri="{FF2B5EF4-FFF2-40B4-BE49-F238E27FC236}">
                <a16:creationId xmlns:a16="http://schemas.microsoft.com/office/drawing/2014/main" id="{849B4FFB-3A37-9645-82AA-213396A3D04B}"/>
              </a:ext>
            </a:extLst>
          </p:cNvPr>
          <p:cNvCxnSpPr>
            <a:cxnSpLocks/>
            <a:stCxn id="30" idx="2"/>
            <a:endCxn id="36" idx="0"/>
          </p:cNvCxnSpPr>
          <p:nvPr/>
        </p:nvCxnSpPr>
        <p:spPr>
          <a:xfrm rot="5400000">
            <a:off x="8004238" y="2904796"/>
            <a:ext cx="479336" cy="678637"/>
          </a:xfrm>
          <a:prstGeom prst="curvedConnector3">
            <a:avLst>
              <a:gd name="adj1" fmla="val 50000"/>
            </a:avLst>
          </a:prstGeom>
          <a:ln>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D54E0B5B-04CB-A042-AC28-DC3810B18F68}"/>
                  </a:ext>
                </a:extLst>
              </p:cNvPr>
              <p:cNvSpPr txBox="1"/>
              <p:nvPr/>
            </p:nvSpPr>
            <p:spPr>
              <a:xfrm>
                <a:off x="5213506" y="4843603"/>
                <a:ext cx="96116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solidFill>
                                <a:schemeClr val="accent6">
                                  <a:lumMod val="75000"/>
                                </a:schemeClr>
                              </a:solidFill>
                              <a:latin typeface="Cambria Math" panose="02040503050406030204" pitchFamily="18" charset="0"/>
                              <a:ea typeface="Cambria Math" panose="02040503050406030204" pitchFamily="18" charset="0"/>
                            </a:rPr>
                          </m:ctrlPr>
                        </m:sSubPr>
                        <m:e>
                          <m:r>
                            <a:rPr lang="en-US" sz="2400" i="1" smtClean="0">
                              <a:solidFill>
                                <a:schemeClr val="accent6">
                                  <a:lumMod val="75000"/>
                                </a:schemeClr>
                              </a:solidFill>
                              <a:latin typeface="Cambria Math" panose="02040503050406030204" pitchFamily="18" charset="0"/>
                              <a:ea typeface="Cambria Math" panose="02040503050406030204" pitchFamily="18" charset="0"/>
                            </a:rPr>
                            <m:t>𝒟</m:t>
                          </m:r>
                        </m:e>
                        <m:sub>
                          <m:r>
                            <a:rPr lang="en-US" sz="2400" b="0" i="1" smtClean="0">
                              <a:solidFill>
                                <a:schemeClr val="accent6">
                                  <a:lumMod val="75000"/>
                                </a:schemeClr>
                              </a:solidFill>
                              <a:latin typeface="Cambria Math" panose="02040503050406030204" pitchFamily="18" charset="0"/>
                              <a:ea typeface="Cambria Math" panose="02040503050406030204" pitchFamily="18" charset="0"/>
                            </a:rPr>
                            <m:t>𝑣𝑎𝑙</m:t>
                          </m:r>
                        </m:sub>
                      </m:sSub>
                      <m:r>
                        <a:rPr lang="en-US" sz="2400" b="0" i="1" smtClean="0">
                          <a:solidFill>
                            <a:schemeClr val="accent6">
                              <a:lumMod val="75000"/>
                            </a:schemeClr>
                          </a:solidFill>
                          <a:latin typeface="Cambria Math" panose="02040503050406030204" pitchFamily="18" charset="0"/>
                          <a:ea typeface="Cambria Math" panose="02040503050406030204" pitchFamily="18" charset="0"/>
                        </a:rPr>
                        <m:t>=</m:t>
                      </m:r>
                    </m:oMath>
                  </m:oMathPara>
                </a14:m>
                <a:endParaRPr lang="en-US" sz="2400" dirty="0">
                  <a:solidFill>
                    <a:schemeClr val="accent6">
                      <a:lumMod val="75000"/>
                    </a:schemeClr>
                  </a:solidFill>
                </a:endParaRPr>
              </a:p>
            </p:txBody>
          </p:sp>
        </mc:Choice>
        <mc:Fallback xmlns="">
          <p:sp>
            <p:nvSpPr>
              <p:cNvPr id="2" name="TextBox 1">
                <a:extLst>
                  <a:ext uri="{FF2B5EF4-FFF2-40B4-BE49-F238E27FC236}">
                    <a16:creationId xmlns:a16="http://schemas.microsoft.com/office/drawing/2014/main" id="{D54E0B5B-04CB-A042-AC28-DC3810B18F68}"/>
                  </a:ext>
                </a:extLst>
              </p:cNvPr>
              <p:cNvSpPr txBox="1">
                <a:spLocks noRot="1" noChangeAspect="1" noMove="1" noResize="1" noEditPoints="1" noAdjustHandles="1" noChangeArrowheads="1" noChangeShapeType="1" noTextEdit="1"/>
              </p:cNvSpPr>
              <p:nvPr/>
            </p:nvSpPr>
            <p:spPr>
              <a:xfrm>
                <a:off x="5213506" y="4843603"/>
                <a:ext cx="961161" cy="369332"/>
              </a:xfrm>
              <a:prstGeom prst="rect">
                <a:avLst/>
              </a:prstGeom>
              <a:blipFill>
                <a:blip r:embed="rId7"/>
                <a:stretch>
                  <a:fillRect l="-6494" r="-2597" b="-16667"/>
                </a:stretch>
              </a:blipFill>
            </p:spPr>
            <p:txBody>
              <a:bodyPr/>
              <a:lstStyle/>
              <a:p>
                <a:r>
                  <a:rPr lang="en-US">
                    <a:noFill/>
                  </a:rPr>
                  <a:t> </a:t>
                </a:r>
              </a:p>
            </p:txBody>
          </p:sp>
        </mc:Fallback>
      </mc:AlternateContent>
      <p:sp>
        <p:nvSpPr>
          <p:cNvPr id="35" name="Rounded Rectangle 34">
            <a:extLst>
              <a:ext uri="{FF2B5EF4-FFF2-40B4-BE49-F238E27FC236}">
                <a16:creationId xmlns:a16="http://schemas.microsoft.com/office/drawing/2014/main" id="{A7C6621E-2B83-5F26-11B3-825DBD950C19}"/>
              </a:ext>
            </a:extLst>
          </p:cNvPr>
          <p:cNvSpPr/>
          <p:nvPr/>
        </p:nvSpPr>
        <p:spPr>
          <a:xfrm>
            <a:off x="8776617" y="3480869"/>
            <a:ext cx="1051985"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Bus</a:t>
            </a:r>
          </a:p>
        </p:txBody>
      </p:sp>
      <p:sp>
        <p:nvSpPr>
          <p:cNvPr id="38" name="Rounded Rectangle 37">
            <a:extLst>
              <a:ext uri="{FF2B5EF4-FFF2-40B4-BE49-F238E27FC236}">
                <a16:creationId xmlns:a16="http://schemas.microsoft.com/office/drawing/2014/main" id="{480F7C97-7010-CE8A-9830-875ECD00AF6A}"/>
              </a:ext>
            </a:extLst>
          </p:cNvPr>
          <p:cNvSpPr/>
          <p:nvPr/>
        </p:nvSpPr>
        <p:spPr>
          <a:xfrm>
            <a:off x="4622332" y="1613623"/>
            <a:ext cx="1051985"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Bus</a:t>
            </a:r>
          </a:p>
        </p:txBody>
      </p:sp>
      <mc:AlternateContent xmlns:mc="http://schemas.openxmlformats.org/markup-compatibility/2006" xmlns:a14="http://schemas.microsoft.com/office/drawing/2010/main">
        <mc:Choice Requires="a14">
          <p:graphicFrame>
            <p:nvGraphicFramePr>
              <p:cNvPr id="39" name="Table 38">
                <a:extLst>
                  <a:ext uri="{FF2B5EF4-FFF2-40B4-BE49-F238E27FC236}">
                    <a16:creationId xmlns:a16="http://schemas.microsoft.com/office/drawing/2014/main" id="{C4D3CC8F-6057-2746-C4E1-CBCDDF078C95}"/>
                  </a:ext>
                </a:extLst>
              </p:cNvPr>
              <p:cNvGraphicFramePr>
                <a:graphicFrameLocks noGrp="1"/>
              </p:cNvGraphicFramePr>
              <p:nvPr>
                <p:extLst>
                  <p:ext uri="{D42A27DB-BD31-4B8C-83A1-F6EECF244321}">
                    <p14:modId xmlns:p14="http://schemas.microsoft.com/office/powerpoint/2010/main" val="1773599704"/>
                  </p:ext>
                </p:extLst>
              </p:nvPr>
            </p:nvGraphicFramePr>
            <p:xfrm>
              <a:off x="6298645" y="4087565"/>
              <a:ext cx="5178940" cy="1881408"/>
            </p:xfrm>
            <a:graphic>
              <a:graphicData uri="http://schemas.openxmlformats.org/drawingml/2006/table">
                <a:tbl>
                  <a:tblPr firstRow="1" bandRow="1">
                    <a:tableStyleId>{5C22544A-7EE6-4342-B048-85BDC9FD1C3A}</a:tableStyleId>
                  </a:tblPr>
                  <a:tblGrid>
                    <a:gridCol w="1035788">
                      <a:extLst>
                        <a:ext uri="{9D8B030D-6E8A-4147-A177-3AD203B41FA5}">
                          <a16:colId xmlns:a16="http://schemas.microsoft.com/office/drawing/2014/main" val="2523797516"/>
                        </a:ext>
                      </a:extLst>
                    </a:gridCol>
                    <a:gridCol w="1035788">
                      <a:extLst>
                        <a:ext uri="{9D8B030D-6E8A-4147-A177-3AD203B41FA5}">
                          <a16:colId xmlns:a16="http://schemas.microsoft.com/office/drawing/2014/main" val="2612020372"/>
                        </a:ext>
                      </a:extLst>
                    </a:gridCol>
                    <a:gridCol w="1035788">
                      <a:extLst>
                        <a:ext uri="{9D8B030D-6E8A-4147-A177-3AD203B41FA5}">
                          <a16:colId xmlns:a16="http://schemas.microsoft.com/office/drawing/2014/main" val="56344651"/>
                        </a:ext>
                      </a:extLst>
                    </a:gridCol>
                    <a:gridCol w="1035788">
                      <a:extLst>
                        <a:ext uri="{9D8B030D-6E8A-4147-A177-3AD203B41FA5}">
                          <a16:colId xmlns:a16="http://schemas.microsoft.com/office/drawing/2014/main" val="3162481479"/>
                        </a:ext>
                      </a:extLst>
                    </a:gridCol>
                    <a:gridCol w="1035788">
                      <a:extLst>
                        <a:ext uri="{9D8B030D-6E8A-4147-A177-3AD203B41FA5}">
                          <a16:colId xmlns:a16="http://schemas.microsoft.com/office/drawing/2014/main" val="4019668781"/>
                        </a:ext>
                      </a:extLst>
                    </a:gridCol>
                  </a:tblGrid>
                  <a:tr h="313568">
                    <a:tc>
                      <a:txBody>
                        <a:bodyPr/>
                        <a:lstStyle/>
                        <a:p>
                          <a:pPr algn="ctr"/>
                          <a14:m>
                            <m:oMathPara xmlns:m="http://schemas.openxmlformats.org/officeDocument/2006/math">
                              <m:oMathParaPr>
                                <m:jc m:val="centerGroup"/>
                              </m:oMathParaPr>
                              <m:oMath xmlns:m="http://schemas.openxmlformats.org/officeDocument/2006/math">
                                <m:sSub>
                                  <m:sSubPr>
                                    <m:ctrlPr>
                                      <a:rPr lang="en-US" sz="1400" b="1" i="1" smtClean="0">
                                        <a:latin typeface="Cambria Math" panose="02040503050406030204" pitchFamily="18" charset="0"/>
                                      </a:rPr>
                                    </m:ctrlPr>
                                  </m:sSubPr>
                                  <m:e>
                                    <m:r>
                                      <a:rPr lang="en-US" sz="1400" b="1" i="1" smtClean="0">
                                        <a:latin typeface="Cambria Math" panose="02040503050406030204" pitchFamily="18" charset="0"/>
                                      </a:rPr>
                                      <m:t>𝒙</m:t>
                                    </m:r>
                                  </m:e>
                                  <m:sub>
                                    <m:r>
                                      <a:rPr lang="en-US" sz="1400" b="1" i="1" smtClean="0">
                                        <a:latin typeface="Cambria Math" panose="02040503050406030204" pitchFamily="18" charset="0"/>
                                      </a:rPr>
                                      <m:t>𝟏</m:t>
                                    </m:r>
                                  </m:sub>
                                </m:sSub>
                              </m:oMath>
                            </m:oMathPara>
                          </a14:m>
                          <a:endParaRPr lang="en-US" sz="1400"/>
                        </a:p>
                      </a:txBody>
                      <a:tcPr marL="83991" marR="83991" marT="41996" marB="41996" anchor="ctr"/>
                    </a:tc>
                    <a:tc>
                      <a:txBody>
                        <a:bodyPr/>
                        <a:lstStyle/>
                        <a:p>
                          <a:pPr algn="ctr"/>
                          <a14:m>
                            <m:oMathPara xmlns:m="http://schemas.openxmlformats.org/officeDocument/2006/math">
                              <m:oMathParaPr>
                                <m:jc m:val="centerGroup"/>
                              </m:oMathParaPr>
                              <m:oMath xmlns:m="http://schemas.openxmlformats.org/officeDocument/2006/math">
                                <m:sSub>
                                  <m:sSubPr>
                                    <m:ctrlPr>
                                      <a:rPr lang="en-US" sz="1400" b="1" i="1" smtClean="0">
                                        <a:latin typeface="Cambria Math" panose="02040503050406030204" pitchFamily="18" charset="0"/>
                                      </a:rPr>
                                    </m:ctrlPr>
                                  </m:sSubPr>
                                  <m:e>
                                    <m:r>
                                      <a:rPr lang="en-US" sz="1400" b="1" i="1" smtClean="0">
                                        <a:latin typeface="Cambria Math" panose="02040503050406030204" pitchFamily="18" charset="0"/>
                                      </a:rPr>
                                      <m:t>𝒙</m:t>
                                    </m:r>
                                  </m:e>
                                  <m:sub>
                                    <m:r>
                                      <a:rPr lang="en-US" sz="1400" b="1" i="1" smtClean="0">
                                        <a:latin typeface="Cambria Math" panose="02040503050406030204" pitchFamily="18" charset="0"/>
                                      </a:rPr>
                                      <m:t>𝟐</m:t>
                                    </m:r>
                                  </m:sub>
                                </m:sSub>
                              </m:oMath>
                            </m:oMathPara>
                          </a14:m>
                          <a:endParaRPr lang="en-US" sz="1400" dirty="0"/>
                        </a:p>
                      </a:txBody>
                      <a:tcPr marL="83991" marR="83991" marT="41996" marB="41996" anchor="ctr"/>
                    </a:tc>
                    <a:tc>
                      <a:txBody>
                        <a:bodyPr/>
                        <a:lstStyle/>
                        <a:p>
                          <a:pPr algn="ctr"/>
                          <a14:m>
                            <m:oMathPara xmlns:m="http://schemas.openxmlformats.org/officeDocument/2006/math">
                              <m:oMathParaPr>
                                <m:jc m:val="centerGroup"/>
                              </m:oMathParaPr>
                              <m:oMath xmlns:m="http://schemas.openxmlformats.org/officeDocument/2006/math">
                                <m:sSub>
                                  <m:sSubPr>
                                    <m:ctrlPr>
                                      <a:rPr lang="en-US" sz="1400" b="1" i="1" smtClean="0">
                                        <a:latin typeface="Cambria Math" panose="02040503050406030204" pitchFamily="18" charset="0"/>
                                      </a:rPr>
                                    </m:ctrlPr>
                                  </m:sSubPr>
                                  <m:e>
                                    <m:r>
                                      <a:rPr lang="en-US" sz="1400" b="1" i="1" smtClean="0">
                                        <a:latin typeface="Cambria Math" panose="02040503050406030204" pitchFamily="18" charset="0"/>
                                      </a:rPr>
                                      <m:t>𝒙</m:t>
                                    </m:r>
                                  </m:e>
                                  <m:sub>
                                    <m:r>
                                      <a:rPr lang="en-US" sz="1400" b="1" i="1" smtClean="0">
                                        <a:latin typeface="Cambria Math" panose="02040503050406030204" pitchFamily="18" charset="0"/>
                                      </a:rPr>
                                      <m:t>𝟑</m:t>
                                    </m:r>
                                  </m:sub>
                                </m:sSub>
                              </m:oMath>
                            </m:oMathPara>
                          </a14:m>
                          <a:endParaRPr lang="en-US" sz="1400"/>
                        </a:p>
                      </a:txBody>
                      <a:tcPr marL="83991" marR="83991" marT="41996" marB="41996" anchor="ctr"/>
                    </a:tc>
                    <a:tc>
                      <a:txBody>
                        <a:bodyPr/>
                        <a:lstStyle/>
                        <a:p>
                          <a:pPr algn="ctr"/>
                          <a14:m>
                            <m:oMathPara xmlns:m="http://schemas.openxmlformats.org/officeDocument/2006/math">
                              <m:oMathParaPr>
                                <m:jc m:val="centerGroup"/>
                              </m:oMathParaPr>
                              <m:oMath xmlns:m="http://schemas.openxmlformats.org/officeDocument/2006/math">
                                <m:sSub>
                                  <m:sSubPr>
                                    <m:ctrlPr>
                                      <a:rPr lang="en-US" sz="1400" b="1" i="1" smtClean="0">
                                        <a:latin typeface="Cambria Math" panose="02040503050406030204" pitchFamily="18" charset="0"/>
                                      </a:rPr>
                                    </m:ctrlPr>
                                  </m:sSubPr>
                                  <m:e>
                                    <m:r>
                                      <a:rPr lang="en-US" sz="1400" b="1" i="1" smtClean="0">
                                        <a:latin typeface="Cambria Math" panose="02040503050406030204" pitchFamily="18" charset="0"/>
                                      </a:rPr>
                                      <m:t>𝒙</m:t>
                                    </m:r>
                                  </m:e>
                                  <m:sub>
                                    <m:r>
                                      <a:rPr lang="en-US" sz="1400" b="1" i="1" smtClean="0">
                                        <a:latin typeface="Cambria Math" panose="02040503050406030204" pitchFamily="18" charset="0"/>
                                      </a:rPr>
                                      <m:t>𝟒</m:t>
                                    </m:r>
                                  </m:sub>
                                </m:sSub>
                              </m:oMath>
                            </m:oMathPara>
                          </a14:m>
                          <a:endParaRPr lang="en-US" sz="1400" dirty="0"/>
                        </a:p>
                      </a:txBody>
                      <a:tcPr marL="83991" marR="83991" marT="41996" marB="41996" anchor="ctr"/>
                    </a:tc>
                    <a:tc>
                      <a:txBody>
                        <a:bodyPr/>
                        <a:lstStyle/>
                        <a:p>
                          <a:pPr algn="ctr"/>
                          <a14:m>
                            <m:oMathPara xmlns:m="http://schemas.openxmlformats.org/officeDocument/2006/math">
                              <m:oMathParaPr>
                                <m:jc m:val="centerGroup"/>
                              </m:oMathParaPr>
                              <m:oMath xmlns:m="http://schemas.openxmlformats.org/officeDocument/2006/math">
                                <m:r>
                                  <a:rPr lang="en-US" sz="1400" b="1" i="1" smtClean="0">
                                    <a:latin typeface="Cambria Math" panose="02040503050406030204" pitchFamily="18" charset="0"/>
                                  </a:rPr>
                                  <m:t>𝒚</m:t>
                                </m:r>
                              </m:oMath>
                            </m:oMathPara>
                          </a14:m>
                          <a:endParaRPr lang="en-US" sz="1400"/>
                        </a:p>
                      </a:txBody>
                      <a:tcPr marL="83991" marR="83991" marT="41996" marB="41996" anchor="ctr"/>
                    </a:tc>
                    <a:extLst>
                      <a:ext uri="{0D108BD9-81ED-4DB2-BD59-A6C34878D82A}">
                        <a16:rowId xmlns:a16="http://schemas.microsoft.com/office/drawing/2014/main" val="390445491"/>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Rain</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During</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Backpack</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Tired</a:t>
                          </a:r>
                        </a:p>
                      </a:txBody>
                      <a:tcPr marL="9525" marR="9525" marT="9525"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400" b="0" i="0" u="none" strike="noStrike" dirty="0">
                              <a:solidFill>
                                <a:srgbClr val="000000"/>
                              </a:solidFill>
                              <a:effectLst/>
                              <a:latin typeface="Corbel" panose="020B0503020204020204" pitchFamily="34" charset="0"/>
                            </a:rPr>
                            <a:t>Bus</a:t>
                          </a:r>
                        </a:p>
                      </a:txBody>
                      <a:tcPr marL="9525" marR="9525" marT="9525" marB="0" anchor="ctr"/>
                    </a:tc>
                    <a:extLst>
                      <a:ext uri="{0D108BD9-81ED-4DB2-BD59-A6C34878D82A}">
                        <a16:rowId xmlns:a16="http://schemas.microsoft.com/office/drawing/2014/main" val="1641110165"/>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Rain</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After</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Both</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Not Tired</a:t>
                          </a:r>
                        </a:p>
                      </a:txBody>
                      <a:tcPr marL="9525" marR="9525" marT="9525"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400" b="0" i="0" u="none" strike="noStrike" dirty="0">
                              <a:solidFill>
                                <a:srgbClr val="000000"/>
                              </a:solidFill>
                              <a:effectLst/>
                              <a:latin typeface="Corbel" panose="020B0503020204020204" pitchFamily="34" charset="0"/>
                            </a:rPr>
                            <a:t>Bus</a:t>
                          </a:r>
                        </a:p>
                      </a:txBody>
                      <a:tcPr marL="9525" marR="9525" marT="9525" marB="0" anchor="ctr"/>
                    </a:tc>
                    <a:extLst>
                      <a:ext uri="{0D108BD9-81ED-4DB2-BD59-A6C34878D82A}">
                        <a16:rowId xmlns:a16="http://schemas.microsoft.com/office/drawing/2014/main" val="2677123430"/>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No Rain</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Before</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Backpack</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Not Tired</a:t>
                          </a:r>
                        </a:p>
                      </a:txBody>
                      <a:tcPr marL="9525" marR="9525" marT="9525"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400" b="0" i="0" u="none" strike="noStrike">
                              <a:solidFill>
                                <a:srgbClr val="000000"/>
                              </a:solidFill>
                              <a:effectLst/>
                              <a:latin typeface="Corbel" panose="020B0503020204020204" pitchFamily="34" charset="0"/>
                            </a:rPr>
                            <a:t>Bus</a:t>
                          </a:r>
                        </a:p>
                      </a:txBody>
                      <a:tcPr marL="9525" marR="9525" marT="9525" marB="0" anchor="ctr"/>
                    </a:tc>
                    <a:extLst>
                      <a:ext uri="{0D108BD9-81ED-4DB2-BD59-A6C34878D82A}">
                        <a16:rowId xmlns:a16="http://schemas.microsoft.com/office/drawing/2014/main" val="2597160028"/>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No Rain</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During</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Lunchbox</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Tired</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Drive</a:t>
                          </a:r>
                        </a:p>
                      </a:txBody>
                      <a:tcPr marL="9525" marR="9525" marT="9525" marB="0" anchor="ctr"/>
                    </a:tc>
                    <a:extLst>
                      <a:ext uri="{0D108BD9-81ED-4DB2-BD59-A6C34878D82A}">
                        <a16:rowId xmlns:a16="http://schemas.microsoft.com/office/drawing/2014/main" val="2558674705"/>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No Rain</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After</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Lunchbox</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Tired</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Drive</a:t>
                          </a:r>
                        </a:p>
                      </a:txBody>
                      <a:tcPr marL="9525" marR="9525" marT="9525" marB="0" anchor="ctr"/>
                    </a:tc>
                    <a:extLst>
                      <a:ext uri="{0D108BD9-81ED-4DB2-BD59-A6C34878D82A}">
                        <a16:rowId xmlns:a16="http://schemas.microsoft.com/office/drawing/2014/main" val="2341188523"/>
                      </a:ext>
                    </a:extLst>
                  </a:tr>
                </a:tbl>
              </a:graphicData>
            </a:graphic>
          </p:graphicFrame>
        </mc:Choice>
        <mc:Fallback xmlns="">
          <p:graphicFrame>
            <p:nvGraphicFramePr>
              <p:cNvPr id="39" name="Table 38">
                <a:extLst>
                  <a:ext uri="{FF2B5EF4-FFF2-40B4-BE49-F238E27FC236}">
                    <a16:creationId xmlns:a16="http://schemas.microsoft.com/office/drawing/2014/main" id="{C4D3CC8F-6057-2746-C4E1-CBCDDF078C95}"/>
                  </a:ext>
                </a:extLst>
              </p:cNvPr>
              <p:cNvGraphicFramePr>
                <a:graphicFrameLocks noGrp="1"/>
              </p:cNvGraphicFramePr>
              <p:nvPr>
                <p:extLst>
                  <p:ext uri="{D42A27DB-BD31-4B8C-83A1-F6EECF244321}">
                    <p14:modId xmlns:p14="http://schemas.microsoft.com/office/powerpoint/2010/main" val="1773599704"/>
                  </p:ext>
                </p:extLst>
              </p:nvPr>
            </p:nvGraphicFramePr>
            <p:xfrm>
              <a:off x="6298645" y="4087565"/>
              <a:ext cx="5178940" cy="1881408"/>
            </p:xfrm>
            <a:graphic>
              <a:graphicData uri="http://schemas.openxmlformats.org/drawingml/2006/table">
                <a:tbl>
                  <a:tblPr firstRow="1" bandRow="1">
                    <a:tableStyleId>{5C22544A-7EE6-4342-B048-85BDC9FD1C3A}</a:tableStyleId>
                  </a:tblPr>
                  <a:tblGrid>
                    <a:gridCol w="1035788">
                      <a:extLst>
                        <a:ext uri="{9D8B030D-6E8A-4147-A177-3AD203B41FA5}">
                          <a16:colId xmlns:a16="http://schemas.microsoft.com/office/drawing/2014/main" val="2523797516"/>
                        </a:ext>
                      </a:extLst>
                    </a:gridCol>
                    <a:gridCol w="1035788">
                      <a:extLst>
                        <a:ext uri="{9D8B030D-6E8A-4147-A177-3AD203B41FA5}">
                          <a16:colId xmlns:a16="http://schemas.microsoft.com/office/drawing/2014/main" val="2612020372"/>
                        </a:ext>
                      </a:extLst>
                    </a:gridCol>
                    <a:gridCol w="1035788">
                      <a:extLst>
                        <a:ext uri="{9D8B030D-6E8A-4147-A177-3AD203B41FA5}">
                          <a16:colId xmlns:a16="http://schemas.microsoft.com/office/drawing/2014/main" val="56344651"/>
                        </a:ext>
                      </a:extLst>
                    </a:gridCol>
                    <a:gridCol w="1035788">
                      <a:extLst>
                        <a:ext uri="{9D8B030D-6E8A-4147-A177-3AD203B41FA5}">
                          <a16:colId xmlns:a16="http://schemas.microsoft.com/office/drawing/2014/main" val="3162481479"/>
                        </a:ext>
                      </a:extLst>
                    </a:gridCol>
                    <a:gridCol w="1035788">
                      <a:extLst>
                        <a:ext uri="{9D8B030D-6E8A-4147-A177-3AD203B41FA5}">
                          <a16:colId xmlns:a16="http://schemas.microsoft.com/office/drawing/2014/main" val="4019668781"/>
                        </a:ext>
                      </a:extLst>
                    </a:gridCol>
                  </a:tblGrid>
                  <a:tr h="313568">
                    <a:tc>
                      <a:txBody>
                        <a:bodyPr/>
                        <a:lstStyle/>
                        <a:p>
                          <a:endParaRPr lang="en-US"/>
                        </a:p>
                      </a:txBody>
                      <a:tcPr marL="83991" marR="83991" marT="41996" marB="41996" anchor="ctr">
                        <a:blipFill>
                          <a:blip r:embed="rId9"/>
                          <a:stretch>
                            <a:fillRect r="-401220" b="-512000"/>
                          </a:stretch>
                        </a:blipFill>
                      </a:tcPr>
                    </a:tc>
                    <a:tc>
                      <a:txBody>
                        <a:bodyPr/>
                        <a:lstStyle/>
                        <a:p>
                          <a:endParaRPr lang="en-US"/>
                        </a:p>
                      </a:txBody>
                      <a:tcPr marL="83991" marR="83991" marT="41996" marB="41996" anchor="ctr">
                        <a:blipFill>
                          <a:blip r:embed="rId9"/>
                          <a:stretch>
                            <a:fillRect l="-100000" r="-301220" b="-512000"/>
                          </a:stretch>
                        </a:blipFill>
                      </a:tcPr>
                    </a:tc>
                    <a:tc>
                      <a:txBody>
                        <a:bodyPr/>
                        <a:lstStyle/>
                        <a:p>
                          <a:endParaRPr lang="en-US"/>
                        </a:p>
                      </a:txBody>
                      <a:tcPr marL="83991" marR="83991" marT="41996" marB="41996" anchor="ctr">
                        <a:blipFill>
                          <a:blip r:embed="rId9"/>
                          <a:stretch>
                            <a:fillRect l="-202469" r="-204938" b="-512000"/>
                          </a:stretch>
                        </a:blipFill>
                      </a:tcPr>
                    </a:tc>
                    <a:tc>
                      <a:txBody>
                        <a:bodyPr/>
                        <a:lstStyle/>
                        <a:p>
                          <a:endParaRPr lang="en-US"/>
                        </a:p>
                      </a:txBody>
                      <a:tcPr marL="83991" marR="83991" marT="41996" marB="41996" anchor="ctr">
                        <a:blipFill>
                          <a:blip r:embed="rId9"/>
                          <a:stretch>
                            <a:fillRect l="-298780" r="-102439" b="-512000"/>
                          </a:stretch>
                        </a:blipFill>
                      </a:tcPr>
                    </a:tc>
                    <a:tc>
                      <a:txBody>
                        <a:bodyPr/>
                        <a:lstStyle/>
                        <a:p>
                          <a:endParaRPr lang="en-US"/>
                        </a:p>
                      </a:txBody>
                      <a:tcPr marL="83991" marR="83991" marT="41996" marB="41996" anchor="ctr">
                        <a:blipFill>
                          <a:blip r:embed="rId9"/>
                          <a:stretch>
                            <a:fillRect l="-398780" r="-2439" b="-512000"/>
                          </a:stretch>
                        </a:blipFill>
                      </a:tcPr>
                    </a:tc>
                    <a:extLst>
                      <a:ext uri="{0D108BD9-81ED-4DB2-BD59-A6C34878D82A}">
                        <a16:rowId xmlns:a16="http://schemas.microsoft.com/office/drawing/2014/main" val="390445491"/>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Rain</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During</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Backpack</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Tired</a:t>
                          </a:r>
                        </a:p>
                      </a:txBody>
                      <a:tcPr marL="9525" marR="9525" marT="9525"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400" b="0" i="0" u="none" strike="noStrike" dirty="0">
                              <a:solidFill>
                                <a:srgbClr val="000000"/>
                              </a:solidFill>
                              <a:effectLst/>
                              <a:latin typeface="Corbel" panose="020B0503020204020204" pitchFamily="34" charset="0"/>
                            </a:rPr>
                            <a:t>Bus</a:t>
                          </a:r>
                        </a:p>
                      </a:txBody>
                      <a:tcPr marL="9525" marR="9525" marT="9525" marB="0" anchor="ctr"/>
                    </a:tc>
                    <a:extLst>
                      <a:ext uri="{0D108BD9-81ED-4DB2-BD59-A6C34878D82A}">
                        <a16:rowId xmlns:a16="http://schemas.microsoft.com/office/drawing/2014/main" val="1641110165"/>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Rain</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After</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Both</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Not Tired</a:t>
                          </a:r>
                        </a:p>
                      </a:txBody>
                      <a:tcPr marL="9525" marR="9525" marT="9525"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400" b="0" i="0" u="none" strike="noStrike" dirty="0">
                              <a:solidFill>
                                <a:srgbClr val="000000"/>
                              </a:solidFill>
                              <a:effectLst/>
                              <a:latin typeface="Corbel" panose="020B0503020204020204" pitchFamily="34" charset="0"/>
                            </a:rPr>
                            <a:t>Bus</a:t>
                          </a:r>
                        </a:p>
                      </a:txBody>
                      <a:tcPr marL="9525" marR="9525" marT="9525" marB="0" anchor="ctr"/>
                    </a:tc>
                    <a:extLst>
                      <a:ext uri="{0D108BD9-81ED-4DB2-BD59-A6C34878D82A}">
                        <a16:rowId xmlns:a16="http://schemas.microsoft.com/office/drawing/2014/main" val="2677123430"/>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No Rain</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Before</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Backpack</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Not Tired</a:t>
                          </a:r>
                        </a:p>
                      </a:txBody>
                      <a:tcPr marL="9525" marR="9525" marT="9525"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400" b="0" i="0" u="none" strike="noStrike">
                              <a:solidFill>
                                <a:srgbClr val="000000"/>
                              </a:solidFill>
                              <a:effectLst/>
                              <a:latin typeface="Corbel" panose="020B0503020204020204" pitchFamily="34" charset="0"/>
                            </a:rPr>
                            <a:t>Bus</a:t>
                          </a:r>
                        </a:p>
                      </a:txBody>
                      <a:tcPr marL="9525" marR="9525" marT="9525" marB="0" anchor="ctr"/>
                    </a:tc>
                    <a:extLst>
                      <a:ext uri="{0D108BD9-81ED-4DB2-BD59-A6C34878D82A}">
                        <a16:rowId xmlns:a16="http://schemas.microsoft.com/office/drawing/2014/main" val="2597160028"/>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No Rain</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During</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Lunchbox</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Tired</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Drive</a:t>
                          </a:r>
                        </a:p>
                      </a:txBody>
                      <a:tcPr marL="9525" marR="9525" marT="9525" marB="0" anchor="ctr"/>
                    </a:tc>
                    <a:extLst>
                      <a:ext uri="{0D108BD9-81ED-4DB2-BD59-A6C34878D82A}">
                        <a16:rowId xmlns:a16="http://schemas.microsoft.com/office/drawing/2014/main" val="2558674705"/>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No Rain</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After</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Lunchbox</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Tired</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Drive</a:t>
                          </a:r>
                        </a:p>
                      </a:txBody>
                      <a:tcPr marL="9525" marR="9525" marT="9525" marB="0" anchor="ctr"/>
                    </a:tc>
                    <a:extLst>
                      <a:ext uri="{0D108BD9-81ED-4DB2-BD59-A6C34878D82A}">
                        <a16:rowId xmlns:a16="http://schemas.microsoft.com/office/drawing/2014/main" val="2341188523"/>
                      </a:ext>
                    </a:extLst>
                  </a:tr>
                </a:tbl>
              </a:graphicData>
            </a:graphic>
          </p:graphicFrame>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FFD53C9-5FCF-A32E-3CEB-D687E13144CD}"/>
                  </a:ext>
                </a:extLst>
              </p:cNvPr>
              <p:cNvSpPr txBox="1"/>
              <p:nvPr/>
            </p:nvSpPr>
            <p:spPr>
              <a:xfrm>
                <a:off x="1865630" y="5595051"/>
                <a:ext cx="2234886"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i="1" smtClean="0">
                          <a:solidFill>
                            <a:schemeClr val="accent6">
                              <a:lumMod val="75000"/>
                            </a:schemeClr>
                          </a:solidFill>
                          <a:latin typeface="Cambria Math" panose="02040503050406030204" pitchFamily="18" charset="0"/>
                        </a:rPr>
                        <m:t>𝑒𝑟𝑟</m:t>
                      </m:r>
                      <m:d>
                        <m:dPr>
                          <m:ctrlPr>
                            <a:rPr lang="en-US" sz="2400" i="1">
                              <a:solidFill>
                                <a:schemeClr val="accent6">
                                  <a:lumMod val="75000"/>
                                </a:schemeClr>
                              </a:solidFill>
                              <a:latin typeface="Cambria Math" panose="02040503050406030204" pitchFamily="18" charset="0"/>
                            </a:rPr>
                          </m:ctrlPr>
                        </m:dPr>
                        <m:e>
                          <m:r>
                            <a:rPr lang="en-US" sz="2400" i="1">
                              <a:solidFill>
                                <a:schemeClr val="accent6">
                                  <a:lumMod val="75000"/>
                                </a:schemeClr>
                              </a:solidFill>
                              <a:latin typeface="Cambria Math" panose="02040503050406030204" pitchFamily="18" charset="0"/>
                            </a:rPr>
                            <m:t>h</m:t>
                          </m:r>
                          <m:r>
                            <a:rPr lang="en-US" sz="2400" i="1">
                              <a:solidFill>
                                <a:schemeClr val="accent6">
                                  <a:lumMod val="75000"/>
                                </a:schemeClr>
                              </a:solidFill>
                              <a:latin typeface="Cambria Math" panose="02040503050406030204" pitchFamily="18" charset="0"/>
                            </a:rPr>
                            <m:t>,</m:t>
                          </m:r>
                          <m:sSub>
                            <m:sSubPr>
                              <m:ctrlPr>
                                <a:rPr lang="en-US" sz="2400" i="1">
                                  <a:solidFill>
                                    <a:schemeClr val="accent6">
                                      <a:lumMod val="75000"/>
                                    </a:schemeClr>
                                  </a:solidFill>
                                  <a:latin typeface="Cambria Math" panose="02040503050406030204" pitchFamily="18" charset="0"/>
                                  <a:ea typeface="Cambria Math" panose="02040503050406030204" pitchFamily="18" charset="0"/>
                                </a:rPr>
                              </m:ctrlPr>
                            </m:sSubPr>
                            <m:e>
                              <m:r>
                                <a:rPr lang="en-US" sz="2400" i="1">
                                  <a:solidFill>
                                    <a:schemeClr val="accent6">
                                      <a:lumMod val="75000"/>
                                    </a:schemeClr>
                                  </a:solidFill>
                                  <a:latin typeface="Cambria Math" panose="02040503050406030204" pitchFamily="18" charset="0"/>
                                  <a:ea typeface="Cambria Math" panose="02040503050406030204" pitchFamily="18" charset="0"/>
                                </a:rPr>
                                <m:t>𝒟</m:t>
                              </m:r>
                            </m:e>
                            <m:sub>
                              <m:r>
                                <a:rPr lang="en-US" sz="2400" b="0" i="1" smtClean="0">
                                  <a:solidFill>
                                    <a:schemeClr val="accent6">
                                      <a:lumMod val="75000"/>
                                    </a:schemeClr>
                                  </a:solidFill>
                                  <a:latin typeface="Cambria Math" panose="02040503050406030204" pitchFamily="18" charset="0"/>
                                  <a:ea typeface="Cambria Math" panose="02040503050406030204" pitchFamily="18" charset="0"/>
                                </a:rPr>
                                <m:t>𝑣𝑎𝑙</m:t>
                              </m:r>
                            </m:sub>
                          </m:sSub>
                        </m:e>
                      </m:d>
                      <m:r>
                        <m:rPr>
                          <m:nor/>
                        </m:rPr>
                        <a:rPr lang="en-US" sz="2400" dirty="0"/>
                        <m:t> </m:t>
                      </m:r>
                      <m:r>
                        <a:rPr lang="en-US" sz="2400" b="0" i="1" smtClean="0">
                          <a:solidFill>
                            <a:schemeClr val="accent6">
                              <a:lumMod val="75000"/>
                            </a:schemeClr>
                          </a:solidFill>
                          <a:latin typeface="Cambria Math" panose="02040503050406030204" pitchFamily="18" charset="0"/>
                          <a:ea typeface="Cambria Math" panose="02040503050406030204" pitchFamily="18" charset="0"/>
                        </a:rPr>
                        <m:t>=0</m:t>
                      </m:r>
                    </m:oMath>
                  </m:oMathPara>
                </a14:m>
                <a:endParaRPr lang="en-US" sz="2400" dirty="0">
                  <a:solidFill>
                    <a:schemeClr val="accent6">
                      <a:lumMod val="75000"/>
                    </a:schemeClr>
                  </a:solidFill>
                </a:endParaRPr>
              </a:p>
            </p:txBody>
          </p:sp>
        </mc:Choice>
        <mc:Fallback xmlns="">
          <p:sp>
            <p:nvSpPr>
              <p:cNvPr id="7" name="TextBox 6">
                <a:extLst>
                  <a:ext uri="{FF2B5EF4-FFF2-40B4-BE49-F238E27FC236}">
                    <a16:creationId xmlns:a16="http://schemas.microsoft.com/office/drawing/2014/main" id="{5FFD53C9-5FCF-A32E-3CEB-D687E13144CD}"/>
                  </a:ext>
                </a:extLst>
              </p:cNvPr>
              <p:cNvSpPr txBox="1">
                <a:spLocks noRot="1" noChangeAspect="1" noMove="1" noResize="1" noEditPoints="1" noAdjustHandles="1" noChangeArrowheads="1" noChangeShapeType="1" noTextEdit="1"/>
              </p:cNvSpPr>
              <p:nvPr/>
            </p:nvSpPr>
            <p:spPr>
              <a:xfrm>
                <a:off x="1865630" y="5595051"/>
                <a:ext cx="2234886" cy="369332"/>
              </a:xfrm>
              <a:prstGeom prst="rect">
                <a:avLst/>
              </a:prstGeom>
              <a:blipFill>
                <a:blip r:embed="rId10"/>
                <a:stretch>
                  <a:fillRect l="-1685" t="-20000" r="-3371" b="-43333"/>
                </a:stretch>
              </a:blipFill>
            </p:spPr>
            <p:txBody>
              <a:bodyPr/>
              <a:lstStyle/>
              <a:p>
                <a:r>
                  <a:rPr lang="en-US">
                    <a:noFill/>
                  </a:rPr>
                  <a:t> </a:t>
                </a:r>
              </a:p>
            </p:txBody>
          </p:sp>
        </mc:Fallback>
      </mc:AlternateContent>
    </p:spTree>
    <p:extLst>
      <p:ext uri="{BB962C8B-B14F-4D97-AF65-F5344CB8AC3E}">
        <p14:creationId xmlns:p14="http://schemas.microsoft.com/office/powerpoint/2010/main" val="24944746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162DF2A-64D1-4AA9-BA42-8A4063EADE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1" name="Rectangle 10">
            <a:extLst>
              <a:ext uri="{FF2B5EF4-FFF2-40B4-BE49-F238E27FC236}">
                <a16:creationId xmlns:a16="http://schemas.microsoft.com/office/drawing/2014/main" id="{5D7C1373-63AF-4A75-909E-990E053566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useBgFill="1">
        <p:nvSpPr>
          <p:cNvPr id="13" name="Rectangle 12">
            <a:extLst>
              <a:ext uri="{FF2B5EF4-FFF2-40B4-BE49-F238E27FC236}">
                <a16:creationId xmlns:a16="http://schemas.microsoft.com/office/drawing/2014/main" id="{5BDAAE7A-177F-4691-8F07-36CBBA6113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9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5BF82D1D-28BC-4216-A1EA-F7D9C6D1AA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1286934"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7" name="Rectangle 16">
            <a:extLst>
              <a:ext uri="{FF2B5EF4-FFF2-40B4-BE49-F238E27FC236}">
                <a16:creationId xmlns:a16="http://schemas.microsoft.com/office/drawing/2014/main" id="{60A1DC48-C242-4442-822C-570436B809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685778" y="767825"/>
            <a:ext cx="508012" cy="5328173"/>
          </a:xfrm>
          <a:prstGeom prst="rect">
            <a:avLst/>
          </a:prstGeom>
          <a:solidFill>
            <a:srgbClr val="C8C8C8">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Rounded Rectangle 18">
                <a:extLst>
                  <a:ext uri="{FF2B5EF4-FFF2-40B4-BE49-F238E27FC236}">
                    <a16:creationId xmlns:a16="http://schemas.microsoft.com/office/drawing/2014/main" id="{AE4AC143-A5E9-6B40-87CA-E99281EE550F}"/>
                  </a:ext>
                </a:extLst>
              </p:cNvPr>
              <p:cNvSpPr/>
              <p:nvPr/>
            </p:nvSpPr>
            <p:spPr>
              <a:xfrm>
                <a:off x="6911576" y="874517"/>
                <a:ext cx="585788"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right"/>
                    </m:oMathParaPr>
                    <m:oMath xmlns:m="http://schemas.openxmlformats.org/officeDocument/2006/math">
                      <m:sSub>
                        <m:sSubPr>
                          <m:ctrlPr>
                            <a:rPr lang="en-US" sz="2400" b="1" i="1">
                              <a:latin typeface="Cambria Math" panose="02040503050406030204" pitchFamily="18" charset="0"/>
                            </a:rPr>
                          </m:ctrlPr>
                        </m:sSubPr>
                        <m:e>
                          <m:r>
                            <a:rPr lang="en-US" sz="2400" b="1" i="1">
                              <a:latin typeface="Cambria Math" panose="02040503050406030204" pitchFamily="18" charset="0"/>
                            </a:rPr>
                            <m:t>𝒙</m:t>
                          </m:r>
                        </m:e>
                        <m:sub>
                          <m:r>
                            <a:rPr lang="en-US" sz="2400" b="1" i="1">
                              <a:latin typeface="Cambria Math" panose="02040503050406030204" pitchFamily="18" charset="0"/>
                            </a:rPr>
                            <m:t>𝟒</m:t>
                          </m:r>
                        </m:sub>
                      </m:sSub>
                    </m:oMath>
                  </m:oMathPara>
                </a14:m>
                <a:endParaRPr lang="en-US" sz="2400" dirty="0"/>
              </a:p>
            </p:txBody>
          </p:sp>
        </mc:Choice>
        <mc:Fallback xmlns="">
          <p:sp>
            <p:nvSpPr>
              <p:cNvPr id="19" name="Rounded Rectangle 18">
                <a:extLst>
                  <a:ext uri="{FF2B5EF4-FFF2-40B4-BE49-F238E27FC236}">
                    <a16:creationId xmlns:a16="http://schemas.microsoft.com/office/drawing/2014/main" id="{AE4AC143-A5E9-6B40-87CA-E99281EE550F}"/>
                  </a:ext>
                </a:extLst>
              </p:cNvPr>
              <p:cNvSpPr>
                <a:spLocks noRot="1" noChangeAspect="1" noMove="1" noResize="1" noEditPoints="1" noAdjustHandles="1" noChangeArrowheads="1" noChangeShapeType="1" noTextEdit="1"/>
              </p:cNvSpPr>
              <p:nvPr/>
            </p:nvSpPr>
            <p:spPr>
              <a:xfrm>
                <a:off x="6911576" y="874517"/>
                <a:ext cx="585788" cy="457200"/>
              </a:xfrm>
              <a:prstGeom prst="roundRect">
                <a:avLst/>
              </a:prstGeom>
              <a:blipFill>
                <a:blip r:embed="rId3"/>
                <a:stretch>
                  <a:fillRect b="-2632"/>
                </a:stretch>
              </a:blipFill>
            </p:spPr>
            <p:txBody>
              <a:bodyPr/>
              <a:lstStyle/>
              <a:p>
                <a:r>
                  <a:rPr lang="en-US">
                    <a:noFill/>
                  </a:rPr>
                  <a:t> </a:t>
                </a:r>
              </a:p>
            </p:txBody>
          </p:sp>
        </mc:Fallback>
      </mc:AlternateContent>
      <p:cxnSp>
        <p:nvCxnSpPr>
          <p:cNvPr id="20" name="Straight Arrow Connector 19">
            <a:extLst>
              <a:ext uri="{FF2B5EF4-FFF2-40B4-BE49-F238E27FC236}">
                <a16:creationId xmlns:a16="http://schemas.microsoft.com/office/drawing/2014/main" id="{51CECA28-50D9-B646-9922-CB3252D07FC9}"/>
              </a:ext>
            </a:extLst>
          </p:cNvPr>
          <p:cNvCxnSpPr>
            <a:cxnSpLocks/>
            <a:stCxn id="19" idx="2"/>
          </p:cNvCxnSpPr>
          <p:nvPr/>
        </p:nvCxnSpPr>
        <p:spPr>
          <a:xfrm rot="5400000">
            <a:off x="6013394" y="422547"/>
            <a:ext cx="281906" cy="2100246"/>
          </a:xfrm>
          <a:prstGeom prst="curvedConnector3">
            <a:avLst/>
          </a:prstGeom>
          <a:ln>
            <a:tailEnd type="triangle" w="lg" len="lg"/>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8DD29D8B-7913-BD4F-8B61-17EA3114474D}"/>
              </a:ext>
            </a:extLst>
          </p:cNvPr>
          <p:cNvCxnSpPr>
            <a:cxnSpLocks/>
            <a:stCxn id="19" idx="2"/>
            <a:endCxn id="23" idx="0"/>
          </p:cNvCxnSpPr>
          <p:nvPr/>
        </p:nvCxnSpPr>
        <p:spPr>
          <a:xfrm rot="16200000" flipH="1">
            <a:off x="8112586" y="423600"/>
            <a:ext cx="281906" cy="2098139"/>
          </a:xfrm>
          <a:prstGeom prst="curvedConnector3">
            <a:avLst>
              <a:gd name="adj1" fmla="val 50000"/>
            </a:avLst>
          </a:prstGeom>
          <a:ln>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Rounded Rectangle 22">
                <a:extLst>
                  <a:ext uri="{FF2B5EF4-FFF2-40B4-BE49-F238E27FC236}">
                    <a16:creationId xmlns:a16="http://schemas.microsoft.com/office/drawing/2014/main" id="{4EC665F0-AA84-3D4F-B8A1-46E22E0FC2C1}"/>
                  </a:ext>
                </a:extLst>
              </p:cNvPr>
              <p:cNvSpPr/>
              <p:nvPr/>
            </p:nvSpPr>
            <p:spPr>
              <a:xfrm>
                <a:off x="9009715" y="1613623"/>
                <a:ext cx="585788"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right"/>
                    </m:oMathParaPr>
                    <m:oMath xmlns:m="http://schemas.openxmlformats.org/officeDocument/2006/math">
                      <m:sSub>
                        <m:sSubPr>
                          <m:ctrlPr>
                            <a:rPr lang="en-US" sz="2400" b="1" i="1" smtClean="0">
                              <a:latin typeface="Cambria Math" panose="02040503050406030204" pitchFamily="18" charset="0"/>
                            </a:rPr>
                          </m:ctrlPr>
                        </m:sSubPr>
                        <m:e>
                          <m:r>
                            <a:rPr lang="en-US" sz="2400" b="1" i="1">
                              <a:latin typeface="Cambria Math" panose="02040503050406030204" pitchFamily="18" charset="0"/>
                            </a:rPr>
                            <m:t>𝒙</m:t>
                          </m:r>
                        </m:e>
                        <m:sub>
                          <m:r>
                            <a:rPr lang="en-US" sz="2400" b="1" i="1" smtClean="0">
                              <a:latin typeface="Cambria Math" panose="02040503050406030204" pitchFamily="18" charset="0"/>
                            </a:rPr>
                            <m:t>𝟑</m:t>
                          </m:r>
                        </m:sub>
                      </m:sSub>
                    </m:oMath>
                  </m:oMathPara>
                </a14:m>
                <a:endParaRPr lang="en-US" sz="2400" dirty="0"/>
              </a:p>
            </p:txBody>
          </p:sp>
        </mc:Choice>
        <mc:Fallback xmlns="">
          <p:sp>
            <p:nvSpPr>
              <p:cNvPr id="23" name="Rounded Rectangle 22">
                <a:extLst>
                  <a:ext uri="{FF2B5EF4-FFF2-40B4-BE49-F238E27FC236}">
                    <a16:creationId xmlns:a16="http://schemas.microsoft.com/office/drawing/2014/main" id="{4EC665F0-AA84-3D4F-B8A1-46E22E0FC2C1}"/>
                  </a:ext>
                </a:extLst>
              </p:cNvPr>
              <p:cNvSpPr>
                <a:spLocks noRot="1" noChangeAspect="1" noMove="1" noResize="1" noEditPoints="1" noAdjustHandles="1" noChangeArrowheads="1" noChangeShapeType="1" noTextEdit="1"/>
              </p:cNvSpPr>
              <p:nvPr/>
            </p:nvSpPr>
            <p:spPr>
              <a:xfrm>
                <a:off x="9009715" y="1613623"/>
                <a:ext cx="585788" cy="457200"/>
              </a:xfrm>
              <a:prstGeom prst="roundRect">
                <a:avLst/>
              </a:prstGeom>
              <a:blipFill>
                <a:blip r:embed="rId4"/>
                <a:stretch>
                  <a:fillRect b="-2632"/>
                </a:stretch>
              </a:blipFill>
            </p:spPr>
            <p:txBody>
              <a:bodyPr/>
              <a:lstStyle/>
              <a:p>
                <a:r>
                  <a:rPr lang="en-US">
                    <a:noFill/>
                  </a:rPr>
                  <a:t> </a:t>
                </a:r>
              </a:p>
            </p:txBody>
          </p:sp>
        </mc:Fallback>
      </mc:AlternateContent>
      <p:cxnSp>
        <p:nvCxnSpPr>
          <p:cNvPr id="25" name="Straight Arrow Connector 24">
            <a:extLst>
              <a:ext uri="{FF2B5EF4-FFF2-40B4-BE49-F238E27FC236}">
                <a16:creationId xmlns:a16="http://schemas.microsoft.com/office/drawing/2014/main" id="{FF1BDA6B-CEB0-8E42-9157-6C50A84FF5CA}"/>
              </a:ext>
            </a:extLst>
          </p:cNvPr>
          <p:cNvCxnSpPr>
            <a:cxnSpLocks/>
            <a:stCxn id="23" idx="2"/>
            <a:endCxn id="30" idx="0"/>
          </p:cNvCxnSpPr>
          <p:nvPr/>
        </p:nvCxnSpPr>
        <p:spPr>
          <a:xfrm rot="5400000">
            <a:off x="8704706" y="1949342"/>
            <a:ext cx="476423" cy="719385"/>
          </a:xfrm>
          <a:prstGeom prst="curvedConnector3">
            <a:avLst>
              <a:gd name="adj1" fmla="val 50000"/>
            </a:avLst>
          </a:prstGeom>
          <a:ln>
            <a:tailEnd type="triangle" w="lg" len="lg"/>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4E8189AB-FDAC-5E47-8BC2-3285F06560E4}"/>
              </a:ext>
            </a:extLst>
          </p:cNvPr>
          <p:cNvCxnSpPr>
            <a:cxnSpLocks/>
            <a:stCxn id="23" idx="2"/>
            <a:endCxn id="28" idx="0"/>
          </p:cNvCxnSpPr>
          <p:nvPr/>
        </p:nvCxnSpPr>
        <p:spPr>
          <a:xfrm rot="16200000" flipH="1">
            <a:off x="9397165" y="1976266"/>
            <a:ext cx="476423" cy="665535"/>
          </a:xfrm>
          <a:prstGeom prst="curvedConnector3">
            <a:avLst>
              <a:gd name="adj1" fmla="val 50000"/>
            </a:avLst>
          </a:prstGeom>
          <a:ln>
            <a:tailEnd type="triangle" w="lg" len="lg"/>
          </a:ln>
        </p:spPr>
        <p:style>
          <a:lnRef idx="1">
            <a:schemeClr val="accent1"/>
          </a:lnRef>
          <a:fillRef idx="0">
            <a:schemeClr val="accent1"/>
          </a:fillRef>
          <a:effectRef idx="0">
            <a:schemeClr val="accent1"/>
          </a:effectRef>
          <a:fontRef idx="minor">
            <a:schemeClr val="tx1"/>
          </a:fontRef>
        </p:style>
      </p:cxnSp>
      <p:sp>
        <p:nvSpPr>
          <p:cNvPr id="28" name="Rounded Rectangle 27">
            <a:extLst>
              <a:ext uri="{FF2B5EF4-FFF2-40B4-BE49-F238E27FC236}">
                <a16:creationId xmlns:a16="http://schemas.microsoft.com/office/drawing/2014/main" id="{A3E8A1A6-61B5-8144-B586-936FF4ABB18D}"/>
              </a:ext>
            </a:extLst>
          </p:cNvPr>
          <p:cNvSpPr/>
          <p:nvPr/>
        </p:nvSpPr>
        <p:spPr>
          <a:xfrm>
            <a:off x="9494202" y="2547246"/>
            <a:ext cx="947884"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Drive</a:t>
            </a:r>
          </a:p>
        </p:txBody>
      </p:sp>
      <mc:AlternateContent xmlns:mc="http://schemas.openxmlformats.org/markup-compatibility/2006" xmlns:a14="http://schemas.microsoft.com/office/drawing/2010/main">
        <mc:Choice Requires="a14">
          <p:sp>
            <p:nvSpPr>
              <p:cNvPr id="30" name="Rounded Rectangle 29">
                <a:extLst>
                  <a:ext uri="{FF2B5EF4-FFF2-40B4-BE49-F238E27FC236}">
                    <a16:creationId xmlns:a16="http://schemas.microsoft.com/office/drawing/2014/main" id="{D36D1BC7-04A2-6C43-9789-F865ADC5AC37}"/>
                  </a:ext>
                </a:extLst>
              </p:cNvPr>
              <p:cNvSpPr/>
              <p:nvPr/>
            </p:nvSpPr>
            <p:spPr>
              <a:xfrm>
                <a:off x="8290330" y="2547246"/>
                <a:ext cx="585788"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right"/>
                    </m:oMathParaPr>
                    <m:oMath xmlns:m="http://schemas.openxmlformats.org/officeDocument/2006/math">
                      <m:sSub>
                        <m:sSubPr>
                          <m:ctrlPr>
                            <a:rPr lang="en-US" sz="2400" b="1" i="1" smtClean="0">
                              <a:latin typeface="Cambria Math" panose="02040503050406030204" pitchFamily="18" charset="0"/>
                            </a:rPr>
                          </m:ctrlPr>
                        </m:sSubPr>
                        <m:e>
                          <m:r>
                            <a:rPr lang="en-US" sz="2400" b="1" i="1">
                              <a:latin typeface="Cambria Math" panose="02040503050406030204" pitchFamily="18" charset="0"/>
                            </a:rPr>
                            <m:t>𝒙</m:t>
                          </m:r>
                        </m:e>
                        <m:sub>
                          <m:r>
                            <a:rPr lang="en-US" sz="2400" b="1" i="1" smtClean="0">
                              <a:latin typeface="Cambria Math" panose="02040503050406030204" pitchFamily="18" charset="0"/>
                            </a:rPr>
                            <m:t>𝟏</m:t>
                          </m:r>
                        </m:sub>
                      </m:sSub>
                    </m:oMath>
                  </m:oMathPara>
                </a14:m>
                <a:endParaRPr lang="en-US" sz="2400" dirty="0"/>
              </a:p>
            </p:txBody>
          </p:sp>
        </mc:Choice>
        <mc:Fallback xmlns="">
          <p:sp>
            <p:nvSpPr>
              <p:cNvPr id="30" name="Rounded Rectangle 29">
                <a:extLst>
                  <a:ext uri="{FF2B5EF4-FFF2-40B4-BE49-F238E27FC236}">
                    <a16:creationId xmlns:a16="http://schemas.microsoft.com/office/drawing/2014/main" id="{D36D1BC7-04A2-6C43-9789-F865ADC5AC37}"/>
                  </a:ext>
                </a:extLst>
              </p:cNvPr>
              <p:cNvSpPr>
                <a:spLocks noRot="1" noChangeAspect="1" noMove="1" noResize="1" noEditPoints="1" noAdjustHandles="1" noChangeArrowheads="1" noChangeShapeType="1" noTextEdit="1"/>
              </p:cNvSpPr>
              <p:nvPr/>
            </p:nvSpPr>
            <p:spPr>
              <a:xfrm>
                <a:off x="8290330" y="2547246"/>
                <a:ext cx="585788" cy="457200"/>
              </a:xfrm>
              <a:prstGeom prst="roundRect">
                <a:avLst/>
              </a:prstGeom>
              <a:blipFill>
                <a:blip r:embed="rId5"/>
                <a:stretch>
                  <a:fillRect b="-2632"/>
                </a:stretch>
              </a:blipFill>
            </p:spPr>
            <p:txBody>
              <a:bodyPr/>
              <a:lstStyle/>
              <a:p>
                <a:r>
                  <a:rPr lang="en-US">
                    <a:noFill/>
                  </a:rPr>
                  <a:t> </a:t>
                </a:r>
              </a:p>
            </p:txBody>
          </p:sp>
        </mc:Fallback>
      </mc:AlternateContent>
      <p:cxnSp>
        <p:nvCxnSpPr>
          <p:cNvPr id="32" name="Straight Arrow Connector 31">
            <a:extLst>
              <a:ext uri="{FF2B5EF4-FFF2-40B4-BE49-F238E27FC236}">
                <a16:creationId xmlns:a16="http://schemas.microsoft.com/office/drawing/2014/main" id="{CE9904D0-26E3-6B4A-99DA-932E3FFADB38}"/>
              </a:ext>
            </a:extLst>
          </p:cNvPr>
          <p:cNvCxnSpPr>
            <a:cxnSpLocks/>
            <a:stCxn id="30" idx="2"/>
          </p:cNvCxnSpPr>
          <p:nvPr/>
        </p:nvCxnSpPr>
        <p:spPr>
          <a:xfrm rot="16200000" flipH="1">
            <a:off x="8704706" y="2882964"/>
            <a:ext cx="476423" cy="719386"/>
          </a:xfrm>
          <a:prstGeom prst="curvedConnector3">
            <a:avLst>
              <a:gd name="adj1" fmla="val 50000"/>
            </a:avLst>
          </a:prstGeom>
          <a:ln>
            <a:tailEnd type="triangle" w="lg" len="lg"/>
          </a:ln>
        </p:spPr>
        <p:style>
          <a:lnRef idx="1">
            <a:schemeClr val="accent1"/>
          </a:lnRef>
          <a:fillRef idx="0">
            <a:schemeClr val="accent1"/>
          </a:fillRef>
          <a:effectRef idx="0">
            <a:schemeClr val="accent1"/>
          </a:effectRef>
          <a:fontRef idx="minor">
            <a:schemeClr val="tx1"/>
          </a:fontRef>
        </p:style>
      </p:cxnSp>
      <p:sp>
        <p:nvSpPr>
          <p:cNvPr id="36" name="Rounded Rectangle 35">
            <a:extLst>
              <a:ext uri="{FF2B5EF4-FFF2-40B4-BE49-F238E27FC236}">
                <a16:creationId xmlns:a16="http://schemas.microsoft.com/office/drawing/2014/main" id="{8329B260-1795-C444-AB0E-CACF0AC5811E}"/>
              </a:ext>
            </a:extLst>
          </p:cNvPr>
          <p:cNvSpPr/>
          <p:nvPr/>
        </p:nvSpPr>
        <p:spPr>
          <a:xfrm>
            <a:off x="7430645" y="3483782"/>
            <a:ext cx="947884"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Bike</a:t>
            </a:r>
          </a:p>
        </p:txBody>
      </p:sp>
      <p:sp>
        <p:nvSpPr>
          <p:cNvPr id="99" name="TextBox 98">
            <a:extLst>
              <a:ext uri="{FF2B5EF4-FFF2-40B4-BE49-F238E27FC236}">
                <a16:creationId xmlns:a16="http://schemas.microsoft.com/office/drawing/2014/main" id="{38B1AA36-2023-B540-94DE-6BFF073E2700}"/>
              </a:ext>
            </a:extLst>
          </p:cNvPr>
          <p:cNvSpPr txBox="1"/>
          <p:nvPr/>
        </p:nvSpPr>
        <p:spPr>
          <a:xfrm>
            <a:off x="7904289" y="1140938"/>
            <a:ext cx="681318" cy="369332"/>
          </a:xfrm>
          <a:prstGeom prst="rect">
            <a:avLst/>
          </a:prstGeom>
          <a:noFill/>
        </p:spPr>
        <p:txBody>
          <a:bodyPr wrap="square" rtlCol="0">
            <a:spAutoFit/>
          </a:bodyPr>
          <a:lstStyle/>
          <a:p>
            <a:r>
              <a:rPr lang="en-US" dirty="0"/>
              <a:t>Tired</a:t>
            </a:r>
          </a:p>
        </p:txBody>
      </p:sp>
      <p:sp>
        <p:nvSpPr>
          <p:cNvPr id="100" name="TextBox 99">
            <a:extLst>
              <a:ext uri="{FF2B5EF4-FFF2-40B4-BE49-F238E27FC236}">
                <a16:creationId xmlns:a16="http://schemas.microsoft.com/office/drawing/2014/main" id="{2B940A9F-2818-3041-B84D-9B139632F0DC}"/>
              </a:ext>
            </a:extLst>
          </p:cNvPr>
          <p:cNvSpPr txBox="1"/>
          <p:nvPr/>
        </p:nvSpPr>
        <p:spPr>
          <a:xfrm>
            <a:off x="5554385" y="1140938"/>
            <a:ext cx="1191432" cy="369332"/>
          </a:xfrm>
          <a:prstGeom prst="rect">
            <a:avLst/>
          </a:prstGeom>
          <a:noFill/>
        </p:spPr>
        <p:txBody>
          <a:bodyPr wrap="square" rtlCol="0">
            <a:spAutoFit/>
          </a:bodyPr>
          <a:lstStyle/>
          <a:p>
            <a:r>
              <a:rPr lang="en-US" dirty="0"/>
              <a:t>Not Tired</a:t>
            </a:r>
          </a:p>
        </p:txBody>
      </p:sp>
      <p:sp>
        <p:nvSpPr>
          <p:cNvPr id="101" name="TextBox 100">
            <a:extLst>
              <a:ext uri="{FF2B5EF4-FFF2-40B4-BE49-F238E27FC236}">
                <a16:creationId xmlns:a16="http://schemas.microsoft.com/office/drawing/2014/main" id="{F906AFA6-6648-084B-90F1-18A2116E3759}"/>
              </a:ext>
            </a:extLst>
          </p:cNvPr>
          <p:cNvSpPr txBox="1"/>
          <p:nvPr/>
        </p:nvSpPr>
        <p:spPr>
          <a:xfrm>
            <a:off x="9840078" y="1999692"/>
            <a:ext cx="1705239" cy="369332"/>
          </a:xfrm>
          <a:prstGeom prst="rect">
            <a:avLst/>
          </a:prstGeom>
          <a:noFill/>
        </p:spPr>
        <p:txBody>
          <a:bodyPr wrap="square" rtlCol="0">
            <a:spAutoFit/>
          </a:bodyPr>
          <a:lstStyle/>
          <a:p>
            <a:r>
              <a:rPr lang="en-US" dirty="0"/>
              <a:t>Both, Lunchbox</a:t>
            </a:r>
          </a:p>
        </p:txBody>
      </p:sp>
      <p:sp>
        <p:nvSpPr>
          <p:cNvPr id="102" name="TextBox 101">
            <a:extLst>
              <a:ext uri="{FF2B5EF4-FFF2-40B4-BE49-F238E27FC236}">
                <a16:creationId xmlns:a16="http://schemas.microsoft.com/office/drawing/2014/main" id="{BF8EB174-BCBC-E543-BA85-40940CA4D853}"/>
              </a:ext>
            </a:extLst>
          </p:cNvPr>
          <p:cNvSpPr txBox="1"/>
          <p:nvPr/>
        </p:nvSpPr>
        <p:spPr>
          <a:xfrm>
            <a:off x="7789336" y="1999692"/>
            <a:ext cx="1178385" cy="369332"/>
          </a:xfrm>
          <a:prstGeom prst="rect">
            <a:avLst/>
          </a:prstGeom>
          <a:noFill/>
        </p:spPr>
        <p:txBody>
          <a:bodyPr wrap="square" rtlCol="0">
            <a:spAutoFit/>
          </a:bodyPr>
          <a:lstStyle/>
          <a:p>
            <a:r>
              <a:rPr lang="en-US" dirty="0"/>
              <a:t>Backpack</a:t>
            </a:r>
          </a:p>
        </p:txBody>
      </p:sp>
      <p:sp>
        <p:nvSpPr>
          <p:cNvPr id="105" name="TextBox 104">
            <a:extLst>
              <a:ext uri="{FF2B5EF4-FFF2-40B4-BE49-F238E27FC236}">
                <a16:creationId xmlns:a16="http://schemas.microsoft.com/office/drawing/2014/main" id="{ACDB58FD-DA36-EB4A-9FB3-4223FAFFBA01}"/>
              </a:ext>
            </a:extLst>
          </p:cNvPr>
          <p:cNvSpPr txBox="1"/>
          <p:nvPr/>
        </p:nvSpPr>
        <p:spPr>
          <a:xfrm>
            <a:off x="9328848" y="3082461"/>
            <a:ext cx="615360" cy="369332"/>
          </a:xfrm>
          <a:prstGeom prst="rect">
            <a:avLst/>
          </a:prstGeom>
          <a:noFill/>
        </p:spPr>
        <p:txBody>
          <a:bodyPr wrap="square" rtlCol="0">
            <a:spAutoFit/>
          </a:bodyPr>
          <a:lstStyle/>
          <a:p>
            <a:r>
              <a:rPr lang="en-US" dirty="0"/>
              <a:t>Rain</a:t>
            </a:r>
          </a:p>
        </p:txBody>
      </p:sp>
      <p:sp>
        <p:nvSpPr>
          <p:cNvPr id="106" name="TextBox 105">
            <a:extLst>
              <a:ext uri="{FF2B5EF4-FFF2-40B4-BE49-F238E27FC236}">
                <a16:creationId xmlns:a16="http://schemas.microsoft.com/office/drawing/2014/main" id="{29998D72-4AD8-8846-8091-AC633F011C01}"/>
              </a:ext>
            </a:extLst>
          </p:cNvPr>
          <p:cNvSpPr txBox="1"/>
          <p:nvPr/>
        </p:nvSpPr>
        <p:spPr>
          <a:xfrm>
            <a:off x="7036537" y="3082461"/>
            <a:ext cx="947756" cy="369332"/>
          </a:xfrm>
          <a:prstGeom prst="rect">
            <a:avLst/>
          </a:prstGeom>
          <a:noFill/>
        </p:spPr>
        <p:txBody>
          <a:bodyPr wrap="square" rtlCol="0">
            <a:spAutoFit/>
          </a:bodyPr>
          <a:lstStyle/>
          <a:p>
            <a:r>
              <a:rPr lang="en-US" dirty="0"/>
              <a:t>No Rain</a:t>
            </a:r>
          </a:p>
        </p:txBody>
      </p:sp>
      <p:cxnSp>
        <p:nvCxnSpPr>
          <p:cNvPr id="31" name="Straight Arrow Connector 30">
            <a:extLst>
              <a:ext uri="{FF2B5EF4-FFF2-40B4-BE49-F238E27FC236}">
                <a16:creationId xmlns:a16="http://schemas.microsoft.com/office/drawing/2014/main" id="{849B4FFB-3A37-9645-82AA-213396A3D04B}"/>
              </a:ext>
            </a:extLst>
          </p:cNvPr>
          <p:cNvCxnSpPr>
            <a:cxnSpLocks/>
            <a:stCxn id="30" idx="2"/>
            <a:endCxn id="36" idx="0"/>
          </p:cNvCxnSpPr>
          <p:nvPr/>
        </p:nvCxnSpPr>
        <p:spPr>
          <a:xfrm rot="5400000">
            <a:off x="8004238" y="2904796"/>
            <a:ext cx="479336" cy="678637"/>
          </a:xfrm>
          <a:prstGeom prst="curvedConnector3">
            <a:avLst>
              <a:gd name="adj1" fmla="val 50000"/>
            </a:avLst>
          </a:prstGeom>
          <a:ln>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D54E0B5B-04CB-A042-AC28-DC3810B18F68}"/>
                  </a:ext>
                </a:extLst>
              </p:cNvPr>
              <p:cNvSpPr txBox="1"/>
              <p:nvPr/>
            </p:nvSpPr>
            <p:spPr>
              <a:xfrm>
                <a:off x="5213506" y="4843603"/>
                <a:ext cx="96116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solidFill>
                                <a:schemeClr val="accent6">
                                  <a:lumMod val="75000"/>
                                </a:schemeClr>
                              </a:solidFill>
                              <a:latin typeface="Cambria Math" panose="02040503050406030204" pitchFamily="18" charset="0"/>
                              <a:ea typeface="Cambria Math" panose="02040503050406030204" pitchFamily="18" charset="0"/>
                            </a:rPr>
                          </m:ctrlPr>
                        </m:sSubPr>
                        <m:e>
                          <m:r>
                            <a:rPr lang="en-US" sz="2400" i="1" smtClean="0">
                              <a:solidFill>
                                <a:schemeClr val="accent6">
                                  <a:lumMod val="75000"/>
                                </a:schemeClr>
                              </a:solidFill>
                              <a:latin typeface="Cambria Math" panose="02040503050406030204" pitchFamily="18" charset="0"/>
                              <a:ea typeface="Cambria Math" panose="02040503050406030204" pitchFamily="18" charset="0"/>
                            </a:rPr>
                            <m:t>𝒟</m:t>
                          </m:r>
                        </m:e>
                        <m:sub>
                          <m:r>
                            <a:rPr lang="en-US" sz="2400" b="0" i="1" smtClean="0">
                              <a:solidFill>
                                <a:schemeClr val="accent6">
                                  <a:lumMod val="75000"/>
                                </a:schemeClr>
                              </a:solidFill>
                              <a:latin typeface="Cambria Math" panose="02040503050406030204" pitchFamily="18" charset="0"/>
                              <a:ea typeface="Cambria Math" panose="02040503050406030204" pitchFamily="18" charset="0"/>
                            </a:rPr>
                            <m:t>𝑣𝑎𝑙</m:t>
                          </m:r>
                        </m:sub>
                      </m:sSub>
                      <m:r>
                        <a:rPr lang="en-US" sz="2400" b="0" i="1" smtClean="0">
                          <a:solidFill>
                            <a:schemeClr val="accent6">
                              <a:lumMod val="75000"/>
                            </a:schemeClr>
                          </a:solidFill>
                          <a:latin typeface="Cambria Math" panose="02040503050406030204" pitchFamily="18" charset="0"/>
                          <a:ea typeface="Cambria Math" panose="02040503050406030204" pitchFamily="18" charset="0"/>
                        </a:rPr>
                        <m:t>=</m:t>
                      </m:r>
                    </m:oMath>
                  </m:oMathPara>
                </a14:m>
                <a:endParaRPr lang="en-US" sz="2400" dirty="0">
                  <a:solidFill>
                    <a:schemeClr val="accent6">
                      <a:lumMod val="75000"/>
                    </a:schemeClr>
                  </a:solidFill>
                </a:endParaRPr>
              </a:p>
            </p:txBody>
          </p:sp>
        </mc:Choice>
        <mc:Fallback xmlns="">
          <p:sp>
            <p:nvSpPr>
              <p:cNvPr id="2" name="TextBox 1">
                <a:extLst>
                  <a:ext uri="{FF2B5EF4-FFF2-40B4-BE49-F238E27FC236}">
                    <a16:creationId xmlns:a16="http://schemas.microsoft.com/office/drawing/2014/main" id="{D54E0B5B-04CB-A042-AC28-DC3810B18F68}"/>
                  </a:ext>
                </a:extLst>
              </p:cNvPr>
              <p:cNvSpPr txBox="1">
                <a:spLocks noRot="1" noChangeAspect="1" noMove="1" noResize="1" noEditPoints="1" noAdjustHandles="1" noChangeArrowheads="1" noChangeShapeType="1" noTextEdit="1"/>
              </p:cNvSpPr>
              <p:nvPr/>
            </p:nvSpPr>
            <p:spPr>
              <a:xfrm>
                <a:off x="5213506" y="4843603"/>
                <a:ext cx="961161" cy="369332"/>
              </a:xfrm>
              <a:prstGeom prst="rect">
                <a:avLst/>
              </a:prstGeom>
              <a:blipFill>
                <a:blip r:embed="rId6"/>
                <a:stretch>
                  <a:fillRect l="-6494" r="-2597"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Oval 2">
                <a:extLst>
                  <a:ext uri="{FF2B5EF4-FFF2-40B4-BE49-F238E27FC236}">
                    <a16:creationId xmlns:a16="http://schemas.microsoft.com/office/drawing/2014/main" id="{4D5ED137-AE7F-264E-B158-F075A8155DD6}"/>
                  </a:ext>
                </a:extLst>
              </p:cNvPr>
              <p:cNvSpPr/>
              <p:nvPr/>
            </p:nvSpPr>
            <p:spPr>
              <a:xfrm>
                <a:off x="6452585" y="418643"/>
                <a:ext cx="457200" cy="4572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 </m:t>
                          </m:r>
                          <m:r>
                            <a:rPr lang="en-US" sz="2400" b="0" i="1" smtClean="0">
                              <a:latin typeface="Cambria Math" panose="02040503050406030204" pitchFamily="18" charset="0"/>
                            </a:rPr>
                            <m:t>𝑠</m:t>
                          </m:r>
                        </m:e>
                        <m:sub>
                          <m:r>
                            <a:rPr lang="en-US" sz="2400" b="0" i="1" smtClean="0">
                              <a:latin typeface="Cambria Math" panose="02040503050406030204" pitchFamily="18" charset="0"/>
                            </a:rPr>
                            <m:t>1</m:t>
                          </m:r>
                        </m:sub>
                      </m:sSub>
                    </m:oMath>
                  </m:oMathPara>
                </a14:m>
                <a:endParaRPr lang="en-US" sz="2400" dirty="0"/>
              </a:p>
            </p:txBody>
          </p:sp>
        </mc:Choice>
        <mc:Fallback xmlns="">
          <p:sp>
            <p:nvSpPr>
              <p:cNvPr id="3" name="Oval 2">
                <a:extLst>
                  <a:ext uri="{FF2B5EF4-FFF2-40B4-BE49-F238E27FC236}">
                    <a16:creationId xmlns:a16="http://schemas.microsoft.com/office/drawing/2014/main" id="{4D5ED137-AE7F-264E-B158-F075A8155DD6}"/>
                  </a:ext>
                </a:extLst>
              </p:cNvPr>
              <p:cNvSpPr>
                <a:spLocks noRot="1" noChangeAspect="1" noMove="1" noResize="1" noEditPoints="1" noAdjustHandles="1" noChangeArrowheads="1" noChangeShapeType="1" noTextEdit="1"/>
              </p:cNvSpPr>
              <p:nvPr/>
            </p:nvSpPr>
            <p:spPr>
              <a:xfrm>
                <a:off x="6452585" y="418643"/>
                <a:ext cx="457200" cy="457200"/>
              </a:xfrm>
              <a:prstGeom prst="ellipse">
                <a:avLst/>
              </a:prstGeom>
              <a:blipFill>
                <a:blip r:embed="rId7"/>
                <a:stretch>
                  <a:fillRect l="-23684" b="-2105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Oval 51">
                <a:extLst>
                  <a:ext uri="{FF2B5EF4-FFF2-40B4-BE49-F238E27FC236}">
                    <a16:creationId xmlns:a16="http://schemas.microsoft.com/office/drawing/2014/main" id="{049444F9-2DDF-7D4F-ACA7-0CE0839C8A93}"/>
                  </a:ext>
                </a:extLst>
              </p:cNvPr>
              <p:cNvSpPr/>
              <p:nvPr/>
            </p:nvSpPr>
            <p:spPr>
              <a:xfrm>
                <a:off x="9600002" y="1148890"/>
                <a:ext cx="457200" cy="4572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 </m:t>
                          </m:r>
                          <m:r>
                            <a:rPr lang="en-US" sz="2400" b="0" i="1" smtClean="0">
                              <a:latin typeface="Cambria Math" panose="02040503050406030204" pitchFamily="18" charset="0"/>
                            </a:rPr>
                            <m:t>𝑠</m:t>
                          </m:r>
                        </m:e>
                        <m:sub>
                          <m:r>
                            <a:rPr lang="en-US" sz="2400" b="0" i="1" smtClean="0">
                              <a:latin typeface="Cambria Math" panose="02040503050406030204" pitchFamily="18" charset="0"/>
                            </a:rPr>
                            <m:t>2</m:t>
                          </m:r>
                        </m:sub>
                      </m:sSub>
                    </m:oMath>
                  </m:oMathPara>
                </a14:m>
                <a:endParaRPr lang="en-US" sz="2400" dirty="0"/>
              </a:p>
            </p:txBody>
          </p:sp>
        </mc:Choice>
        <mc:Fallback xmlns="">
          <p:sp>
            <p:nvSpPr>
              <p:cNvPr id="52" name="Oval 51">
                <a:extLst>
                  <a:ext uri="{FF2B5EF4-FFF2-40B4-BE49-F238E27FC236}">
                    <a16:creationId xmlns:a16="http://schemas.microsoft.com/office/drawing/2014/main" id="{049444F9-2DDF-7D4F-ACA7-0CE0839C8A93}"/>
                  </a:ext>
                </a:extLst>
              </p:cNvPr>
              <p:cNvSpPr>
                <a:spLocks noRot="1" noChangeAspect="1" noMove="1" noResize="1" noEditPoints="1" noAdjustHandles="1" noChangeArrowheads="1" noChangeShapeType="1" noTextEdit="1"/>
              </p:cNvSpPr>
              <p:nvPr/>
            </p:nvSpPr>
            <p:spPr>
              <a:xfrm>
                <a:off x="9600002" y="1148890"/>
                <a:ext cx="457200" cy="457200"/>
              </a:xfrm>
              <a:prstGeom prst="ellipse">
                <a:avLst/>
              </a:prstGeom>
              <a:blipFill>
                <a:blip r:embed="rId8"/>
                <a:stretch>
                  <a:fillRect l="-26316" b="-2105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Oval 52">
                <a:extLst>
                  <a:ext uri="{FF2B5EF4-FFF2-40B4-BE49-F238E27FC236}">
                    <a16:creationId xmlns:a16="http://schemas.microsoft.com/office/drawing/2014/main" id="{4C9C2517-7AE0-C049-A532-70D0225A7AAE}"/>
                  </a:ext>
                </a:extLst>
              </p:cNvPr>
              <p:cNvSpPr/>
              <p:nvPr/>
            </p:nvSpPr>
            <p:spPr>
              <a:xfrm>
                <a:off x="7757992" y="2547245"/>
                <a:ext cx="457200" cy="4572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 </m:t>
                          </m:r>
                          <m:r>
                            <a:rPr lang="en-US" sz="2400" b="0" i="1" smtClean="0">
                              <a:latin typeface="Cambria Math" panose="02040503050406030204" pitchFamily="18" charset="0"/>
                            </a:rPr>
                            <m:t>𝑠</m:t>
                          </m:r>
                        </m:e>
                        <m:sub>
                          <m:r>
                            <a:rPr lang="en-US" sz="2400" b="0" i="1" smtClean="0">
                              <a:latin typeface="Cambria Math" panose="02040503050406030204" pitchFamily="18" charset="0"/>
                            </a:rPr>
                            <m:t>3</m:t>
                          </m:r>
                        </m:sub>
                      </m:sSub>
                    </m:oMath>
                  </m:oMathPara>
                </a14:m>
                <a:endParaRPr lang="en-US" sz="2400" dirty="0"/>
              </a:p>
            </p:txBody>
          </p:sp>
        </mc:Choice>
        <mc:Fallback xmlns="">
          <p:sp>
            <p:nvSpPr>
              <p:cNvPr id="53" name="Oval 52">
                <a:extLst>
                  <a:ext uri="{FF2B5EF4-FFF2-40B4-BE49-F238E27FC236}">
                    <a16:creationId xmlns:a16="http://schemas.microsoft.com/office/drawing/2014/main" id="{4C9C2517-7AE0-C049-A532-70D0225A7AAE}"/>
                  </a:ext>
                </a:extLst>
              </p:cNvPr>
              <p:cNvSpPr>
                <a:spLocks noRot="1" noChangeAspect="1" noMove="1" noResize="1" noEditPoints="1" noAdjustHandles="1" noChangeArrowheads="1" noChangeShapeType="1" noTextEdit="1"/>
              </p:cNvSpPr>
              <p:nvPr/>
            </p:nvSpPr>
            <p:spPr>
              <a:xfrm>
                <a:off x="7757992" y="2547245"/>
                <a:ext cx="457200" cy="457200"/>
              </a:xfrm>
              <a:prstGeom prst="ellipse">
                <a:avLst/>
              </a:prstGeom>
              <a:blipFill>
                <a:blip r:embed="rId9"/>
                <a:stretch>
                  <a:fillRect l="-26316" b="-18421"/>
                </a:stretch>
              </a:blipFill>
            </p:spPr>
            <p:txBody>
              <a:bodyPr/>
              <a:lstStyle/>
              <a:p>
                <a:r>
                  <a:rPr lang="en-US">
                    <a:noFill/>
                  </a:rPr>
                  <a:t> </a:t>
                </a:r>
              </a:p>
            </p:txBody>
          </p:sp>
        </mc:Fallback>
      </mc:AlternateContent>
      <p:sp>
        <p:nvSpPr>
          <p:cNvPr id="35" name="Rounded Rectangle 34">
            <a:extLst>
              <a:ext uri="{FF2B5EF4-FFF2-40B4-BE49-F238E27FC236}">
                <a16:creationId xmlns:a16="http://schemas.microsoft.com/office/drawing/2014/main" id="{4FC401E2-DC17-17A6-710B-CDB7949434EC}"/>
              </a:ext>
            </a:extLst>
          </p:cNvPr>
          <p:cNvSpPr/>
          <p:nvPr/>
        </p:nvSpPr>
        <p:spPr>
          <a:xfrm>
            <a:off x="8776617" y="3480869"/>
            <a:ext cx="1051985"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Bus</a:t>
            </a:r>
          </a:p>
        </p:txBody>
      </p:sp>
      <p:sp>
        <p:nvSpPr>
          <p:cNvPr id="38" name="Rounded Rectangle 37">
            <a:extLst>
              <a:ext uri="{FF2B5EF4-FFF2-40B4-BE49-F238E27FC236}">
                <a16:creationId xmlns:a16="http://schemas.microsoft.com/office/drawing/2014/main" id="{CBB90F01-56B6-D804-1121-3DAD86D1FD28}"/>
              </a:ext>
            </a:extLst>
          </p:cNvPr>
          <p:cNvSpPr/>
          <p:nvPr/>
        </p:nvSpPr>
        <p:spPr>
          <a:xfrm>
            <a:off x="4622332" y="1613623"/>
            <a:ext cx="1051985"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Bus</a:t>
            </a:r>
          </a:p>
        </p:txBody>
      </p:sp>
      <mc:AlternateContent xmlns:mc="http://schemas.openxmlformats.org/markup-compatibility/2006" xmlns:a14="http://schemas.microsoft.com/office/drawing/2010/main">
        <mc:Choice Requires="a14">
          <p:graphicFrame>
            <p:nvGraphicFramePr>
              <p:cNvPr id="39" name="Table 38">
                <a:extLst>
                  <a:ext uri="{FF2B5EF4-FFF2-40B4-BE49-F238E27FC236}">
                    <a16:creationId xmlns:a16="http://schemas.microsoft.com/office/drawing/2014/main" id="{B5CFEDE7-637F-FFD1-5D2F-122CF1CF7543}"/>
                  </a:ext>
                </a:extLst>
              </p:cNvPr>
              <p:cNvGraphicFramePr>
                <a:graphicFrameLocks noGrp="1"/>
              </p:cNvGraphicFramePr>
              <p:nvPr>
                <p:extLst>
                  <p:ext uri="{D42A27DB-BD31-4B8C-83A1-F6EECF244321}">
                    <p14:modId xmlns:p14="http://schemas.microsoft.com/office/powerpoint/2010/main" val="1773599704"/>
                  </p:ext>
                </p:extLst>
              </p:nvPr>
            </p:nvGraphicFramePr>
            <p:xfrm>
              <a:off x="6298645" y="4087565"/>
              <a:ext cx="5178940" cy="1881408"/>
            </p:xfrm>
            <a:graphic>
              <a:graphicData uri="http://schemas.openxmlformats.org/drawingml/2006/table">
                <a:tbl>
                  <a:tblPr firstRow="1" bandRow="1">
                    <a:tableStyleId>{5C22544A-7EE6-4342-B048-85BDC9FD1C3A}</a:tableStyleId>
                  </a:tblPr>
                  <a:tblGrid>
                    <a:gridCol w="1035788">
                      <a:extLst>
                        <a:ext uri="{9D8B030D-6E8A-4147-A177-3AD203B41FA5}">
                          <a16:colId xmlns:a16="http://schemas.microsoft.com/office/drawing/2014/main" val="2523797516"/>
                        </a:ext>
                      </a:extLst>
                    </a:gridCol>
                    <a:gridCol w="1035788">
                      <a:extLst>
                        <a:ext uri="{9D8B030D-6E8A-4147-A177-3AD203B41FA5}">
                          <a16:colId xmlns:a16="http://schemas.microsoft.com/office/drawing/2014/main" val="2612020372"/>
                        </a:ext>
                      </a:extLst>
                    </a:gridCol>
                    <a:gridCol w="1035788">
                      <a:extLst>
                        <a:ext uri="{9D8B030D-6E8A-4147-A177-3AD203B41FA5}">
                          <a16:colId xmlns:a16="http://schemas.microsoft.com/office/drawing/2014/main" val="56344651"/>
                        </a:ext>
                      </a:extLst>
                    </a:gridCol>
                    <a:gridCol w="1035788">
                      <a:extLst>
                        <a:ext uri="{9D8B030D-6E8A-4147-A177-3AD203B41FA5}">
                          <a16:colId xmlns:a16="http://schemas.microsoft.com/office/drawing/2014/main" val="3162481479"/>
                        </a:ext>
                      </a:extLst>
                    </a:gridCol>
                    <a:gridCol w="1035788">
                      <a:extLst>
                        <a:ext uri="{9D8B030D-6E8A-4147-A177-3AD203B41FA5}">
                          <a16:colId xmlns:a16="http://schemas.microsoft.com/office/drawing/2014/main" val="4019668781"/>
                        </a:ext>
                      </a:extLst>
                    </a:gridCol>
                  </a:tblGrid>
                  <a:tr h="313568">
                    <a:tc>
                      <a:txBody>
                        <a:bodyPr/>
                        <a:lstStyle/>
                        <a:p>
                          <a:pPr algn="ctr"/>
                          <a14:m>
                            <m:oMathPara xmlns:m="http://schemas.openxmlformats.org/officeDocument/2006/math">
                              <m:oMathParaPr>
                                <m:jc m:val="centerGroup"/>
                              </m:oMathParaPr>
                              <m:oMath xmlns:m="http://schemas.openxmlformats.org/officeDocument/2006/math">
                                <m:sSub>
                                  <m:sSubPr>
                                    <m:ctrlPr>
                                      <a:rPr lang="en-US" sz="1400" b="1" i="1" smtClean="0">
                                        <a:latin typeface="Cambria Math" panose="02040503050406030204" pitchFamily="18" charset="0"/>
                                      </a:rPr>
                                    </m:ctrlPr>
                                  </m:sSubPr>
                                  <m:e>
                                    <m:r>
                                      <a:rPr lang="en-US" sz="1400" b="1" i="1" smtClean="0">
                                        <a:latin typeface="Cambria Math" panose="02040503050406030204" pitchFamily="18" charset="0"/>
                                      </a:rPr>
                                      <m:t>𝒙</m:t>
                                    </m:r>
                                  </m:e>
                                  <m:sub>
                                    <m:r>
                                      <a:rPr lang="en-US" sz="1400" b="1" i="1" smtClean="0">
                                        <a:latin typeface="Cambria Math" panose="02040503050406030204" pitchFamily="18" charset="0"/>
                                      </a:rPr>
                                      <m:t>𝟏</m:t>
                                    </m:r>
                                  </m:sub>
                                </m:sSub>
                              </m:oMath>
                            </m:oMathPara>
                          </a14:m>
                          <a:endParaRPr lang="en-US" sz="1400"/>
                        </a:p>
                      </a:txBody>
                      <a:tcPr marL="83991" marR="83991" marT="41996" marB="41996" anchor="ctr"/>
                    </a:tc>
                    <a:tc>
                      <a:txBody>
                        <a:bodyPr/>
                        <a:lstStyle/>
                        <a:p>
                          <a:pPr algn="ctr"/>
                          <a14:m>
                            <m:oMathPara xmlns:m="http://schemas.openxmlformats.org/officeDocument/2006/math">
                              <m:oMathParaPr>
                                <m:jc m:val="centerGroup"/>
                              </m:oMathParaPr>
                              <m:oMath xmlns:m="http://schemas.openxmlformats.org/officeDocument/2006/math">
                                <m:sSub>
                                  <m:sSubPr>
                                    <m:ctrlPr>
                                      <a:rPr lang="en-US" sz="1400" b="1" i="1" smtClean="0">
                                        <a:latin typeface="Cambria Math" panose="02040503050406030204" pitchFamily="18" charset="0"/>
                                      </a:rPr>
                                    </m:ctrlPr>
                                  </m:sSubPr>
                                  <m:e>
                                    <m:r>
                                      <a:rPr lang="en-US" sz="1400" b="1" i="1" smtClean="0">
                                        <a:latin typeface="Cambria Math" panose="02040503050406030204" pitchFamily="18" charset="0"/>
                                      </a:rPr>
                                      <m:t>𝒙</m:t>
                                    </m:r>
                                  </m:e>
                                  <m:sub>
                                    <m:r>
                                      <a:rPr lang="en-US" sz="1400" b="1" i="1" smtClean="0">
                                        <a:latin typeface="Cambria Math" panose="02040503050406030204" pitchFamily="18" charset="0"/>
                                      </a:rPr>
                                      <m:t>𝟐</m:t>
                                    </m:r>
                                  </m:sub>
                                </m:sSub>
                              </m:oMath>
                            </m:oMathPara>
                          </a14:m>
                          <a:endParaRPr lang="en-US" sz="1400" dirty="0"/>
                        </a:p>
                      </a:txBody>
                      <a:tcPr marL="83991" marR="83991" marT="41996" marB="41996" anchor="ctr"/>
                    </a:tc>
                    <a:tc>
                      <a:txBody>
                        <a:bodyPr/>
                        <a:lstStyle/>
                        <a:p>
                          <a:pPr algn="ctr"/>
                          <a14:m>
                            <m:oMathPara xmlns:m="http://schemas.openxmlformats.org/officeDocument/2006/math">
                              <m:oMathParaPr>
                                <m:jc m:val="centerGroup"/>
                              </m:oMathParaPr>
                              <m:oMath xmlns:m="http://schemas.openxmlformats.org/officeDocument/2006/math">
                                <m:sSub>
                                  <m:sSubPr>
                                    <m:ctrlPr>
                                      <a:rPr lang="en-US" sz="1400" b="1" i="1" smtClean="0">
                                        <a:latin typeface="Cambria Math" panose="02040503050406030204" pitchFamily="18" charset="0"/>
                                      </a:rPr>
                                    </m:ctrlPr>
                                  </m:sSubPr>
                                  <m:e>
                                    <m:r>
                                      <a:rPr lang="en-US" sz="1400" b="1" i="1" smtClean="0">
                                        <a:latin typeface="Cambria Math" panose="02040503050406030204" pitchFamily="18" charset="0"/>
                                      </a:rPr>
                                      <m:t>𝒙</m:t>
                                    </m:r>
                                  </m:e>
                                  <m:sub>
                                    <m:r>
                                      <a:rPr lang="en-US" sz="1400" b="1" i="1" smtClean="0">
                                        <a:latin typeface="Cambria Math" panose="02040503050406030204" pitchFamily="18" charset="0"/>
                                      </a:rPr>
                                      <m:t>𝟑</m:t>
                                    </m:r>
                                  </m:sub>
                                </m:sSub>
                              </m:oMath>
                            </m:oMathPara>
                          </a14:m>
                          <a:endParaRPr lang="en-US" sz="1400"/>
                        </a:p>
                      </a:txBody>
                      <a:tcPr marL="83991" marR="83991" marT="41996" marB="41996" anchor="ctr"/>
                    </a:tc>
                    <a:tc>
                      <a:txBody>
                        <a:bodyPr/>
                        <a:lstStyle/>
                        <a:p>
                          <a:pPr algn="ctr"/>
                          <a14:m>
                            <m:oMathPara xmlns:m="http://schemas.openxmlformats.org/officeDocument/2006/math">
                              <m:oMathParaPr>
                                <m:jc m:val="centerGroup"/>
                              </m:oMathParaPr>
                              <m:oMath xmlns:m="http://schemas.openxmlformats.org/officeDocument/2006/math">
                                <m:sSub>
                                  <m:sSubPr>
                                    <m:ctrlPr>
                                      <a:rPr lang="en-US" sz="1400" b="1" i="1" smtClean="0">
                                        <a:latin typeface="Cambria Math" panose="02040503050406030204" pitchFamily="18" charset="0"/>
                                      </a:rPr>
                                    </m:ctrlPr>
                                  </m:sSubPr>
                                  <m:e>
                                    <m:r>
                                      <a:rPr lang="en-US" sz="1400" b="1" i="1" smtClean="0">
                                        <a:latin typeface="Cambria Math" panose="02040503050406030204" pitchFamily="18" charset="0"/>
                                      </a:rPr>
                                      <m:t>𝒙</m:t>
                                    </m:r>
                                  </m:e>
                                  <m:sub>
                                    <m:r>
                                      <a:rPr lang="en-US" sz="1400" b="1" i="1" smtClean="0">
                                        <a:latin typeface="Cambria Math" panose="02040503050406030204" pitchFamily="18" charset="0"/>
                                      </a:rPr>
                                      <m:t>𝟒</m:t>
                                    </m:r>
                                  </m:sub>
                                </m:sSub>
                              </m:oMath>
                            </m:oMathPara>
                          </a14:m>
                          <a:endParaRPr lang="en-US" sz="1400" dirty="0"/>
                        </a:p>
                      </a:txBody>
                      <a:tcPr marL="83991" marR="83991" marT="41996" marB="41996" anchor="ctr"/>
                    </a:tc>
                    <a:tc>
                      <a:txBody>
                        <a:bodyPr/>
                        <a:lstStyle/>
                        <a:p>
                          <a:pPr algn="ctr"/>
                          <a14:m>
                            <m:oMathPara xmlns:m="http://schemas.openxmlformats.org/officeDocument/2006/math">
                              <m:oMathParaPr>
                                <m:jc m:val="centerGroup"/>
                              </m:oMathParaPr>
                              <m:oMath xmlns:m="http://schemas.openxmlformats.org/officeDocument/2006/math">
                                <m:r>
                                  <a:rPr lang="en-US" sz="1400" b="1" i="1" smtClean="0">
                                    <a:latin typeface="Cambria Math" panose="02040503050406030204" pitchFamily="18" charset="0"/>
                                  </a:rPr>
                                  <m:t>𝒚</m:t>
                                </m:r>
                              </m:oMath>
                            </m:oMathPara>
                          </a14:m>
                          <a:endParaRPr lang="en-US" sz="1400"/>
                        </a:p>
                      </a:txBody>
                      <a:tcPr marL="83991" marR="83991" marT="41996" marB="41996" anchor="ctr"/>
                    </a:tc>
                    <a:extLst>
                      <a:ext uri="{0D108BD9-81ED-4DB2-BD59-A6C34878D82A}">
                        <a16:rowId xmlns:a16="http://schemas.microsoft.com/office/drawing/2014/main" val="390445491"/>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Rain</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During</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Backpack</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Tired</a:t>
                          </a:r>
                        </a:p>
                      </a:txBody>
                      <a:tcPr marL="9525" marR="9525" marT="9525"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400" b="0" i="0" u="none" strike="noStrike" dirty="0">
                              <a:solidFill>
                                <a:srgbClr val="000000"/>
                              </a:solidFill>
                              <a:effectLst/>
                              <a:latin typeface="Corbel" panose="020B0503020204020204" pitchFamily="34" charset="0"/>
                            </a:rPr>
                            <a:t>Bus</a:t>
                          </a:r>
                        </a:p>
                      </a:txBody>
                      <a:tcPr marL="9525" marR="9525" marT="9525" marB="0" anchor="ctr"/>
                    </a:tc>
                    <a:extLst>
                      <a:ext uri="{0D108BD9-81ED-4DB2-BD59-A6C34878D82A}">
                        <a16:rowId xmlns:a16="http://schemas.microsoft.com/office/drawing/2014/main" val="1641110165"/>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Rain</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After</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Both</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Not Tired</a:t>
                          </a:r>
                        </a:p>
                      </a:txBody>
                      <a:tcPr marL="9525" marR="9525" marT="9525"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400" b="0" i="0" u="none" strike="noStrike" dirty="0">
                              <a:solidFill>
                                <a:srgbClr val="000000"/>
                              </a:solidFill>
                              <a:effectLst/>
                              <a:latin typeface="Corbel" panose="020B0503020204020204" pitchFamily="34" charset="0"/>
                            </a:rPr>
                            <a:t>Bus</a:t>
                          </a:r>
                        </a:p>
                      </a:txBody>
                      <a:tcPr marL="9525" marR="9525" marT="9525" marB="0" anchor="ctr"/>
                    </a:tc>
                    <a:extLst>
                      <a:ext uri="{0D108BD9-81ED-4DB2-BD59-A6C34878D82A}">
                        <a16:rowId xmlns:a16="http://schemas.microsoft.com/office/drawing/2014/main" val="2677123430"/>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No Rain</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Before</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Backpack</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Not Tired</a:t>
                          </a:r>
                        </a:p>
                      </a:txBody>
                      <a:tcPr marL="9525" marR="9525" marT="9525"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400" b="0" i="0" u="none" strike="noStrike">
                              <a:solidFill>
                                <a:srgbClr val="000000"/>
                              </a:solidFill>
                              <a:effectLst/>
                              <a:latin typeface="Corbel" panose="020B0503020204020204" pitchFamily="34" charset="0"/>
                            </a:rPr>
                            <a:t>Bus</a:t>
                          </a:r>
                        </a:p>
                      </a:txBody>
                      <a:tcPr marL="9525" marR="9525" marT="9525" marB="0" anchor="ctr"/>
                    </a:tc>
                    <a:extLst>
                      <a:ext uri="{0D108BD9-81ED-4DB2-BD59-A6C34878D82A}">
                        <a16:rowId xmlns:a16="http://schemas.microsoft.com/office/drawing/2014/main" val="2597160028"/>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No Rain</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During</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Lunchbox</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Tired</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Drive</a:t>
                          </a:r>
                        </a:p>
                      </a:txBody>
                      <a:tcPr marL="9525" marR="9525" marT="9525" marB="0" anchor="ctr"/>
                    </a:tc>
                    <a:extLst>
                      <a:ext uri="{0D108BD9-81ED-4DB2-BD59-A6C34878D82A}">
                        <a16:rowId xmlns:a16="http://schemas.microsoft.com/office/drawing/2014/main" val="2558674705"/>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No Rain</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After</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Lunchbox</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Tired</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Drive</a:t>
                          </a:r>
                        </a:p>
                      </a:txBody>
                      <a:tcPr marL="9525" marR="9525" marT="9525" marB="0" anchor="ctr"/>
                    </a:tc>
                    <a:extLst>
                      <a:ext uri="{0D108BD9-81ED-4DB2-BD59-A6C34878D82A}">
                        <a16:rowId xmlns:a16="http://schemas.microsoft.com/office/drawing/2014/main" val="2341188523"/>
                      </a:ext>
                    </a:extLst>
                  </a:tr>
                </a:tbl>
              </a:graphicData>
            </a:graphic>
          </p:graphicFrame>
        </mc:Choice>
        <mc:Fallback xmlns="">
          <p:graphicFrame>
            <p:nvGraphicFramePr>
              <p:cNvPr id="39" name="Table 38">
                <a:extLst>
                  <a:ext uri="{FF2B5EF4-FFF2-40B4-BE49-F238E27FC236}">
                    <a16:creationId xmlns:a16="http://schemas.microsoft.com/office/drawing/2014/main" id="{B5CFEDE7-637F-FFD1-5D2F-122CF1CF7543}"/>
                  </a:ext>
                </a:extLst>
              </p:cNvPr>
              <p:cNvGraphicFramePr>
                <a:graphicFrameLocks noGrp="1"/>
              </p:cNvGraphicFramePr>
              <p:nvPr>
                <p:extLst>
                  <p:ext uri="{D42A27DB-BD31-4B8C-83A1-F6EECF244321}">
                    <p14:modId xmlns:p14="http://schemas.microsoft.com/office/powerpoint/2010/main" val="1773599704"/>
                  </p:ext>
                </p:extLst>
              </p:nvPr>
            </p:nvGraphicFramePr>
            <p:xfrm>
              <a:off x="6298645" y="4087565"/>
              <a:ext cx="5178940" cy="1881408"/>
            </p:xfrm>
            <a:graphic>
              <a:graphicData uri="http://schemas.openxmlformats.org/drawingml/2006/table">
                <a:tbl>
                  <a:tblPr firstRow="1" bandRow="1">
                    <a:tableStyleId>{5C22544A-7EE6-4342-B048-85BDC9FD1C3A}</a:tableStyleId>
                  </a:tblPr>
                  <a:tblGrid>
                    <a:gridCol w="1035788">
                      <a:extLst>
                        <a:ext uri="{9D8B030D-6E8A-4147-A177-3AD203B41FA5}">
                          <a16:colId xmlns:a16="http://schemas.microsoft.com/office/drawing/2014/main" val="2523797516"/>
                        </a:ext>
                      </a:extLst>
                    </a:gridCol>
                    <a:gridCol w="1035788">
                      <a:extLst>
                        <a:ext uri="{9D8B030D-6E8A-4147-A177-3AD203B41FA5}">
                          <a16:colId xmlns:a16="http://schemas.microsoft.com/office/drawing/2014/main" val="2612020372"/>
                        </a:ext>
                      </a:extLst>
                    </a:gridCol>
                    <a:gridCol w="1035788">
                      <a:extLst>
                        <a:ext uri="{9D8B030D-6E8A-4147-A177-3AD203B41FA5}">
                          <a16:colId xmlns:a16="http://schemas.microsoft.com/office/drawing/2014/main" val="56344651"/>
                        </a:ext>
                      </a:extLst>
                    </a:gridCol>
                    <a:gridCol w="1035788">
                      <a:extLst>
                        <a:ext uri="{9D8B030D-6E8A-4147-A177-3AD203B41FA5}">
                          <a16:colId xmlns:a16="http://schemas.microsoft.com/office/drawing/2014/main" val="3162481479"/>
                        </a:ext>
                      </a:extLst>
                    </a:gridCol>
                    <a:gridCol w="1035788">
                      <a:extLst>
                        <a:ext uri="{9D8B030D-6E8A-4147-A177-3AD203B41FA5}">
                          <a16:colId xmlns:a16="http://schemas.microsoft.com/office/drawing/2014/main" val="4019668781"/>
                        </a:ext>
                      </a:extLst>
                    </a:gridCol>
                  </a:tblGrid>
                  <a:tr h="313568">
                    <a:tc>
                      <a:txBody>
                        <a:bodyPr/>
                        <a:lstStyle/>
                        <a:p>
                          <a:endParaRPr lang="en-US"/>
                        </a:p>
                      </a:txBody>
                      <a:tcPr marL="83991" marR="83991" marT="41996" marB="41996" anchor="ctr">
                        <a:blipFill>
                          <a:blip r:embed="rId11"/>
                          <a:stretch>
                            <a:fillRect r="-401220" b="-512000"/>
                          </a:stretch>
                        </a:blipFill>
                      </a:tcPr>
                    </a:tc>
                    <a:tc>
                      <a:txBody>
                        <a:bodyPr/>
                        <a:lstStyle/>
                        <a:p>
                          <a:endParaRPr lang="en-US"/>
                        </a:p>
                      </a:txBody>
                      <a:tcPr marL="83991" marR="83991" marT="41996" marB="41996" anchor="ctr">
                        <a:blipFill>
                          <a:blip r:embed="rId11"/>
                          <a:stretch>
                            <a:fillRect l="-100000" r="-301220" b="-512000"/>
                          </a:stretch>
                        </a:blipFill>
                      </a:tcPr>
                    </a:tc>
                    <a:tc>
                      <a:txBody>
                        <a:bodyPr/>
                        <a:lstStyle/>
                        <a:p>
                          <a:endParaRPr lang="en-US"/>
                        </a:p>
                      </a:txBody>
                      <a:tcPr marL="83991" marR="83991" marT="41996" marB="41996" anchor="ctr">
                        <a:blipFill>
                          <a:blip r:embed="rId11"/>
                          <a:stretch>
                            <a:fillRect l="-202469" r="-204938" b="-512000"/>
                          </a:stretch>
                        </a:blipFill>
                      </a:tcPr>
                    </a:tc>
                    <a:tc>
                      <a:txBody>
                        <a:bodyPr/>
                        <a:lstStyle/>
                        <a:p>
                          <a:endParaRPr lang="en-US"/>
                        </a:p>
                      </a:txBody>
                      <a:tcPr marL="83991" marR="83991" marT="41996" marB="41996" anchor="ctr">
                        <a:blipFill>
                          <a:blip r:embed="rId11"/>
                          <a:stretch>
                            <a:fillRect l="-298780" r="-102439" b="-512000"/>
                          </a:stretch>
                        </a:blipFill>
                      </a:tcPr>
                    </a:tc>
                    <a:tc>
                      <a:txBody>
                        <a:bodyPr/>
                        <a:lstStyle/>
                        <a:p>
                          <a:endParaRPr lang="en-US"/>
                        </a:p>
                      </a:txBody>
                      <a:tcPr marL="83991" marR="83991" marT="41996" marB="41996" anchor="ctr">
                        <a:blipFill>
                          <a:blip r:embed="rId11"/>
                          <a:stretch>
                            <a:fillRect l="-398780" r="-2439" b="-512000"/>
                          </a:stretch>
                        </a:blipFill>
                      </a:tcPr>
                    </a:tc>
                    <a:extLst>
                      <a:ext uri="{0D108BD9-81ED-4DB2-BD59-A6C34878D82A}">
                        <a16:rowId xmlns:a16="http://schemas.microsoft.com/office/drawing/2014/main" val="390445491"/>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Rain</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During</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Backpack</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Tired</a:t>
                          </a:r>
                        </a:p>
                      </a:txBody>
                      <a:tcPr marL="9525" marR="9525" marT="9525"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400" b="0" i="0" u="none" strike="noStrike" dirty="0">
                              <a:solidFill>
                                <a:srgbClr val="000000"/>
                              </a:solidFill>
                              <a:effectLst/>
                              <a:latin typeface="Corbel" panose="020B0503020204020204" pitchFamily="34" charset="0"/>
                            </a:rPr>
                            <a:t>Bus</a:t>
                          </a:r>
                        </a:p>
                      </a:txBody>
                      <a:tcPr marL="9525" marR="9525" marT="9525" marB="0" anchor="ctr"/>
                    </a:tc>
                    <a:extLst>
                      <a:ext uri="{0D108BD9-81ED-4DB2-BD59-A6C34878D82A}">
                        <a16:rowId xmlns:a16="http://schemas.microsoft.com/office/drawing/2014/main" val="1641110165"/>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Rain</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After</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Both</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Not Tired</a:t>
                          </a:r>
                        </a:p>
                      </a:txBody>
                      <a:tcPr marL="9525" marR="9525" marT="9525"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400" b="0" i="0" u="none" strike="noStrike" dirty="0">
                              <a:solidFill>
                                <a:srgbClr val="000000"/>
                              </a:solidFill>
                              <a:effectLst/>
                              <a:latin typeface="Corbel" panose="020B0503020204020204" pitchFamily="34" charset="0"/>
                            </a:rPr>
                            <a:t>Bus</a:t>
                          </a:r>
                        </a:p>
                      </a:txBody>
                      <a:tcPr marL="9525" marR="9525" marT="9525" marB="0" anchor="ctr"/>
                    </a:tc>
                    <a:extLst>
                      <a:ext uri="{0D108BD9-81ED-4DB2-BD59-A6C34878D82A}">
                        <a16:rowId xmlns:a16="http://schemas.microsoft.com/office/drawing/2014/main" val="2677123430"/>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No Rain</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Before</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Backpack</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Not Tired</a:t>
                          </a:r>
                        </a:p>
                      </a:txBody>
                      <a:tcPr marL="9525" marR="9525" marT="9525"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400" b="0" i="0" u="none" strike="noStrike">
                              <a:solidFill>
                                <a:srgbClr val="000000"/>
                              </a:solidFill>
                              <a:effectLst/>
                              <a:latin typeface="Corbel" panose="020B0503020204020204" pitchFamily="34" charset="0"/>
                            </a:rPr>
                            <a:t>Bus</a:t>
                          </a:r>
                        </a:p>
                      </a:txBody>
                      <a:tcPr marL="9525" marR="9525" marT="9525" marB="0" anchor="ctr"/>
                    </a:tc>
                    <a:extLst>
                      <a:ext uri="{0D108BD9-81ED-4DB2-BD59-A6C34878D82A}">
                        <a16:rowId xmlns:a16="http://schemas.microsoft.com/office/drawing/2014/main" val="2597160028"/>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No Rain</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During</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Lunchbox</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Tired</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Drive</a:t>
                          </a:r>
                        </a:p>
                      </a:txBody>
                      <a:tcPr marL="9525" marR="9525" marT="9525" marB="0" anchor="ctr"/>
                    </a:tc>
                    <a:extLst>
                      <a:ext uri="{0D108BD9-81ED-4DB2-BD59-A6C34878D82A}">
                        <a16:rowId xmlns:a16="http://schemas.microsoft.com/office/drawing/2014/main" val="2558674705"/>
                      </a:ext>
                    </a:extLst>
                  </a:tr>
                  <a:tr h="313568">
                    <a:tc>
                      <a:txBody>
                        <a:bodyPr/>
                        <a:lstStyle/>
                        <a:p>
                          <a:pPr algn="ctr" rtl="0" fontAlgn="ctr"/>
                          <a:r>
                            <a:rPr lang="en-US" sz="1400" b="0" i="0" u="none" strike="noStrike" dirty="0">
                              <a:solidFill>
                                <a:srgbClr val="000000"/>
                              </a:solidFill>
                              <a:effectLst/>
                              <a:latin typeface="Corbel" panose="020B0503020204020204" pitchFamily="34" charset="0"/>
                            </a:rPr>
                            <a:t>No Rain</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After</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Lunchbox</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Tired</a:t>
                          </a:r>
                        </a:p>
                      </a:txBody>
                      <a:tcPr marL="9525" marR="9525" marT="9525" marB="0" anchor="ctr"/>
                    </a:tc>
                    <a:tc>
                      <a:txBody>
                        <a:bodyPr/>
                        <a:lstStyle/>
                        <a:p>
                          <a:pPr algn="ctr" rtl="0" fontAlgn="ctr"/>
                          <a:r>
                            <a:rPr lang="en-US" sz="1400" b="0" i="0" u="none" strike="noStrike" dirty="0">
                              <a:solidFill>
                                <a:srgbClr val="000000"/>
                              </a:solidFill>
                              <a:effectLst/>
                              <a:latin typeface="Corbel" panose="020B0503020204020204" pitchFamily="34" charset="0"/>
                            </a:rPr>
                            <a:t>Drive</a:t>
                          </a:r>
                        </a:p>
                      </a:txBody>
                      <a:tcPr marL="9525" marR="9525" marT="9525" marB="0" anchor="ctr"/>
                    </a:tc>
                    <a:extLst>
                      <a:ext uri="{0D108BD9-81ED-4DB2-BD59-A6C34878D82A}">
                        <a16:rowId xmlns:a16="http://schemas.microsoft.com/office/drawing/2014/main" val="2341188523"/>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6" name="Table 5">
                <a:extLst>
                  <a:ext uri="{FF2B5EF4-FFF2-40B4-BE49-F238E27FC236}">
                    <a16:creationId xmlns:a16="http://schemas.microsoft.com/office/drawing/2014/main" id="{019A1160-BB16-0769-A63E-70F51E577E49}"/>
                  </a:ext>
                </a:extLst>
              </p:cNvPr>
              <p:cNvGraphicFramePr>
                <a:graphicFrameLocks noGrp="1"/>
              </p:cNvGraphicFramePr>
              <p:nvPr>
                <p:extLst>
                  <p:ext uri="{D42A27DB-BD31-4B8C-83A1-F6EECF244321}">
                    <p14:modId xmlns:p14="http://schemas.microsoft.com/office/powerpoint/2010/main" val="2412997835"/>
                  </p:ext>
                </p:extLst>
              </p:nvPr>
            </p:nvGraphicFramePr>
            <p:xfrm>
              <a:off x="1403931" y="5215026"/>
              <a:ext cx="2783968" cy="741680"/>
            </p:xfrm>
            <a:graphic>
              <a:graphicData uri="http://schemas.openxmlformats.org/drawingml/2006/table">
                <a:tbl>
                  <a:tblPr firstRow="1" bandRow="1">
                    <a:tableStyleId>{5C22544A-7EE6-4342-B048-85BDC9FD1C3A}</a:tableStyleId>
                  </a:tblPr>
                  <a:tblGrid>
                    <a:gridCol w="1430464">
                      <a:extLst>
                        <a:ext uri="{9D8B030D-6E8A-4147-A177-3AD203B41FA5}">
                          <a16:colId xmlns:a16="http://schemas.microsoft.com/office/drawing/2014/main" val="713769844"/>
                        </a:ext>
                      </a:extLst>
                    </a:gridCol>
                    <a:gridCol w="451168">
                      <a:extLst>
                        <a:ext uri="{9D8B030D-6E8A-4147-A177-3AD203B41FA5}">
                          <a16:colId xmlns:a16="http://schemas.microsoft.com/office/drawing/2014/main" val="1587294862"/>
                        </a:ext>
                      </a:extLst>
                    </a:gridCol>
                    <a:gridCol w="451168">
                      <a:extLst>
                        <a:ext uri="{9D8B030D-6E8A-4147-A177-3AD203B41FA5}">
                          <a16:colId xmlns:a16="http://schemas.microsoft.com/office/drawing/2014/main" val="1496089944"/>
                        </a:ext>
                      </a:extLst>
                    </a:gridCol>
                    <a:gridCol w="451168">
                      <a:extLst>
                        <a:ext uri="{9D8B030D-6E8A-4147-A177-3AD203B41FA5}">
                          <a16:colId xmlns:a16="http://schemas.microsoft.com/office/drawing/2014/main" val="1213704056"/>
                        </a:ext>
                      </a:extLst>
                    </a:gridCol>
                  </a:tblGrid>
                  <a:tr h="370840">
                    <a:tc>
                      <a:txBody>
                        <a:bodyPr/>
                        <a:lstStyle/>
                        <a:p>
                          <a:pPr algn="l"/>
                          <a14:m>
                            <m:oMathPara xmlns:m="http://schemas.openxmlformats.org/officeDocument/2006/math">
                              <m:oMathParaPr>
                                <m:jc m:val="centerGroup"/>
                              </m:oMathParaPr>
                              <m:oMath xmlns:m="http://schemas.openxmlformats.org/officeDocument/2006/math">
                                <m:r>
                                  <a:rPr lang="en-US" sz="1400" b="1" i="1" smtClean="0">
                                    <a:latin typeface="Cambria Math" panose="02040503050406030204" pitchFamily="18" charset="0"/>
                                  </a:rPr>
                                  <m:t>𝒔</m:t>
                                </m:r>
                              </m:oMath>
                            </m:oMathPara>
                          </a14:m>
                          <a:endParaRPr lang="en-US" sz="1400" dirty="0"/>
                        </a:p>
                      </a:txBody>
                      <a:tcPr anchor="ctr"/>
                    </a:tc>
                    <a:tc>
                      <a:txBody>
                        <a:bodyPr/>
                        <a:lstStyle/>
                        <a:p>
                          <a:pPr algn="l"/>
                          <a14:m>
                            <m:oMathPara xmlns:m="http://schemas.openxmlformats.org/officeDocument/2006/math">
                              <m:oMathParaPr>
                                <m:jc m:val="centerGroup"/>
                              </m:oMathParaPr>
                              <m:oMath xmlns:m="http://schemas.openxmlformats.org/officeDocument/2006/math">
                                <m:sSub>
                                  <m:sSubPr>
                                    <m:ctrlPr>
                                      <a:rPr lang="en-US" sz="1400" b="1" i="1" smtClean="0">
                                        <a:latin typeface="Cambria Math" panose="02040503050406030204" pitchFamily="18" charset="0"/>
                                      </a:rPr>
                                    </m:ctrlPr>
                                  </m:sSubPr>
                                  <m:e>
                                    <m:r>
                                      <a:rPr lang="en-US" sz="1400" b="1" i="1" smtClean="0">
                                        <a:latin typeface="Cambria Math" panose="02040503050406030204" pitchFamily="18" charset="0"/>
                                      </a:rPr>
                                      <m:t>𝒔</m:t>
                                    </m:r>
                                  </m:e>
                                  <m:sub>
                                    <m:r>
                                      <a:rPr lang="en-US" sz="1400" b="1" i="1" smtClean="0">
                                        <a:latin typeface="Cambria Math" panose="02040503050406030204" pitchFamily="18" charset="0"/>
                                      </a:rPr>
                                      <m:t>𝟏</m:t>
                                    </m:r>
                                  </m:sub>
                                </m:sSub>
                              </m:oMath>
                            </m:oMathPara>
                          </a14:m>
                          <a:endParaRPr lang="en-US" sz="1400" dirty="0"/>
                        </a:p>
                      </a:txBody>
                      <a:tcPr anchor="ctr"/>
                    </a:tc>
                    <a:tc>
                      <a:txBody>
                        <a:bodyPr/>
                        <a:lstStyle/>
                        <a:p>
                          <a:pPr algn="l"/>
                          <a14:m>
                            <m:oMathPara xmlns:m="http://schemas.openxmlformats.org/officeDocument/2006/math">
                              <m:oMathParaPr>
                                <m:jc m:val="centerGroup"/>
                              </m:oMathParaPr>
                              <m:oMath xmlns:m="http://schemas.openxmlformats.org/officeDocument/2006/math">
                                <m:sSub>
                                  <m:sSubPr>
                                    <m:ctrlPr>
                                      <a:rPr lang="en-US" sz="1400" b="1" i="1" smtClean="0">
                                        <a:latin typeface="Cambria Math" panose="02040503050406030204" pitchFamily="18" charset="0"/>
                                      </a:rPr>
                                    </m:ctrlPr>
                                  </m:sSubPr>
                                  <m:e>
                                    <m:r>
                                      <a:rPr lang="en-US" sz="1400" b="1" i="1" smtClean="0">
                                        <a:latin typeface="Cambria Math" panose="02040503050406030204" pitchFamily="18" charset="0"/>
                                      </a:rPr>
                                      <m:t>𝒔</m:t>
                                    </m:r>
                                  </m:e>
                                  <m:sub>
                                    <m:r>
                                      <a:rPr lang="en-US" sz="1400" b="1" i="1" smtClean="0">
                                        <a:latin typeface="Cambria Math" panose="02040503050406030204" pitchFamily="18" charset="0"/>
                                      </a:rPr>
                                      <m:t>𝟐</m:t>
                                    </m:r>
                                  </m:sub>
                                </m:sSub>
                              </m:oMath>
                            </m:oMathPara>
                          </a14:m>
                          <a:endParaRPr lang="en-US" sz="1400" dirty="0"/>
                        </a:p>
                      </a:txBody>
                      <a:tcPr anchor="ctr"/>
                    </a:tc>
                    <a:tc>
                      <a:txBody>
                        <a:bodyPr/>
                        <a:lstStyle/>
                        <a:p>
                          <a:pPr algn="l"/>
                          <a14:m>
                            <m:oMathPara xmlns:m="http://schemas.openxmlformats.org/officeDocument/2006/math">
                              <m:oMathParaPr>
                                <m:jc m:val="centerGroup"/>
                              </m:oMathParaPr>
                              <m:oMath xmlns:m="http://schemas.openxmlformats.org/officeDocument/2006/math">
                                <m:sSub>
                                  <m:sSubPr>
                                    <m:ctrlPr>
                                      <a:rPr lang="en-US" sz="1400" b="1" i="1" smtClean="0">
                                        <a:latin typeface="Cambria Math" panose="02040503050406030204" pitchFamily="18" charset="0"/>
                                      </a:rPr>
                                    </m:ctrlPr>
                                  </m:sSubPr>
                                  <m:e>
                                    <m:r>
                                      <a:rPr lang="en-US" sz="1400" b="1" i="1" smtClean="0">
                                        <a:latin typeface="Cambria Math" panose="02040503050406030204" pitchFamily="18" charset="0"/>
                                      </a:rPr>
                                      <m:t>𝒔</m:t>
                                    </m:r>
                                  </m:e>
                                  <m:sub>
                                    <m:r>
                                      <a:rPr lang="en-US" sz="1400" b="1" i="1" smtClean="0">
                                        <a:latin typeface="Cambria Math" panose="02040503050406030204" pitchFamily="18" charset="0"/>
                                      </a:rPr>
                                      <m:t>𝟑</m:t>
                                    </m:r>
                                  </m:sub>
                                </m:sSub>
                              </m:oMath>
                            </m:oMathPara>
                          </a14:m>
                          <a:endParaRPr lang="en-US" sz="1400" dirty="0"/>
                        </a:p>
                      </a:txBody>
                      <a:tcPr anchor="ctr"/>
                    </a:tc>
                    <a:extLst>
                      <a:ext uri="{0D108BD9-81ED-4DB2-BD59-A6C34878D82A}">
                        <a16:rowId xmlns:a16="http://schemas.microsoft.com/office/drawing/2014/main" val="2550826227"/>
                      </a:ext>
                    </a:extLst>
                  </a:tr>
                  <a:tr h="370840">
                    <a:tc>
                      <a:txBody>
                        <a:bodyPr/>
                        <a:lstStyle/>
                        <a:p>
                          <a:pPr algn="l"/>
                          <a14:m>
                            <m:oMathPara xmlns:m="http://schemas.openxmlformats.org/officeDocument/2006/math">
                              <m:oMathParaPr>
                                <m:jc m:val="centerGroup"/>
                              </m:oMathParaPr>
                              <m:oMath xmlns:m="http://schemas.openxmlformats.org/officeDocument/2006/math">
                                <m:r>
                                  <a:rPr lang="en-US" sz="1400" i="1" smtClean="0">
                                    <a:solidFill>
                                      <a:schemeClr val="accent6">
                                        <a:lumMod val="75000"/>
                                      </a:schemeClr>
                                    </a:solidFill>
                                    <a:latin typeface="Cambria Math" panose="02040503050406030204" pitchFamily="18" charset="0"/>
                                  </a:rPr>
                                  <m:t>𝑒𝑟𝑟</m:t>
                                </m:r>
                                <m:d>
                                  <m:dPr>
                                    <m:ctrlPr>
                                      <a:rPr lang="en-US" sz="1400" i="1">
                                        <a:solidFill>
                                          <a:schemeClr val="accent6">
                                            <a:lumMod val="75000"/>
                                          </a:schemeClr>
                                        </a:solidFill>
                                        <a:latin typeface="Cambria Math" panose="02040503050406030204" pitchFamily="18" charset="0"/>
                                      </a:rPr>
                                    </m:ctrlPr>
                                  </m:dPr>
                                  <m:e>
                                    <m:r>
                                      <a:rPr lang="en-US" sz="1400" i="1">
                                        <a:solidFill>
                                          <a:schemeClr val="accent6">
                                            <a:lumMod val="75000"/>
                                          </a:schemeClr>
                                        </a:solidFill>
                                        <a:latin typeface="Cambria Math" panose="02040503050406030204" pitchFamily="18" charset="0"/>
                                      </a:rPr>
                                      <m:t>h</m:t>
                                    </m:r>
                                    <m:r>
                                      <a:rPr lang="en-US" sz="1400" b="0" i="1" smtClean="0">
                                        <a:solidFill>
                                          <a:schemeClr val="accent6">
                                            <a:lumMod val="75000"/>
                                          </a:schemeClr>
                                        </a:solidFill>
                                        <a:latin typeface="Cambria Math" panose="02040503050406030204" pitchFamily="18" charset="0"/>
                                      </a:rPr>
                                      <m:t>−</m:t>
                                    </m:r>
                                    <m:r>
                                      <a:rPr lang="en-US" sz="1400" b="0" i="1" smtClean="0">
                                        <a:solidFill>
                                          <a:schemeClr val="accent6">
                                            <a:lumMod val="75000"/>
                                          </a:schemeClr>
                                        </a:solidFill>
                                        <a:latin typeface="Cambria Math" panose="02040503050406030204" pitchFamily="18" charset="0"/>
                                      </a:rPr>
                                      <m:t>𝑠</m:t>
                                    </m:r>
                                    <m:r>
                                      <a:rPr lang="en-US" sz="1400" i="1">
                                        <a:solidFill>
                                          <a:schemeClr val="accent6">
                                            <a:lumMod val="75000"/>
                                          </a:schemeClr>
                                        </a:solidFill>
                                        <a:latin typeface="Cambria Math" panose="02040503050406030204" pitchFamily="18" charset="0"/>
                                      </a:rPr>
                                      <m:t>,</m:t>
                                    </m:r>
                                    <m:sSub>
                                      <m:sSubPr>
                                        <m:ctrlPr>
                                          <a:rPr lang="en-US" sz="1400" i="1">
                                            <a:solidFill>
                                              <a:schemeClr val="accent6">
                                                <a:lumMod val="75000"/>
                                              </a:schemeClr>
                                            </a:solidFill>
                                            <a:latin typeface="Cambria Math" panose="02040503050406030204" pitchFamily="18" charset="0"/>
                                            <a:ea typeface="Cambria Math" panose="02040503050406030204" pitchFamily="18" charset="0"/>
                                          </a:rPr>
                                        </m:ctrlPr>
                                      </m:sSubPr>
                                      <m:e>
                                        <m:r>
                                          <a:rPr lang="en-US" sz="1400" i="1">
                                            <a:solidFill>
                                              <a:schemeClr val="accent6">
                                                <a:lumMod val="75000"/>
                                              </a:schemeClr>
                                            </a:solidFill>
                                            <a:latin typeface="Cambria Math" panose="02040503050406030204" pitchFamily="18" charset="0"/>
                                            <a:ea typeface="Cambria Math" panose="02040503050406030204" pitchFamily="18" charset="0"/>
                                          </a:rPr>
                                          <m:t>𝒟</m:t>
                                        </m:r>
                                      </m:e>
                                      <m:sub>
                                        <m:r>
                                          <a:rPr lang="en-US" sz="1400" b="0" i="1" smtClean="0">
                                            <a:solidFill>
                                              <a:schemeClr val="accent6">
                                                <a:lumMod val="75000"/>
                                              </a:schemeClr>
                                            </a:solidFill>
                                            <a:latin typeface="Cambria Math" panose="02040503050406030204" pitchFamily="18" charset="0"/>
                                            <a:ea typeface="Cambria Math" panose="02040503050406030204" pitchFamily="18" charset="0"/>
                                          </a:rPr>
                                          <m:t>𝑣𝑎𝑙</m:t>
                                        </m:r>
                                      </m:sub>
                                    </m:sSub>
                                  </m:e>
                                </m:d>
                              </m:oMath>
                            </m:oMathPara>
                          </a14:m>
                          <a:endParaRPr lang="en-US" sz="1400" dirty="0"/>
                        </a:p>
                      </a:txBody>
                      <a:tcPr anchor="ctr"/>
                    </a:tc>
                    <a:tc>
                      <a:txBody>
                        <a:bodyPr/>
                        <a:lstStyle/>
                        <a:p>
                          <a:pPr algn="l"/>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0.4</m:t>
                                </m:r>
                              </m:oMath>
                            </m:oMathPara>
                          </a14:m>
                          <a:endParaRPr lang="en-US" sz="14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0.2</m:t>
                                </m:r>
                              </m:oMath>
                            </m:oMathPara>
                          </a14:m>
                          <a:endParaRPr lang="en-US" sz="14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0.2</m:t>
                                </m:r>
                              </m:oMath>
                            </m:oMathPara>
                          </a14:m>
                          <a:endParaRPr lang="en-US" sz="1400" dirty="0"/>
                        </a:p>
                      </a:txBody>
                      <a:tcPr anchor="ctr"/>
                    </a:tc>
                    <a:extLst>
                      <a:ext uri="{0D108BD9-81ED-4DB2-BD59-A6C34878D82A}">
                        <a16:rowId xmlns:a16="http://schemas.microsoft.com/office/drawing/2014/main" val="2089378005"/>
                      </a:ext>
                    </a:extLst>
                  </a:tr>
                </a:tbl>
              </a:graphicData>
            </a:graphic>
          </p:graphicFrame>
        </mc:Choice>
        <mc:Fallback xmlns="">
          <p:graphicFrame>
            <p:nvGraphicFramePr>
              <p:cNvPr id="6" name="Table 5">
                <a:extLst>
                  <a:ext uri="{FF2B5EF4-FFF2-40B4-BE49-F238E27FC236}">
                    <a16:creationId xmlns:a16="http://schemas.microsoft.com/office/drawing/2014/main" id="{019A1160-BB16-0769-A63E-70F51E577E49}"/>
                  </a:ext>
                </a:extLst>
              </p:cNvPr>
              <p:cNvGraphicFramePr>
                <a:graphicFrameLocks noGrp="1"/>
              </p:cNvGraphicFramePr>
              <p:nvPr>
                <p:extLst>
                  <p:ext uri="{D42A27DB-BD31-4B8C-83A1-F6EECF244321}">
                    <p14:modId xmlns:p14="http://schemas.microsoft.com/office/powerpoint/2010/main" val="2412997835"/>
                  </p:ext>
                </p:extLst>
              </p:nvPr>
            </p:nvGraphicFramePr>
            <p:xfrm>
              <a:off x="1403931" y="5215026"/>
              <a:ext cx="2783968" cy="741680"/>
            </p:xfrm>
            <a:graphic>
              <a:graphicData uri="http://schemas.openxmlformats.org/drawingml/2006/table">
                <a:tbl>
                  <a:tblPr firstRow="1" bandRow="1">
                    <a:tableStyleId>{5C22544A-7EE6-4342-B048-85BDC9FD1C3A}</a:tableStyleId>
                  </a:tblPr>
                  <a:tblGrid>
                    <a:gridCol w="1430464">
                      <a:extLst>
                        <a:ext uri="{9D8B030D-6E8A-4147-A177-3AD203B41FA5}">
                          <a16:colId xmlns:a16="http://schemas.microsoft.com/office/drawing/2014/main" val="713769844"/>
                        </a:ext>
                      </a:extLst>
                    </a:gridCol>
                    <a:gridCol w="451168">
                      <a:extLst>
                        <a:ext uri="{9D8B030D-6E8A-4147-A177-3AD203B41FA5}">
                          <a16:colId xmlns:a16="http://schemas.microsoft.com/office/drawing/2014/main" val="1587294862"/>
                        </a:ext>
                      </a:extLst>
                    </a:gridCol>
                    <a:gridCol w="451168">
                      <a:extLst>
                        <a:ext uri="{9D8B030D-6E8A-4147-A177-3AD203B41FA5}">
                          <a16:colId xmlns:a16="http://schemas.microsoft.com/office/drawing/2014/main" val="1496089944"/>
                        </a:ext>
                      </a:extLst>
                    </a:gridCol>
                    <a:gridCol w="451168">
                      <a:extLst>
                        <a:ext uri="{9D8B030D-6E8A-4147-A177-3AD203B41FA5}">
                          <a16:colId xmlns:a16="http://schemas.microsoft.com/office/drawing/2014/main" val="1213704056"/>
                        </a:ext>
                      </a:extLst>
                    </a:gridCol>
                  </a:tblGrid>
                  <a:tr h="370840">
                    <a:tc>
                      <a:txBody>
                        <a:bodyPr/>
                        <a:lstStyle/>
                        <a:p>
                          <a:endParaRPr lang="en-US"/>
                        </a:p>
                      </a:txBody>
                      <a:tcPr anchor="ctr">
                        <a:blipFill>
                          <a:blip r:embed="rId12"/>
                          <a:stretch>
                            <a:fillRect l="-885" t="-3333" r="-97345" b="-103333"/>
                          </a:stretch>
                        </a:blipFill>
                      </a:tcPr>
                    </a:tc>
                    <a:tc>
                      <a:txBody>
                        <a:bodyPr/>
                        <a:lstStyle/>
                        <a:p>
                          <a:endParaRPr lang="en-US"/>
                        </a:p>
                      </a:txBody>
                      <a:tcPr anchor="ctr">
                        <a:blipFill>
                          <a:blip r:embed="rId12"/>
                          <a:stretch>
                            <a:fillRect l="-316667" t="-3333" r="-205556" b="-103333"/>
                          </a:stretch>
                        </a:blipFill>
                      </a:tcPr>
                    </a:tc>
                    <a:tc>
                      <a:txBody>
                        <a:bodyPr/>
                        <a:lstStyle/>
                        <a:p>
                          <a:endParaRPr lang="en-US"/>
                        </a:p>
                      </a:txBody>
                      <a:tcPr anchor="ctr">
                        <a:blipFill>
                          <a:blip r:embed="rId12"/>
                          <a:stretch>
                            <a:fillRect l="-428571" t="-3333" r="-111429" b="-103333"/>
                          </a:stretch>
                        </a:blipFill>
                      </a:tcPr>
                    </a:tc>
                    <a:tc>
                      <a:txBody>
                        <a:bodyPr/>
                        <a:lstStyle/>
                        <a:p>
                          <a:endParaRPr lang="en-US"/>
                        </a:p>
                      </a:txBody>
                      <a:tcPr anchor="ctr">
                        <a:blipFill>
                          <a:blip r:embed="rId12"/>
                          <a:stretch>
                            <a:fillRect l="-513889" t="-3333" r="-8333" b="-103333"/>
                          </a:stretch>
                        </a:blipFill>
                      </a:tcPr>
                    </a:tc>
                    <a:extLst>
                      <a:ext uri="{0D108BD9-81ED-4DB2-BD59-A6C34878D82A}">
                        <a16:rowId xmlns:a16="http://schemas.microsoft.com/office/drawing/2014/main" val="2550826227"/>
                      </a:ext>
                    </a:extLst>
                  </a:tr>
                  <a:tr h="370840">
                    <a:tc>
                      <a:txBody>
                        <a:bodyPr/>
                        <a:lstStyle/>
                        <a:p>
                          <a:endParaRPr lang="en-US"/>
                        </a:p>
                      </a:txBody>
                      <a:tcPr anchor="ctr">
                        <a:blipFill>
                          <a:blip r:embed="rId12"/>
                          <a:stretch>
                            <a:fillRect l="-885" t="-103333" r="-97345" b="-3333"/>
                          </a:stretch>
                        </a:blipFill>
                      </a:tcPr>
                    </a:tc>
                    <a:tc>
                      <a:txBody>
                        <a:bodyPr/>
                        <a:lstStyle/>
                        <a:p>
                          <a:endParaRPr lang="en-US"/>
                        </a:p>
                      </a:txBody>
                      <a:tcPr anchor="ctr">
                        <a:blipFill>
                          <a:blip r:embed="rId12"/>
                          <a:stretch>
                            <a:fillRect l="-316667" t="-103333" r="-205556" b="-3333"/>
                          </a:stretch>
                        </a:blipFill>
                      </a:tcPr>
                    </a:tc>
                    <a:tc>
                      <a:txBody>
                        <a:bodyPr/>
                        <a:lstStyle/>
                        <a:p>
                          <a:endParaRPr lang="en-US"/>
                        </a:p>
                      </a:txBody>
                      <a:tcPr anchor="ctr">
                        <a:blipFill>
                          <a:blip r:embed="rId12"/>
                          <a:stretch>
                            <a:fillRect l="-428571" t="-103333" r="-111429" b="-3333"/>
                          </a:stretch>
                        </a:blipFill>
                      </a:tcPr>
                    </a:tc>
                    <a:tc>
                      <a:txBody>
                        <a:bodyPr/>
                        <a:lstStyle/>
                        <a:p>
                          <a:endParaRPr lang="en-US"/>
                        </a:p>
                      </a:txBody>
                      <a:tcPr anchor="ctr">
                        <a:blipFill>
                          <a:blip r:embed="rId12"/>
                          <a:stretch>
                            <a:fillRect l="-513889" t="-103333" r="-8333" b="-3333"/>
                          </a:stretch>
                        </a:blipFill>
                      </a:tcPr>
                    </a:tc>
                    <a:extLst>
                      <a:ext uri="{0D108BD9-81ED-4DB2-BD59-A6C34878D82A}">
                        <a16:rowId xmlns:a16="http://schemas.microsoft.com/office/drawing/2014/main" val="2089378005"/>
                      </a:ext>
                    </a:extLst>
                  </a:tr>
                </a:tbl>
              </a:graphicData>
            </a:graphic>
          </p:graphicFrame>
        </mc:Fallback>
      </mc:AlternateContent>
    </p:spTree>
    <p:extLst>
      <p:ext uri="{BB962C8B-B14F-4D97-AF65-F5344CB8AC3E}">
        <p14:creationId xmlns:p14="http://schemas.microsoft.com/office/powerpoint/2010/main" val="1470749286"/>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2CBC39-42D1-A8A4-BF1A-1F1B984652D6}"/>
              </a:ext>
            </a:extLst>
          </p:cNvPr>
          <p:cNvSpPr>
            <a:spLocks noGrp="1"/>
          </p:cNvSpPr>
          <p:nvPr>
            <p:ph type="title"/>
          </p:nvPr>
        </p:nvSpPr>
        <p:spPr/>
        <p:txBody>
          <a:bodyPr/>
          <a:lstStyle/>
          <a:p>
            <a:br>
              <a:rPr lang="en-US" dirty="0"/>
            </a:br>
            <a:br>
              <a:rPr lang="en-US" dirty="0"/>
            </a:br>
            <a:r>
              <a:rPr lang="en-US" dirty="0"/>
              <a:t>Splitting </a:t>
            </a:r>
            <a:br>
              <a:rPr lang="en-US" dirty="0"/>
            </a:br>
            <a:r>
              <a:rPr lang="en-US" dirty="0"/>
              <a:t>Criterion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E86528A-C69E-6A4E-89D9-C22D3B4841FB}"/>
                  </a:ext>
                </a:extLst>
              </p:cNvPr>
              <p:cNvSpPr>
                <a:spLocks noGrp="1"/>
              </p:cNvSpPr>
              <p:nvPr>
                <p:ph idx="1"/>
              </p:nvPr>
            </p:nvSpPr>
            <p:spPr/>
            <p:txBody>
              <a:bodyPr>
                <a:normAutofit/>
              </a:bodyPr>
              <a:lstStyle/>
              <a:p>
                <a:pPr>
                  <a:lnSpc>
                    <a:spcPct val="130000"/>
                  </a:lnSpc>
                </a:pPr>
                <a:r>
                  <a:rPr lang="en-US" dirty="0"/>
                  <a:t>A </a:t>
                </a:r>
                <a:r>
                  <a:rPr lang="en-US" b="1" dirty="0"/>
                  <a:t>splitting criterion </a:t>
                </a:r>
                <a:r>
                  <a:rPr lang="en-US" dirty="0"/>
                  <a:t>is a function that measures how good or useful splitting on a particular feature is </a:t>
                </a:r>
                <a:r>
                  <a:rPr lang="en-US" i="1" dirty="0"/>
                  <a:t>for a specified dataset</a:t>
                </a:r>
              </a:p>
              <a:p>
                <a:pPr>
                  <a:lnSpc>
                    <a:spcPct val="130000"/>
                  </a:lnSpc>
                </a:pPr>
                <a:r>
                  <a:rPr lang="en-US" dirty="0"/>
                  <a:t>Insight: use the feature that optimizes the splitting criterion for our decision stump.</a:t>
                </a:r>
              </a:p>
              <a:p>
                <a:pPr>
                  <a:lnSpc>
                    <a:spcPct val="130000"/>
                  </a:lnSpc>
                </a:pPr>
                <a:r>
                  <a:rPr lang="en-US" dirty="0"/>
                  <a:t>Potential splitting criteria:</a:t>
                </a:r>
              </a:p>
              <a:p>
                <a:pPr lvl="1">
                  <a:lnSpc>
                    <a:spcPct val="130000"/>
                  </a:lnSpc>
                </a:pPr>
                <a:r>
                  <a:rPr lang="en-US" sz="2400" dirty="0"/>
                  <a:t>Training error rate (minimize)</a:t>
                </a:r>
              </a:p>
              <a:p>
                <a:pPr lvl="1">
                  <a:lnSpc>
                    <a:spcPct val="130000"/>
                  </a:lnSpc>
                </a:pPr>
                <a:r>
                  <a:rPr lang="en-US" sz="2400" dirty="0"/>
                  <a:t>Gini impurity (minimize) </a:t>
                </a:r>
                <a14:m>
                  <m:oMath xmlns:m="http://schemas.openxmlformats.org/officeDocument/2006/math">
                    <m:r>
                      <a:rPr lang="en-US" sz="2400" b="0" i="1" smtClean="0">
                        <a:latin typeface="Cambria Math" panose="02040503050406030204" pitchFamily="18" charset="0"/>
                      </a:rPr>
                      <m:t>→</m:t>
                    </m:r>
                  </m:oMath>
                </a14:m>
                <a:r>
                  <a:rPr lang="en-US" sz="2400" dirty="0"/>
                  <a:t> CART algorithm</a:t>
                </a:r>
              </a:p>
              <a:p>
                <a:pPr lvl="1">
                  <a:lnSpc>
                    <a:spcPct val="130000"/>
                  </a:lnSpc>
                </a:pPr>
                <a:r>
                  <a:rPr lang="en-US" sz="2400" dirty="0"/>
                  <a:t>Mutual information (maximize) </a:t>
                </a:r>
                <a14:m>
                  <m:oMath xmlns:m="http://schemas.openxmlformats.org/officeDocument/2006/math">
                    <m:r>
                      <a:rPr lang="en-US" sz="2400" b="0" i="1" smtClean="0">
                        <a:latin typeface="Cambria Math" panose="02040503050406030204" pitchFamily="18" charset="0"/>
                      </a:rPr>
                      <m:t>→</m:t>
                    </m:r>
                  </m:oMath>
                </a14:m>
                <a:r>
                  <a:rPr lang="en-US" sz="2400" dirty="0"/>
                  <a:t> ID3 algorithm</a:t>
                </a:r>
              </a:p>
            </p:txBody>
          </p:sp>
        </mc:Choice>
        <mc:Fallback xmlns="">
          <p:sp>
            <p:nvSpPr>
              <p:cNvPr id="3" name="Content Placeholder 2">
                <a:extLst>
                  <a:ext uri="{FF2B5EF4-FFF2-40B4-BE49-F238E27FC236}">
                    <a16:creationId xmlns:a16="http://schemas.microsoft.com/office/drawing/2014/main" id="{9E86528A-C69E-6A4E-89D9-C22D3B4841FB}"/>
                  </a:ext>
                </a:extLst>
              </p:cNvPr>
              <p:cNvSpPr>
                <a:spLocks noGrp="1" noRot="1" noChangeAspect="1" noMove="1" noResize="1" noEditPoints="1" noAdjustHandles="1" noChangeArrowheads="1" noChangeShapeType="1" noTextEdit="1"/>
              </p:cNvSpPr>
              <p:nvPr>
                <p:ph idx="1"/>
              </p:nvPr>
            </p:nvSpPr>
            <p:spPr>
              <a:blipFill>
                <a:blip r:embed="rId2"/>
                <a:stretch>
                  <a:fillRect l="-867"/>
                </a:stretch>
              </a:blipFill>
            </p:spPr>
            <p:txBody>
              <a:bodyPr/>
              <a:lstStyle/>
              <a:p>
                <a:r>
                  <a:rPr lang="en-US">
                    <a:noFill/>
                  </a:rPr>
                  <a:t> </a:t>
                </a:r>
              </a:p>
            </p:txBody>
          </p:sp>
        </mc:Fallback>
      </mc:AlternateContent>
    </p:spTree>
    <p:extLst>
      <p:ext uri="{BB962C8B-B14F-4D97-AF65-F5344CB8AC3E}">
        <p14:creationId xmlns:p14="http://schemas.microsoft.com/office/powerpoint/2010/main" val="282380490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162DF2A-64D1-4AA9-BA42-8A4063EADE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1" name="Rectangle 10">
            <a:extLst>
              <a:ext uri="{FF2B5EF4-FFF2-40B4-BE49-F238E27FC236}">
                <a16:creationId xmlns:a16="http://schemas.microsoft.com/office/drawing/2014/main" id="{5D7C1373-63AF-4A75-909E-990E053566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useBgFill="1">
        <p:nvSpPr>
          <p:cNvPr id="13" name="Rectangle 12">
            <a:extLst>
              <a:ext uri="{FF2B5EF4-FFF2-40B4-BE49-F238E27FC236}">
                <a16:creationId xmlns:a16="http://schemas.microsoft.com/office/drawing/2014/main" id="{5BDAAE7A-177F-4691-8F07-36CBBA6113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9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5BF82D1D-28BC-4216-A1EA-F7D9C6D1AA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1286934"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7" name="Rectangle 16">
            <a:extLst>
              <a:ext uri="{FF2B5EF4-FFF2-40B4-BE49-F238E27FC236}">
                <a16:creationId xmlns:a16="http://schemas.microsoft.com/office/drawing/2014/main" id="{60A1DC48-C242-4442-822C-570436B809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685778" y="767825"/>
            <a:ext cx="508012" cy="5328173"/>
          </a:xfrm>
          <a:prstGeom prst="rect">
            <a:avLst/>
          </a:prstGeom>
          <a:solidFill>
            <a:srgbClr val="C8C8C8">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Rounded Rectangle 18">
                <a:extLst>
                  <a:ext uri="{FF2B5EF4-FFF2-40B4-BE49-F238E27FC236}">
                    <a16:creationId xmlns:a16="http://schemas.microsoft.com/office/drawing/2014/main" id="{AE4AC143-A5E9-6B40-87CA-E99281EE550F}"/>
                  </a:ext>
                </a:extLst>
              </p:cNvPr>
              <p:cNvSpPr/>
              <p:nvPr/>
            </p:nvSpPr>
            <p:spPr>
              <a:xfrm>
                <a:off x="6911576" y="874517"/>
                <a:ext cx="585788"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right"/>
                    </m:oMathParaPr>
                    <m:oMath xmlns:m="http://schemas.openxmlformats.org/officeDocument/2006/math">
                      <m:sSub>
                        <m:sSubPr>
                          <m:ctrlPr>
                            <a:rPr lang="en-US" sz="2400" b="1" i="1">
                              <a:latin typeface="Cambria Math" panose="02040503050406030204" pitchFamily="18" charset="0"/>
                            </a:rPr>
                          </m:ctrlPr>
                        </m:sSubPr>
                        <m:e>
                          <m:r>
                            <a:rPr lang="en-US" sz="2400" b="1" i="1">
                              <a:latin typeface="Cambria Math" panose="02040503050406030204" pitchFamily="18" charset="0"/>
                            </a:rPr>
                            <m:t>𝒙</m:t>
                          </m:r>
                        </m:e>
                        <m:sub>
                          <m:r>
                            <a:rPr lang="en-US" sz="2400" b="1" i="1">
                              <a:latin typeface="Cambria Math" panose="02040503050406030204" pitchFamily="18" charset="0"/>
                            </a:rPr>
                            <m:t>𝟒</m:t>
                          </m:r>
                        </m:sub>
                      </m:sSub>
                    </m:oMath>
                  </m:oMathPara>
                </a14:m>
                <a:endParaRPr lang="en-US" sz="2400" dirty="0"/>
              </a:p>
            </p:txBody>
          </p:sp>
        </mc:Choice>
        <mc:Fallback xmlns="">
          <p:sp>
            <p:nvSpPr>
              <p:cNvPr id="19" name="Rounded Rectangle 18">
                <a:extLst>
                  <a:ext uri="{FF2B5EF4-FFF2-40B4-BE49-F238E27FC236}">
                    <a16:creationId xmlns:a16="http://schemas.microsoft.com/office/drawing/2014/main" id="{AE4AC143-A5E9-6B40-87CA-E99281EE550F}"/>
                  </a:ext>
                </a:extLst>
              </p:cNvPr>
              <p:cNvSpPr>
                <a:spLocks noRot="1" noChangeAspect="1" noMove="1" noResize="1" noEditPoints="1" noAdjustHandles="1" noChangeArrowheads="1" noChangeShapeType="1" noTextEdit="1"/>
              </p:cNvSpPr>
              <p:nvPr/>
            </p:nvSpPr>
            <p:spPr>
              <a:xfrm>
                <a:off x="6911576" y="874517"/>
                <a:ext cx="585788" cy="457200"/>
              </a:xfrm>
              <a:prstGeom prst="roundRect">
                <a:avLst/>
              </a:prstGeom>
              <a:blipFill>
                <a:blip r:embed="rId3"/>
                <a:stretch>
                  <a:fillRect/>
                </a:stretch>
              </a:blipFill>
            </p:spPr>
            <p:txBody>
              <a:bodyPr/>
              <a:lstStyle/>
              <a:p>
                <a:r>
                  <a:rPr lang="en-US">
                    <a:noFill/>
                  </a:rPr>
                  <a:t> </a:t>
                </a:r>
              </a:p>
            </p:txBody>
          </p:sp>
        </mc:Fallback>
      </mc:AlternateContent>
      <p:cxnSp>
        <p:nvCxnSpPr>
          <p:cNvPr id="20" name="Straight Arrow Connector 19">
            <a:extLst>
              <a:ext uri="{FF2B5EF4-FFF2-40B4-BE49-F238E27FC236}">
                <a16:creationId xmlns:a16="http://schemas.microsoft.com/office/drawing/2014/main" id="{51CECA28-50D9-B646-9922-CB3252D07FC9}"/>
              </a:ext>
            </a:extLst>
          </p:cNvPr>
          <p:cNvCxnSpPr>
            <a:cxnSpLocks/>
            <a:stCxn id="19" idx="2"/>
          </p:cNvCxnSpPr>
          <p:nvPr/>
        </p:nvCxnSpPr>
        <p:spPr>
          <a:xfrm rot="5400000">
            <a:off x="6013394" y="422547"/>
            <a:ext cx="281906" cy="2100246"/>
          </a:xfrm>
          <a:prstGeom prst="curvedConnector3">
            <a:avLst/>
          </a:prstGeom>
          <a:ln>
            <a:tailEnd type="triangle" w="lg" len="lg"/>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8DD29D8B-7913-BD4F-8B61-17EA3114474D}"/>
              </a:ext>
            </a:extLst>
          </p:cNvPr>
          <p:cNvCxnSpPr>
            <a:cxnSpLocks/>
            <a:stCxn id="19" idx="2"/>
            <a:endCxn id="23" idx="0"/>
          </p:cNvCxnSpPr>
          <p:nvPr/>
        </p:nvCxnSpPr>
        <p:spPr>
          <a:xfrm rot="16200000" flipH="1">
            <a:off x="8112586" y="423600"/>
            <a:ext cx="281906" cy="2098139"/>
          </a:xfrm>
          <a:prstGeom prst="curvedConnector3">
            <a:avLst>
              <a:gd name="adj1" fmla="val 50000"/>
            </a:avLst>
          </a:prstGeom>
          <a:ln>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Rounded Rectangle 22">
                <a:extLst>
                  <a:ext uri="{FF2B5EF4-FFF2-40B4-BE49-F238E27FC236}">
                    <a16:creationId xmlns:a16="http://schemas.microsoft.com/office/drawing/2014/main" id="{4EC665F0-AA84-3D4F-B8A1-46E22E0FC2C1}"/>
                  </a:ext>
                </a:extLst>
              </p:cNvPr>
              <p:cNvSpPr/>
              <p:nvPr/>
            </p:nvSpPr>
            <p:spPr>
              <a:xfrm>
                <a:off x="9009715" y="1613623"/>
                <a:ext cx="585788"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right"/>
                    </m:oMathParaPr>
                    <m:oMath xmlns:m="http://schemas.openxmlformats.org/officeDocument/2006/math">
                      <m:sSub>
                        <m:sSubPr>
                          <m:ctrlPr>
                            <a:rPr lang="en-US" sz="2400" b="1" i="1" smtClean="0">
                              <a:latin typeface="Cambria Math" panose="02040503050406030204" pitchFamily="18" charset="0"/>
                            </a:rPr>
                          </m:ctrlPr>
                        </m:sSubPr>
                        <m:e>
                          <m:r>
                            <a:rPr lang="en-US" sz="2400" b="1" i="1">
                              <a:latin typeface="Cambria Math" panose="02040503050406030204" pitchFamily="18" charset="0"/>
                            </a:rPr>
                            <m:t>𝒙</m:t>
                          </m:r>
                        </m:e>
                        <m:sub>
                          <m:r>
                            <a:rPr lang="en-US" sz="2400" b="1" i="1" smtClean="0">
                              <a:latin typeface="Cambria Math" panose="02040503050406030204" pitchFamily="18" charset="0"/>
                            </a:rPr>
                            <m:t>𝟑</m:t>
                          </m:r>
                        </m:sub>
                      </m:sSub>
                    </m:oMath>
                  </m:oMathPara>
                </a14:m>
                <a:endParaRPr lang="en-US" sz="2400" dirty="0"/>
              </a:p>
            </p:txBody>
          </p:sp>
        </mc:Choice>
        <mc:Fallback xmlns="">
          <p:sp>
            <p:nvSpPr>
              <p:cNvPr id="23" name="Rounded Rectangle 22">
                <a:extLst>
                  <a:ext uri="{FF2B5EF4-FFF2-40B4-BE49-F238E27FC236}">
                    <a16:creationId xmlns:a16="http://schemas.microsoft.com/office/drawing/2014/main" id="{4EC665F0-AA84-3D4F-B8A1-46E22E0FC2C1}"/>
                  </a:ext>
                </a:extLst>
              </p:cNvPr>
              <p:cNvSpPr>
                <a:spLocks noRot="1" noChangeAspect="1" noMove="1" noResize="1" noEditPoints="1" noAdjustHandles="1" noChangeArrowheads="1" noChangeShapeType="1" noTextEdit="1"/>
              </p:cNvSpPr>
              <p:nvPr/>
            </p:nvSpPr>
            <p:spPr>
              <a:xfrm>
                <a:off x="9009715" y="1613623"/>
                <a:ext cx="585788" cy="457200"/>
              </a:xfrm>
              <a:prstGeom prst="roundRect">
                <a:avLst/>
              </a:prstGeom>
              <a:blipFill>
                <a:blip r:embed="rId5"/>
                <a:stretch>
                  <a:fillRect/>
                </a:stretch>
              </a:blipFill>
            </p:spPr>
            <p:txBody>
              <a:bodyPr/>
              <a:lstStyle/>
              <a:p>
                <a:r>
                  <a:rPr lang="en-US">
                    <a:noFill/>
                  </a:rPr>
                  <a:t> </a:t>
                </a:r>
              </a:p>
            </p:txBody>
          </p:sp>
        </mc:Fallback>
      </mc:AlternateContent>
      <p:cxnSp>
        <p:nvCxnSpPr>
          <p:cNvPr id="25" name="Straight Arrow Connector 24">
            <a:extLst>
              <a:ext uri="{FF2B5EF4-FFF2-40B4-BE49-F238E27FC236}">
                <a16:creationId xmlns:a16="http://schemas.microsoft.com/office/drawing/2014/main" id="{FF1BDA6B-CEB0-8E42-9157-6C50A84FF5CA}"/>
              </a:ext>
            </a:extLst>
          </p:cNvPr>
          <p:cNvCxnSpPr>
            <a:cxnSpLocks/>
            <a:stCxn id="23" idx="2"/>
            <a:endCxn id="30" idx="0"/>
          </p:cNvCxnSpPr>
          <p:nvPr/>
        </p:nvCxnSpPr>
        <p:spPr>
          <a:xfrm rot="5400000">
            <a:off x="8704706" y="1949342"/>
            <a:ext cx="476423" cy="719385"/>
          </a:xfrm>
          <a:prstGeom prst="curvedConnector3">
            <a:avLst>
              <a:gd name="adj1" fmla="val 50000"/>
            </a:avLst>
          </a:prstGeom>
          <a:ln>
            <a:tailEnd type="triangle" w="lg" len="lg"/>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4E8189AB-FDAC-5E47-8BC2-3285F06560E4}"/>
              </a:ext>
            </a:extLst>
          </p:cNvPr>
          <p:cNvCxnSpPr>
            <a:cxnSpLocks/>
            <a:stCxn id="23" idx="2"/>
            <a:endCxn id="28" idx="0"/>
          </p:cNvCxnSpPr>
          <p:nvPr/>
        </p:nvCxnSpPr>
        <p:spPr>
          <a:xfrm rot="16200000" flipH="1">
            <a:off x="9397165" y="1976266"/>
            <a:ext cx="476423" cy="665535"/>
          </a:xfrm>
          <a:prstGeom prst="curvedConnector3">
            <a:avLst>
              <a:gd name="adj1" fmla="val 50000"/>
            </a:avLst>
          </a:prstGeom>
          <a:ln>
            <a:tailEnd type="triangle" w="lg" len="lg"/>
          </a:ln>
        </p:spPr>
        <p:style>
          <a:lnRef idx="1">
            <a:schemeClr val="accent1"/>
          </a:lnRef>
          <a:fillRef idx="0">
            <a:schemeClr val="accent1"/>
          </a:fillRef>
          <a:effectRef idx="0">
            <a:schemeClr val="accent1"/>
          </a:effectRef>
          <a:fontRef idx="minor">
            <a:schemeClr val="tx1"/>
          </a:fontRef>
        </p:style>
      </p:cxnSp>
      <p:sp>
        <p:nvSpPr>
          <p:cNvPr id="28" name="Rounded Rectangle 27">
            <a:extLst>
              <a:ext uri="{FF2B5EF4-FFF2-40B4-BE49-F238E27FC236}">
                <a16:creationId xmlns:a16="http://schemas.microsoft.com/office/drawing/2014/main" id="{A3E8A1A6-61B5-8144-B586-936FF4ABB18D}"/>
              </a:ext>
            </a:extLst>
          </p:cNvPr>
          <p:cNvSpPr/>
          <p:nvPr/>
        </p:nvSpPr>
        <p:spPr>
          <a:xfrm>
            <a:off x="9494202" y="2547246"/>
            <a:ext cx="947884"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Drive</a:t>
            </a:r>
          </a:p>
        </p:txBody>
      </p:sp>
      <mc:AlternateContent xmlns:mc="http://schemas.openxmlformats.org/markup-compatibility/2006" xmlns:a14="http://schemas.microsoft.com/office/drawing/2010/main">
        <mc:Choice Requires="a14">
          <p:sp>
            <p:nvSpPr>
              <p:cNvPr id="30" name="Rounded Rectangle 29">
                <a:extLst>
                  <a:ext uri="{FF2B5EF4-FFF2-40B4-BE49-F238E27FC236}">
                    <a16:creationId xmlns:a16="http://schemas.microsoft.com/office/drawing/2014/main" id="{D36D1BC7-04A2-6C43-9789-F865ADC5AC37}"/>
                  </a:ext>
                </a:extLst>
              </p:cNvPr>
              <p:cNvSpPr/>
              <p:nvPr/>
            </p:nvSpPr>
            <p:spPr>
              <a:xfrm>
                <a:off x="8290330" y="2547246"/>
                <a:ext cx="585788"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right"/>
                    </m:oMathParaPr>
                    <m:oMath xmlns:m="http://schemas.openxmlformats.org/officeDocument/2006/math">
                      <m:sSub>
                        <m:sSubPr>
                          <m:ctrlPr>
                            <a:rPr lang="en-US" sz="2400" b="1" i="1" smtClean="0">
                              <a:latin typeface="Cambria Math" panose="02040503050406030204" pitchFamily="18" charset="0"/>
                            </a:rPr>
                          </m:ctrlPr>
                        </m:sSubPr>
                        <m:e>
                          <m:r>
                            <a:rPr lang="en-US" sz="2400" b="1" i="1">
                              <a:latin typeface="Cambria Math" panose="02040503050406030204" pitchFamily="18" charset="0"/>
                            </a:rPr>
                            <m:t>𝒙</m:t>
                          </m:r>
                        </m:e>
                        <m:sub>
                          <m:r>
                            <a:rPr lang="en-US" sz="2400" b="1" i="1" smtClean="0">
                              <a:latin typeface="Cambria Math" panose="02040503050406030204" pitchFamily="18" charset="0"/>
                            </a:rPr>
                            <m:t>𝟏</m:t>
                          </m:r>
                        </m:sub>
                      </m:sSub>
                    </m:oMath>
                  </m:oMathPara>
                </a14:m>
                <a:endParaRPr lang="en-US" sz="2400" dirty="0"/>
              </a:p>
            </p:txBody>
          </p:sp>
        </mc:Choice>
        <mc:Fallback xmlns="">
          <p:sp>
            <p:nvSpPr>
              <p:cNvPr id="30" name="Rounded Rectangle 29">
                <a:extLst>
                  <a:ext uri="{FF2B5EF4-FFF2-40B4-BE49-F238E27FC236}">
                    <a16:creationId xmlns:a16="http://schemas.microsoft.com/office/drawing/2014/main" id="{D36D1BC7-04A2-6C43-9789-F865ADC5AC37}"/>
                  </a:ext>
                </a:extLst>
              </p:cNvPr>
              <p:cNvSpPr>
                <a:spLocks noRot="1" noChangeAspect="1" noMove="1" noResize="1" noEditPoints="1" noAdjustHandles="1" noChangeArrowheads="1" noChangeShapeType="1" noTextEdit="1"/>
              </p:cNvSpPr>
              <p:nvPr/>
            </p:nvSpPr>
            <p:spPr>
              <a:xfrm>
                <a:off x="8290330" y="2547246"/>
                <a:ext cx="585788" cy="457200"/>
              </a:xfrm>
              <a:prstGeom prst="roundRect">
                <a:avLst/>
              </a:prstGeom>
              <a:blipFill>
                <a:blip r:embed="rId6"/>
                <a:stretch>
                  <a:fillRect/>
                </a:stretch>
              </a:blipFill>
            </p:spPr>
            <p:txBody>
              <a:bodyPr/>
              <a:lstStyle/>
              <a:p>
                <a:r>
                  <a:rPr lang="en-US">
                    <a:noFill/>
                  </a:rPr>
                  <a:t> </a:t>
                </a:r>
              </a:p>
            </p:txBody>
          </p:sp>
        </mc:Fallback>
      </mc:AlternateContent>
      <p:cxnSp>
        <p:nvCxnSpPr>
          <p:cNvPr id="32" name="Straight Arrow Connector 31">
            <a:extLst>
              <a:ext uri="{FF2B5EF4-FFF2-40B4-BE49-F238E27FC236}">
                <a16:creationId xmlns:a16="http://schemas.microsoft.com/office/drawing/2014/main" id="{CE9904D0-26E3-6B4A-99DA-932E3FFADB38}"/>
              </a:ext>
            </a:extLst>
          </p:cNvPr>
          <p:cNvCxnSpPr>
            <a:cxnSpLocks/>
            <a:stCxn id="30" idx="2"/>
            <a:endCxn id="37" idx="0"/>
          </p:cNvCxnSpPr>
          <p:nvPr/>
        </p:nvCxnSpPr>
        <p:spPr>
          <a:xfrm rot="16200000" flipH="1">
            <a:off x="8704706" y="2882964"/>
            <a:ext cx="476423" cy="719386"/>
          </a:xfrm>
          <a:prstGeom prst="curvedConnector3">
            <a:avLst>
              <a:gd name="adj1" fmla="val 50000"/>
            </a:avLst>
          </a:prstGeom>
          <a:ln>
            <a:tailEnd type="triangle" w="lg" len="lg"/>
          </a:ln>
        </p:spPr>
        <p:style>
          <a:lnRef idx="1">
            <a:schemeClr val="accent1"/>
          </a:lnRef>
          <a:fillRef idx="0">
            <a:schemeClr val="accent1"/>
          </a:fillRef>
          <a:effectRef idx="0">
            <a:schemeClr val="accent1"/>
          </a:effectRef>
          <a:fontRef idx="minor">
            <a:schemeClr val="tx1"/>
          </a:fontRef>
        </p:style>
      </p:cxnSp>
      <p:sp>
        <p:nvSpPr>
          <p:cNvPr id="36" name="Rounded Rectangle 35">
            <a:extLst>
              <a:ext uri="{FF2B5EF4-FFF2-40B4-BE49-F238E27FC236}">
                <a16:creationId xmlns:a16="http://schemas.microsoft.com/office/drawing/2014/main" id="{8329B260-1795-C444-AB0E-CACF0AC5811E}"/>
              </a:ext>
            </a:extLst>
          </p:cNvPr>
          <p:cNvSpPr/>
          <p:nvPr/>
        </p:nvSpPr>
        <p:spPr>
          <a:xfrm>
            <a:off x="7430645" y="3483782"/>
            <a:ext cx="947884"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Bike</a:t>
            </a:r>
          </a:p>
        </p:txBody>
      </p:sp>
      <p:sp>
        <p:nvSpPr>
          <p:cNvPr id="37" name="Rounded Rectangle 36">
            <a:extLst>
              <a:ext uri="{FF2B5EF4-FFF2-40B4-BE49-F238E27FC236}">
                <a16:creationId xmlns:a16="http://schemas.microsoft.com/office/drawing/2014/main" id="{8A0E75F2-2412-9F47-AFB5-82A1D37209AD}"/>
              </a:ext>
            </a:extLst>
          </p:cNvPr>
          <p:cNvSpPr/>
          <p:nvPr/>
        </p:nvSpPr>
        <p:spPr>
          <a:xfrm>
            <a:off x="8776617" y="3480869"/>
            <a:ext cx="1051985"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Bus</a:t>
            </a:r>
          </a:p>
        </p:txBody>
      </p:sp>
      <p:sp>
        <p:nvSpPr>
          <p:cNvPr id="99" name="TextBox 98">
            <a:extLst>
              <a:ext uri="{FF2B5EF4-FFF2-40B4-BE49-F238E27FC236}">
                <a16:creationId xmlns:a16="http://schemas.microsoft.com/office/drawing/2014/main" id="{38B1AA36-2023-B540-94DE-6BFF073E2700}"/>
              </a:ext>
            </a:extLst>
          </p:cNvPr>
          <p:cNvSpPr txBox="1"/>
          <p:nvPr/>
        </p:nvSpPr>
        <p:spPr>
          <a:xfrm>
            <a:off x="7904289" y="1140938"/>
            <a:ext cx="681318" cy="369332"/>
          </a:xfrm>
          <a:prstGeom prst="rect">
            <a:avLst/>
          </a:prstGeom>
          <a:noFill/>
        </p:spPr>
        <p:txBody>
          <a:bodyPr wrap="square" rtlCol="0">
            <a:spAutoFit/>
          </a:bodyPr>
          <a:lstStyle/>
          <a:p>
            <a:r>
              <a:rPr lang="en-US" dirty="0"/>
              <a:t>Tired</a:t>
            </a:r>
          </a:p>
        </p:txBody>
      </p:sp>
      <p:sp>
        <p:nvSpPr>
          <p:cNvPr id="100" name="TextBox 99">
            <a:extLst>
              <a:ext uri="{FF2B5EF4-FFF2-40B4-BE49-F238E27FC236}">
                <a16:creationId xmlns:a16="http://schemas.microsoft.com/office/drawing/2014/main" id="{2B940A9F-2818-3041-B84D-9B139632F0DC}"/>
              </a:ext>
            </a:extLst>
          </p:cNvPr>
          <p:cNvSpPr txBox="1"/>
          <p:nvPr/>
        </p:nvSpPr>
        <p:spPr>
          <a:xfrm>
            <a:off x="5554385" y="1140938"/>
            <a:ext cx="1191432" cy="369332"/>
          </a:xfrm>
          <a:prstGeom prst="rect">
            <a:avLst/>
          </a:prstGeom>
          <a:noFill/>
        </p:spPr>
        <p:txBody>
          <a:bodyPr wrap="square" rtlCol="0">
            <a:spAutoFit/>
          </a:bodyPr>
          <a:lstStyle/>
          <a:p>
            <a:r>
              <a:rPr lang="en-US" dirty="0"/>
              <a:t>Not Tired</a:t>
            </a:r>
          </a:p>
        </p:txBody>
      </p:sp>
      <p:sp>
        <p:nvSpPr>
          <p:cNvPr id="101" name="TextBox 100">
            <a:extLst>
              <a:ext uri="{FF2B5EF4-FFF2-40B4-BE49-F238E27FC236}">
                <a16:creationId xmlns:a16="http://schemas.microsoft.com/office/drawing/2014/main" id="{F906AFA6-6648-084B-90F1-18A2116E3759}"/>
              </a:ext>
            </a:extLst>
          </p:cNvPr>
          <p:cNvSpPr txBox="1"/>
          <p:nvPr/>
        </p:nvSpPr>
        <p:spPr>
          <a:xfrm>
            <a:off x="9840078" y="1999692"/>
            <a:ext cx="1705239" cy="369332"/>
          </a:xfrm>
          <a:prstGeom prst="rect">
            <a:avLst/>
          </a:prstGeom>
          <a:noFill/>
        </p:spPr>
        <p:txBody>
          <a:bodyPr wrap="square" rtlCol="0">
            <a:spAutoFit/>
          </a:bodyPr>
          <a:lstStyle/>
          <a:p>
            <a:r>
              <a:rPr lang="en-US" dirty="0"/>
              <a:t>Both, Lunchbox</a:t>
            </a:r>
          </a:p>
        </p:txBody>
      </p:sp>
      <p:sp>
        <p:nvSpPr>
          <p:cNvPr id="102" name="TextBox 101">
            <a:extLst>
              <a:ext uri="{FF2B5EF4-FFF2-40B4-BE49-F238E27FC236}">
                <a16:creationId xmlns:a16="http://schemas.microsoft.com/office/drawing/2014/main" id="{BF8EB174-BCBC-E543-BA85-40940CA4D853}"/>
              </a:ext>
            </a:extLst>
          </p:cNvPr>
          <p:cNvSpPr txBox="1"/>
          <p:nvPr/>
        </p:nvSpPr>
        <p:spPr>
          <a:xfrm>
            <a:off x="7789336" y="1999692"/>
            <a:ext cx="1178385" cy="369332"/>
          </a:xfrm>
          <a:prstGeom prst="rect">
            <a:avLst/>
          </a:prstGeom>
          <a:noFill/>
        </p:spPr>
        <p:txBody>
          <a:bodyPr wrap="square" rtlCol="0">
            <a:spAutoFit/>
          </a:bodyPr>
          <a:lstStyle/>
          <a:p>
            <a:r>
              <a:rPr lang="en-US" dirty="0"/>
              <a:t>Backpack</a:t>
            </a:r>
          </a:p>
        </p:txBody>
      </p:sp>
      <p:sp>
        <p:nvSpPr>
          <p:cNvPr id="105" name="TextBox 104">
            <a:extLst>
              <a:ext uri="{FF2B5EF4-FFF2-40B4-BE49-F238E27FC236}">
                <a16:creationId xmlns:a16="http://schemas.microsoft.com/office/drawing/2014/main" id="{ACDB58FD-DA36-EB4A-9FB3-4223FAFFBA01}"/>
              </a:ext>
            </a:extLst>
          </p:cNvPr>
          <p:cNvSpPr txBox="1"/>
          <p:nvPr/>
        </p:nvSpPr>
        <p:spPr>
          <a:xfrm>
            <a:off x="9328848" y="3082461"/>
            <a:ext cx="615360" cy="369332"/>
          </a:xfrm>
          <a:prstGeom prst="rect">
            <a:avLst/>
          </a:prstGeom>
          <a:noFill/>
        </p:spPr>
        <p:txBody>
          <a:bodyPr wrap="square" rtlCol="0">
            <a:spAutoFit/>
          </a:bodyPr>
          <a:lstStyle/>
          <a:p>
            <a:r>
              <a:rPr lang="en-US" dirty="0"/>
              <a:t>Rain</a:t>
            </a:r>
          </a:p>
        </p:txBody>
      </p:sp>
      <p:sp>
        <p:nvSpPr>
          <p:cNvPr id="106" name="TextBox 105">
            <a:extLst>
              <a:ext uri="{FF2B5EF4-FFF2-40B4-BE49-F238E27FC236}">
                <a16:creationId xmlns:a16="http://schemas.microsoft.com/office/drawing/2014/main" id="{29998D72-4AD8-8846-8091-AC633F011C01}"/>
              </a:ext>
            </a:extLst>
          </p:cNvPr>
          <p:cNvSpPr txBox="1"/>
          <p:nvPr/>
        </p:nvSpPr>
        <p:spPr>
          <a:xfrm>
            <a:off x="7036537" y="3082461"/>
            <a:ext cx="947756" cy="369332"/>
          </a:xfrm>
          <a:prstGeom prst="rect">
            <a:avLst/>
          </a:prstGeom>
          <a:noFill/>
        </p:spPr>
        <p:txBody>
          <a:bodyPr wrap="square" rtlCol="0">
            <a:spAutoFit/>
          </a:bodyPr>
          <a:lstStyle/>
          <a:p>
            <a:r>
              <a:rPr lang="en-US" dirty="0"/>
              <a:t>No Rain</a:t>
            </a:r>
          </a:p>
        </p:txBody>
      </p:sp>
      <p:cxnSp>
        <p:nvCxnSpPr>
          <p:cNvPr id="31" name="Straight Arrow Connector 30">
            <a:extLst>
              <a:ext uri="{FF2B5EF4-FFF2-40B4-BE49-F238E27FC236}">
                <a16:creationId xmlns:a16="http://schemas.microsoft.com/office/drawing/2014/main" id="{849B4FFB-3A37-9645-82AA-213396A3D04B}"/>
              </a:ext>
            </a:extLst>
          </p:cNvPr>
          <p:cNvCxnSpPr>
            <a:cxnSpLocks/>
            <a:stCxn id="30" idx="2"/>
            <a:endCxn id="36" idx="0"/>
          </p:cNvCxnSpPr>
          <p:nvPr/>
        </p:nvCxnSpPr>
        <p:spPr>
          <a:xfrm rot="5400000">
            <a:off x="8004238" y="2904796"/>
            <a:ext cx="479336" cy="678637"/>
          </a:xfrm>
          <a:prstGeom prst="curvedConnector3">
            <a:avLst>
              <a:gd name="adj1" fmla="val 50000"/>
            </a:avLst>
          </a:prstGeom>
          <a:ln>
            <a:tailEnd type="triangle" w="lg" len="lg"/>
          </a:ln>
        </p:spPr>
        <p:style>
          <a:lnRef idx="1">
            <a:schemeClr val="accent1"/>
          </a:lnRef>
          <a:fillRef idx="0">
            <a:schemeClr val="accent1"/>
          </a:fillRef>
          <a:effectRef idx="0">
            <a:schemeClr val="accent1"/>
          </a:effectRef>
          <a:fontRef idx="minor">
            <a:schemeClr val="tx1"/>
          </a:fontRef>
        </p:style>
      </p:cxnSp>
      <p:sp>
        <p:nvSpPr>
          <p:cNvPr id="54" name="Rounded Rectangle 53">
            <a:extLst>
              <a:ext uri="{FF2B5EF4-FFF2-40B4-BE49-F238E27FC236}">
                <a16:creationId xmlns:a16="http://schemas.microsoft.com/office/drawing/2014/main" id="{2EE14CD8-A5DB-8C43-B5CE-40FA32420898}"/>
              </a:ext>
            </a:extLst>
          </p:cNvPr>
          <p:cNvSpPr/>
          <p:nvPr/>
        </p:nvSpPr>
        <p:spPr>
          <a:xfrm>
            <a:off x="4622332" y="1613623"/>
            <a:ext cx="1051985"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Bus</a:t>
            </a:r>
          </a:p>
        </p:txBody>
      </p:sp>
    </p:spTree>
    <p:extLst>
      <p:ext uri="{BB962C8B-B14F-4D97-AF65-F5344CB8AC3E}">
        <p14:creationId xmlns:p14="http://schemas.microsoft.com/office/powerpoint/2010/main" val="258561410"/>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0836D5-4FD3-4472-6799-8CB3E0583AFE}"/>
              </a:ext>
            </a:extLst>
          </p:cNvPr>
          <p:cNvSpPr>
            <a:spLocks noGrp="1"/>
          </p:cNvSpPr>
          <p:nvPr>
            <p:ph type="title"/>
          </p:nvPr>
        </p:nvSpPr>
        <p:spPr/>
        <p:txBody>
          <a:bodyPr/>
          <a:lstStyle/>
          <a:p>
            <a:r>
              <a:rPr lang="en-US" dirty="0"/>
              <a:t>Acknowledgement</a:t>
            </a:r>
          </a:p>
        </p:txBody>
      </p:sp>
      <p:sp>
        <p:nvSpPr>
          <p:cNvPr id="3" name="Content Placeholder 2">
            <a:extLst>
              <a:ext uri="{FF2B5EF4-FFF2-40B4-BE49-F238E27FC236}">
                <a16:creationId xmlns:a16="http://schemas.microsoft.com/office/drawing/2014/main" id="{F5E9026A-20FC-5DA0-65FE-3B310FA4726D}"/>
              </a:ext>
            </a:extLst>
          </p:cNvPr>
          <p:cNvSpPr>
            <a:spLocks noGrp="1"/>
          </p:cNvSpPr>
          <p:nvPr>
            <p:ph idx="1"/>
          </p:nvPr>
        </p:nvSpPr>
        <p:spPr/>
        <p:txBody>
          <a:bodyPr/>
          <a:lstStyle/>
          <a:p>
            <a:pPr marL="0" indent="0">
              <a:buNone/>
            </a:pPr>
            <a:r>
              <a:rPr lang="en-US" dirty="0"/>
              <a:t>This lecture slides adapted from the materials shared by Prof. Henry Chai at CMU. </a:t>
            </a:r>
          </a:p>
        </p:txBody>
      </p:sp>
    </p:spTree>
    <p:extLst>
      <p:ext uri="{BB962C8B-B14F-4D97-AF65-F5344CB8AC3E}">
        <p14:creationId xmlns:p14="http://schemas.microsoft.com/office/powerpoint/2010/main" val="19004438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2CBC39-42D1-A8A4-BF1A-1F1B984652D6}"/>
              </a:ext>
            </a:extLst>
          </p:cNvPr>
          <p:cNvSpPr>
            <a:spLocks noGrp="1"/>
          </p:cNvSpPr>
          <p:nvPr>
            <p:ph type="title"/>
          </p:nvPr>
        </p:nvSpPr>
        <p:spPr/>
        <p:txBody>
          <a:bodyPr/>
          <a:lstStyle/>
          <a:p>
            <a:br>
              <a:rPr lang="en-US" dirty="0"/>
            </a:br>
            <a:br>
              <a:rPr lang="en-US" dirty="0"/>
            </a:br>
            <a:r>
              <a:rPr lang="en-US" dirty="0"/>
              <a:t>Splitting </a:t>
            </a:r>
            <a:br>
              <a:rPr lang="en-US" dirty="0"/>
            </a:br>
            <a:r>
              <a:rPr lang="en-US" dirty="0"/>
              <a:t>Criterion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E86528A-C69E-6A4E-89D9-C22D3B4841FB}"/>
                  </a:ext>
                </a:extLst>
              </p:cNvPr>
              <p:cNvSpPr>
                <a:spLocks noGrp="1"/>
              </p:cNvSpPr>
              <p:nvPr>
                <p:ph idx="1"/>
              </p:nvPr>
            </p:nvSpPr>
            <p:spPr/>
            <p:txBody>
              <a:bodyPr>
                <a:normAutofit fontScale="92500" lnSpcReduction="20000"/>
              </a:bodyPr>
              <a:lstStyle/>
              <a:p>
                <a:pPr>
                  <a:lnSpc>
                    <a:spcPct val="130000"/>
                  </a:lnSpc>
                </a:pPr>
                <a:r>
                  <a:rPr lang="en-US" dirty="0"/>
                  <a:t>A </a:t>
                </a:r>
                <a:r>
                  <a:rPr lang="en-US" b="1" dirty="0"/>
                  <a:t>splitting criterion </a:t>
                </a:r>
                <a:r>
                  <a:rPr lang="en-US" dirty="0"/>
                  <a:t>is a function that measures how good or useful splitting on a particular feature is </a:t>
                </a:r>
                <a:r>
                  <a:rPr lang="en-US" i="1" dirty="0"/>
                  <a:t>for a specified dataset</a:t>
                </a:r>
              </a:p>
              <a:p>
                <a:pPr>
                  <a:lnSpc>
                    <a:spcPct val="130000"/>
                  </a:lnSpc>
                </a:pPr>
                <a:r>
                  <a:rPr lang="en-US" dirty="0"/>
                  <a:t>Insight: use the feature that optimizes the splitting criterion for our decision stump.</a:t>
                </a:r>
              </a:p>
              <a:p>
                <a:pPr>
                  <a:lnSpc>
                    <a:spcPct val="130000"/>
                  </a:lnSpc>
                </a:pPr>
                <a:r>
                  <a:rPr lang="en-US" dirty="0"/>
                  <a:t>Potential splitting criteria:</a:t>
                </a:r>
              </a:p>
              <a:p>
                <a:pPr lvl="1">
                  <a:lnSpc>
                    <a:spcPct val="130000"/>
                  </a:lnSpc>
                </a:pPr>
                <a:r>
                  <a:rPr lang="en-US" sz="2400" dirty="0"/>
                  <a:t>Training error rate (minimize)</a:t>
                </a:r>
              </a:p>
              <a:p>
                <a:pPr lvl="1">
                  <a:lnSpc>
                    <a:spcPct val="130000"/>
                  </a:lnSpc>
                </a:pPr>
                <a:r>
                  <a:rPr lang="en-US" sz="2400" dirty="0"/>
                  <a:t>Gini impurity (minimize) </a:t>
                </a:r>
                <a14:m>
                  <m:oMath xmlns:m="http://schemas.openxmlformats.org/officeDocument/2006/math">
                    <m:r>
                      <a:rPr lang="en-US" sz="2400" b="0" i="1" smtClean="0">
                        <a:latin typeface="Cambria Math" panose="02040503050406030204" pitchFamily="18" charset="0"/>
                      </a:rPr>
                      <m:t>→</m:t>
                    </m:r>
                  </m:oMath>
                </a14:m>
                <a:r>
                  <a:rPr lang="en-US" sz="2400" dirty="0"/>
                  <a:t> CART algorithm</a:t>
                </a:r>
              </a:p>
              <a:p>
                <a:pPr lvl="2">
                  <a:lnSpc>
                    <a:spcPct val="130000"/>
                  </a:lnSpc>
                </a:pPr>
                <a:r>
                  <a:rPr lang="en-US" sz="2200" dirty="0"/>
                  <a:t>Measures how mixed the classes are within a particular group of data points</a:t>
                </a:r>
              </a:p>
              <a:p>
                <a:pPr lvl="1">
                  <a:lnSpc>
                    <a:spcPct val="130000"/>
                  </a:lnSpc>
                </a:pPr>
                <a:r>
                  <a:rPr lang="en-US" sz="2400" u="sng" dirty="0"/>
                  <a:t>Mutual information</a:t>
                </a:r>
                <a:r>
                  <a:rPr lang="en-US" sz="2400" dirty="0"/>
                  <a:t> (maximize) </a:t>
                </a:r>
                <a14:m>
                  <m:oMath xmlns:m="http://schemas.openxmlformats.org/officeDocument/2006/math">
                    <m:r>
                      <a:rPr lang="en-US" sz="2400" b="0" i="1" smtClean="0">
                        <a:latin typeface="Cambria Math" panose="02040503050406030204" pitchFamily="18" charset="0"/>
                      </a:rPr>
                      <m:t>→</m:t>
                    </m:r>
                  </m:oMath>
                </a14:m>
                <a:r>
                  <a:rPr lang="en-US" sz="2400" dirty="0"/>
                  <a:t> ID3 (Iterative </a:t>
                </a:r>
                <a:r>
                  <a:rPr lang="en-US" sz="2400" dirty="0" err="1"/>
                  <a:t>Dichotomiser</a:t>
                </a:r>
                <a:r>
                  <a:rPr lang="en-US" sz="2400" dirty="0"/>
                  <a:t> 3) algorithm</a:t>
                </a:r>
              </a:p>
            </p:txBody>
          </p:sp>
        </mc:Choice>
        <mc:Fallback xmlns="">
          <p:sp>
            <p:nvSpPr>
              <p:cNvPr id="3" name="Content Placeholder 2">
                <a:extLst>
                  <a:ext uri="{FF2B5EF4-FFF2-40B4-BE49-F238E27FC236}">
                    <a16:creationId xmlns:a16="http://schemas.microsoft.com/office/drawing/2014/main" id="{9E86528A-C69E-6A4E-89D9-C22D3B4841FB}"/>
                  </a:ext>
                </a:extLst>
              </p:cNvPr>
              <p:cNvSpPr>
                <a:spLocks noGrp="1" noRot="1" noChangeAspect="1" noMove="1" noResize="1" noEditPoints="1" noAdjustHandles="1" noChangeArrowheads="1" noChangeShapeType="1" noTextEdit="1"/>
              </p:cNvSpPr>
              <p:nvPr>
                <p:ph idx="1"/>
              </p:nvPr>
            </p:nvSpPr>
            <p:spPr>
              <a:blipFill>
                <a:blip r:embed="rId3"/>
                <a:stretch>
                  <a:fillRect l="-693" r="-520" b="-1238"/>
                </a:stretch>
              </a:blipFill>
            </p:spPr>
            <p:txBody>
              <a:bodyPr/>
              <a:lstStyle/>
              <a:p>
                <a:r>
                  <a:rPr lang="en-US">
                    <a:noFill/>
                  </a:rPr>
                  <a:t> </a:t>
                </a:r>
              </a:p>
            </p:txBody>
          </p:sp>
        </mc:Fallback>
      </mc:AlternateContent>
    </p:spTree>
    <p:extLst>
      <p:ext uri="{BB962C8B-B14F-4D97-AF65-F5344CB8AC3E}">
        <p14:creationId xmlns:p14="http://schemas.microsoft.com/office/powerpoint/2010/main" val="3176862596"/>
      </p:ext>
    </p:extLst>
  </p:cSld>
  <p:clrMapOvr>
    <a:masterClrMapping/>
  </p:clrMapOvr>
  <p:transition>
    <p:fade/>
  </p:transition>
</p:sld>
</file>

<file path=ppt/theme/theme1.xml><?xml version="1.0" encoding="utf-8"?>
<a:theme xmlns:a="http://schemas.openxmlformats.org/drawingml/2006/main" name="Frame">
  <a:themeElements>
    <a:clrScheme name="Frame">
      <a:dk1>
        <a:srgbClr val="000000"/>
      </a:dk1>
      <a:lt1>
        <a:srgbClr val="FFFFFF"/>
      </a:lt1>
      <a:dk2>
        <a:srgbClr val="545454"/>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Frame">
      <a:maj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Frame">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Frame" id="{F226E7A2-7162-461C-9490-D27D9DC04E43}" vid="{629A0216-3BBD-45C0-B63F-2683BEA18F6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35887</TotalTime>
  <Words>6791</Words>
  <Application>Microsoft Macintosh PowerPoint</Application>
  <PresentationFormat>Widescreen</PresentationFormat>
  <Paragraphs>3600</Paragraphs>
  <Slides>81</Slides>
  <Notes>71</Notes>
  <HiddenSlides>1</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81</vt:i4>
      </vt:variant>
    </vt:vector>
  </HeadingPairs>
  <TitlesOfParts>
    <vt:vector size="88" baseType="lpstr">
      <vt:lpstr>Arial</vt:lpstr>
      <vt:lpstr>Calibri</vt:lpstr>
      <vt:lpstr>Cambria Math</vt:lpstr>
      <vt:lpstr>Consolas</vt:lpstr>
      <vt:lpstr>Corbel</vt:lpstr>
      <vt:lpstr>Wingdings 2</vt:lpstr>
      <vt:lpstr>Frame</vt:lpstr>
      <vt:lpstr>Lecture 2 – Decision Trees</vt:lpstr>
      <vt:lpstr> Recall:  Our second Machine Learning Classifier </vt:lpstr>
      <vt:lpstr> Recall:  Our second Machine Learning Classifier </vt:lpstr>
      <vt:lpstr> Decision Stumps: Questions </vt:lpstr>
      <vt:lpstr>  Splitting  Criterion</vt:lpstr>
      <vt:lpstr>Training error rate as a Splitting Criterion</vt:lpstr>
      <vt:lpstr>Training error rate as a Splitting Criterion?</vt:lpstr>
      <vt:lpstr>  Splitting  Criterion</vt:lpstr>
      <vt:lpstr>  Splitting  Criterion</vt:lpstr>
      <vt:lpstr>Entropy</vt:lpstr>
      <vt:lpstr>Entropy</vt:lpstr>
      <vt:lpstr>Entropy</vt:lpstr>
      <vt:lpstr>Mutual Information  </vt:lpstr>
      <vt:lpstr>Mutual Information  </vt:lpstr>
      <vt:lpstr>Mutual Information: Example </vt:lpstr>
      <vt:lpstr>Mutual Information: Example </vt:lpstr>
      <vt:lpstr>Mutual Information as a Splitting Criterion</vt:lpstr>
      <vt:lpstr> Decision Stumps: Questions </vt:lpstr>
      <vt:lpstr>From  Decision Stump  …  </vt:lpstr>
      <vt:lpstr>From  Decision Stump  to  Decision  Tree</vt:lpstr>
      <vt:lpstr>From  Decision Stump  to  Decision  Tree</vt:lpstr>
      <vt:lpstr>From  Decision Stump  to  Decision  Tree</vt:lpstr>
      <vt:lpstr>From  Decision Stump  to  Decision  Tree</vt:lpstr>
      <vt:lpstr>From  Decision Stump  to  Decision  Tree</vt:lpstr>
      <vt:lpstr>Decision  Tree Prediction:  Pseudocode</vt:lpstr>
      <vt:lpstr>Decision  Tree Learning:  Pseudocode</vt:lpstr>
      <vt:lpstr>Decision  Tree:  Pseudocode</vt:lpstr>
      <vt:lpstr> Decision  Tree:  Example (Iteratively)</vt:lpstr>
      <vt:lpstr>Data</vt:lpstr>
      <vt:lpstr>Which feature would we split on first using mutual information as the splitting criterion?</vt:lpstr>
      <vt:lpstr>H(Y)=-3/16  log_2⁡(3/16) H(Y)=-6/16  log_2⁡(6/16) H(Y)=-7/16  log_2⁡(7/16) H(Y)≈1.5052</vt:lpstr>
      <vt:lpstr>H(Y)=-3/16  log_2⁡(3/16) H(Y)=-6/16  log_2⁡(6/16) H(Y)=-7/16  log_2⁡(7/16) H(Y)≈1.5052</vt:lpstr>
      <vt:lpstr>PowerPoint Presentation</vt:lpstr>
      <vt:lpstr>I(x_1,Y)≈1.5052 -6/16 (-1/2  log_2⁡(1/2)-1/2  log_2⁡(1/2) ) -10/16 H(Y_(x_d=No Rain) )</vt:lpstr>
      <vt:lpstr>I(x_1,Y)≈1.5052 -6/16 (1) -10/16 H(Y_(x_d=No Rain) )                                                     </vt:lpstr>
      <vt:lpstr>I(x_1,Y)≈1.5052 -6/16 (1)-10/16 (-3/10  log_2⁡(3/10)-3/10  log_2⁡(3/10)-4/10  log_2⁡(4/10) ) IG(x_1,y)≈1.5051</vt:lpstr>
      <vt:lpstr>PowerPoint Presentation</vt:lpstr>
      <vt:lpstr>PowerPoint Presentation</vt:lpstr>
      <vt:lpstr>PowerPoint Presentation</vt:lpstr>
      <vt:lpstr>PowerPoint Presentation</vt:lpstr>
      <vt:lpstr>PowerPoint Presentation</vt:lpstr>
      <vt:lpstr>Decision Tree: Example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Decision  Trees: Inductive Bias </vt:lpstr>
      <vt:lpstr> Decision  Trees: Pros &amp; Cons </vt:lpstr>
      <vt:lpstr>Real-Valued Features: Example -  x= Outside Temperature (℉) </vt:lpstr>
      <vt:lpstr>Real-Valued Features: Example -  x= Outside Temperature (℉) </vt:lpstr>
      <vt:lpstr>Real-Valued Features: Example -  x= Outside Temperature (℉) </vt:lpstr>
      <vt:lpstr>Real-Valued Features: Example -  x= Outside Temperature (℉) </vt:lpstr>
      <vt:lpstr> Decision  Trees: Pros &amp; Cons </vt:lpstr>
      <vt:lpstr> Overfitting </vt:lpstr>
      <vt:lpstr>Different Kinds of Error</vt:lpstr>
      <vt:lpstr>PowerPoint Presentation</vt:lpstr>
      <vt:lpstr>PowerPoint Presentation</vt:lpstr>
      <vt:lpstr>PowerPoint Presentation</vt:lpstr>
      <vt:lpstr> Overfitting in  Decision Trees</vt:lpstr>
      <vt:lpstr>Combatting Overfitting in  Decision Trees</vt:lpstr>
      <vt:lpstr>Combatting Overfitting in  Decision Trees</vt:lpstr>
      <vt:lpstr> Pruning Decision Trees</vt:lpstr>
      <vt:lpstr>Key Takeaways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Acknowledgement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CSE 417T: Introduction to Machine Learning  Lecture 17: Boosting</dc:title>
  <dc:creator>Chai, Henry</dc:creator>
  <cp:lastModifiedBy>Suya, FNU</cp:lastModifiedBy>
  <cp:revision>97</cp:revision>
  <cp:lastPrinted>2022-05-18T15:01:35Z</cp:lastPrinted>
  <dcterms:created xsi:type="dcterms:W3CDTF">2018-10-30T15:16:05Z</dcterms:created>
  <dcterms:modified xsi:type="dcterms:W3CDTF">2025-08-26T05:39:13Z</dcterms:modified>
</cp:coreProperties>
</file>